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ms-office.legacyDiagramText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Default Extension="gif" ContentType="image/gif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legacyDocTextInfo.bin" ContentType="application/vnd.ms-office.legacyDocTextInfo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6" r:id="rId4"/>
    <p:sldId id="282" r:id="rId5"/>
    <p:sldId id="284" r:id="rId6"/>
    <p:sldId id="293" r:id="rId7"/>
    <p:sldId id="378" r:id="rId8"/>
    <p:sldId id="308" r:id="rId9"/>
    <p:sldId id="317" r:id="rId10"/>
    <p:sldId id="379" r:id="rId11"/>
    <p:sldId id="380" r:id="rId12"/>
    <p:sldId id="324" r:id="rId13"/>
    <p:sldId id="326" r:id="rId14"/>
    <p:sldId id="339" r:id="rId15"/>
    <p:sldId id="369" r:id="rId16"/>
    <p:sldId id="361" r:id="rId17"/>
    <p:sldId id="374" r:id="rId18"/>
    <p:sldId id="375" r:id="rId19"/>
    <p:sldId id="376" r:id="rId20"/>
  </p:sldIdLst>
  <p:sldSz cx="9144000" cy="6858000" type="screen4x3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FFFFFF"/>
    <a:srgbClr val="FF00FF"/>
    <a:srgbClr val="F26200"/>
    <a:srgbClr val="F0F0F0"/>
    <a:srgbClr val="F5F5F5"/>
    <a:srgbClr val="F2F2F2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03" autoAdjust="0"/>
    <p:restoredTop sz="94600"/>
  </p:normalViewPr>
  <p:slideViewPr>
    <p:cSldViewPr>
      <p:cViewPr>
        <p:scale>
          <a:sx n="40" d="100"/>
          <a:sy n="40" d="100"/>
        </p:scale>
        <p:origin x="-151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06/relationships/legacyDocTextInfo" Target="legacyDocTextInfo.bin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A7DAC-343D-4C46-9B4F-818272BF779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0D08B8-027C-4339-B645-33AF1CAFA3EF}">
      <dgm:prSet phldrT="[Texte]" custT="1"/>
      <dgm:spPr/>
      <dgm:t>
        <a:bodyPr/>
        <a:lstStyle/>
        <a:p>
          <a:r>
            <a:rPr lang="fr-FR" sz="3200" b="1" dirty="0" smtClean="0">
              <a:latin typeface="Times New Roman" pitchFamily="18" charset="0"/>
              <a:cs typeface="Times New Roman" pitchFamily="18" charset="0"/>
            </a:rPr>
            <a:t>L’appareil digestif</a:t>
          </a:r>
          <a:endParaRPr lang="fr-FR" sz="3200" b="1" dirty="0">
            <a:latin typeface="Times New Roman" pitchFamily="18" charset="0"/>
            <a:cs typeface="Times New Roman" pitchFamily="18" charset="0"/>
          </a:endParaRPr>
        </a:p>
      </dgm:t>
    </dgm:pt>
    <dgm:pt modelId="{B510D0D6-65E9-4AF0-9FC4-7A3DDBB8DF51}" type="parTrans" cxnId="{BF0A1884-2CF0-4E6B-9585-C90DF87969BE}">
      <dgm:prSet/>
      <dgm:spPr/>
      <dgm:t>
        <a:bodyPr/>
        <a:lstStyle/>
        <a:p>
          <a:endParaRPr lang="fr-FR"/>
        </a:p>
      </dgm:t>
    </dgm:pt>
    <dgm:pt modelId="{837C2A5A-8F91-4AC8-A5D1-E5C5535DB258}" type="sibTrans" cxnId="{BF0A1884-2CF0-4E6B-9585-C90DF87969BE}">
      <dgm:prSet/>
      <dgm:spPr/>
      <dgm:t>
        <a:bodyPr/>
        <a:lstStyle/>
        <a:p>
          <a:endParaRPr lang="fr-FR"/>
        </a:p>
      </dgm:t>
    </dgm:pt>
    <dgm:pt modelId="{FB171D50-1CAE-449D-AA5F-D6B6550793EF}">
      <dgm:prSet phldrT="[Texte]" custT="1"/>
      <dgm:spPr/>
      <dgm:t>
        <a:bodyPr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Tube digestif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78240-660C-43A8-87D1-B533AD5BDC2D}" type="parTrans" cxnId="{F2A8760A-59DE-4A3A-8D0F-1B69C0B955A9}">
      <dgm:prSet/>
      <dgm:spPr/>
      <dgm:t>
        <a:bodyPr/>
        <a:lstStyle/>
        <a:p>
          <a:endParaRPr lang="fr-FR"/>
        </a:p>
      </dgm:t>
    </dgm:pt>
    <dgm:pt modelId="{7FBDDE17-D8F0-4E25-860B-4C65E1C7004F}" type="sibTrans" cxnId="{F2A8760A-59DE-4A3A-8D0F-1B69C0B955A9}">
      <dgm:prSet/>
      <dgm:spPr/>
      <dgm:t>
        <a:bodyPr/>
        <a:lstStyle/>
        <a:p>
          <a:endParaRPr lang="fr-FR"/>
        </a:p>
      </dgm:t>
    </dgm:pt>
    <dgm:pt modelId="{2D8EC8F1-7496-4B63-9887-6E8D52BF5DBB}">
      <dgm:prSet phldrT="[Texte]" custT="1"/>
      <dgm:spPr/>
      <dgm:t>
        <a:bodyPr/>
        <a:lstStyle/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La bouche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pharynx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L’œsophage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L’estomac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L’intestin grêle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gros intestin</a:t>
          </a:r>
          <a:endParaRPr lang="fr-FR" sz="2200" b="1" dirty="0">
            <a:latin typeface="Arial" pitchFamily="34" charset="0"/>
            <a:cs typeface="Arial" pitchFamily="34" charset="0"/>
          </a:endParaRPr>
        </a:p>
      </dgm:t>
    </dgm:pt>
    <dgm:pt modelId="{9BCE0884-270E-4DE9-9D0E-F10EAEFC2574}" type="parTrans" cxnId="{2DB2CB35-063A-44A8-A767-FCE3BE5D1C87}">
      <dgm:prSet/>
      <dgm:spPr/>
      <dgm:t>
        <a:bodyPr/>
        <a:lstStyle/>
        <a:p>
          <a:endParaRPr lang="fr-FR"/>
        </a:p>
      </dgm:t>
    </dgm:pt>
    <dgm:pt modelId="{682845DD-1370-4CF8-80DE-2D4B6F507298}" type="sibTrans" cxnId="{2DB2CB35-063A-44A8-A767-FCE3BE5D1C87}">
      <dgm:prSet/>
      <dgm:spPr/>
      <dgm:t>
        <a:bodyPr/>
        <a:lstStyle/>
        <a:p>
          <a:endParaRPr lang="fr-FR"/>
        </a:p>
      </dgm:t>
    </dgm:pt>
    <dgm:pt modelId="{C90B7976-CB88-4683-94E2-71332449843A}">
      <dgm:prSet phldrT="[Texte]" custT="1"/>
      <dgm:spPr/>
      <dgm:t>
        <a:bodyPr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Organes annexes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B5EAA-623B-46B3-9F9C-CADE16FA79CB}" type="parTrans" cxnId="{430BC3A7-DC5D-4068-9E4F-835027AEF732}">
      <dgm:prSet/>
      <dgm:spPr/>
      <dgm:t>
        <a:bodyPr/>
        <a:lstStyle/>
        <a:p>
          <a:endParaRPr lang="fr-FR"/>
        </a:p>
      </dgm:t>
    </dgm:pt>
    <dgm:pt modelId="{14948453-4D5E-4A30-9E68-40CD32B79700}" type="sibTrans" cxnId="{430BC3A7-DC5D-4068-9E4F-835027AEF732}">
      <dgm:prSet/>
      <dgm:spPr/>
      <dgm:t>
        <a:bodyPr/>
        <a:lstStyle/>
        <a:p>
          <a:endParaRPr lang="fr-FR"/>
        </a:p>
      </dgm:t>
    </dgm:pt>
    <dgm:pt modelId="{37E0698A-1BB9-4F0D-8D36-C2AAEDE0C744}">
      <dgm:prSet phldrT="[Texte]" custT="1"/>
      <dgm:spPr/>
      <dgm:t>
        <a:bodyPr/>
        <a:lstStyle/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Les dents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La langue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Les glandes salivaires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foie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pancréas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La vésicule biliaire</a:t>
          </a:r>
          <a:endParaRPr lang="fr-FR" sz="2200" b="1" dirty="0">
            <a:latin typeface="Arial" pitchFamily="34" charset="0"/>
            <a:cs typeface="Arial" pitchFamily="34" charset="0"/>
          </a:endParaRPr>
        </a:p>
      </dgm:t>
    </dgm:pt>
    <dgm:pt modelId="{38A4FEDF-E98C-477D-859C-C9D051B0DD17}" type="parTrans" cxnId="{1021012B-3E30-472F-B3E1-501DE70B9AD2}">
      <dgm:prSet/>
      <dgm:spPr/>
      <dgm:t>
        <a:bodyPr/>
        <a:lstStyle/>
        <a:p>
          <a:endParaRPr lang="fr-FR"/>
        </a:p>
      </dgm:t>
    </dgm:pt>
    <dgm:pt modelId="{A72DD00F-520A-4A96-B567-13E0039DBF44}" type="sibTrans" cxnId="{1021012B-3E30-472F-B3E1-501DE70B9AD2}">
      <dgm:prSet/>
      <dgm:spPr/>
      <dgm:t>
        <a:bodyPr/>
        <a:lstStyle/>
        <a:p>
          <a:endParaRPr lang="fr-FR"/>
        </a:p>
      </dgm:t>
    </dgm:pt>
    <dgm:pt modelId="{D6A0D939-0163-4BE2-B0C9-1CBD9DE34681}" type="pres">
      <dgm:prSet presAssocID="{920A7DAC-343D-4C46-9B4F-818272BF7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FB49BE-F703-4502-9912-1FD4DB11E3A8}" type="pres">
      <dgm:prSet presAssocID="{620D08B8-027C-4339-B645-33AF1CAFA3EF}" presName="hierRoot1" presStyleCnt="0"/>
      <dgm:spPr/>
      <dgm:t>
        <a:bodyPr/>
        <a:lstStyle/>
        <a:p>
          <a:endParaRPr lang="fr-FR"/>
        </a:p>
      </dgm:t>
    </dgm:pt>
    <dgm:pt modelId="{C1052336-0D01-44F7-96C2-E497EF2A9D00}" type="pres">
      <dgm:prSet presAssocID="{620D08B8-027C-4339-B645-33AF1CAFA3EF}" presName="composite" presStyleCnt="0"/>
      <dgm:spPr/>
      <dgm:t>
        <a:bodyPr/>
        <a:lstStyle/>
        <a:p>
          <a:endParaRPr lang="fr-FR"/>
        </a:p>
      </dgm:t>
    </dgm:pt>
    <dgm:pt modelId="{6FCBD65B-821C-479C-B8AD-F1DBF9BCF7F1}" type="pres">
      <dgm:prSet presAssocID="{620D08B8-027C-4339-B645-33AF1CAFA3EF}" presName="background" presStyleLbl="node0" presStyleIdx="0" presStyleCnt="1"/>
      <dgm:spPr/>
      <dgm:t>
        <a:bodyPr/>
        <a:lstStyle/>
        <a:p>
          <a:endParaRPr lang="fr-FR"/>
        </a:p>
      </dgm:t>
    </dgm:pt>
    <dgm:pt modelId="{614A9291-0420-4C3B-B89C-9EF89E3150F7}" type="pres">
      <dgm:prSet presAssocID="{620D08B8-027C-4339-B645-33AF1CAFA3EF}" presName="text" presStyleLbl="fgAcc0" presStyleIdx="0" presStyleCnt="1" custScaleX="146410" custScaleY="1464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9F5FB4-9D5F-4EDF-B41F-27A64C737C5F}" type="pres">
      <dgm:prSet presAssocID="{620D08B8-027C-4339-B645-33AF1CAFA3EF}" presName="hierChild2" presStyleCnt="0"/>
      <dgm:spPr/>
      <dgm:t>
        <a:bodyPr/>
        <a:lstStyle/>
        <a:p>
          <a:endParaRPr lang="fr-FR"/>
        </a:p>
      </dgm:t>
    </dgm:pt>
    <dgm:pt modelId="{5CDEC4D3-67A8-4EAA-A828-03F4792E1709}" type="pres">
      <dgm:prSet presAssocID="{45778240-660C-43A8-87D1-B533AD5BDC2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41526ED3-B9FF-4AE1-9455-1123593935A1}" type="pres">
      <dgm:prSet presAssocID="{FB171D50-1CAE-449D-AA5F-D6B6550793EF}" presName="hierRoot2" presStyleCnt="0"/>
      <dgm:spPr/>
      <dgm:t>
        <a:bodyPr/>
        <a:lstStyle/>
        <a:p>
          <a:endParaRPr lang="fr-FR"/>
        </a:p>
      </dgm:t>
    </dgm:pt>
    <dgm:pt modelId="{121D91DE-7C1B-4AEB-BE14-2AF2A3FE48FC}" type="pres">
      <dgm:prSet presAssocID="{FB171D50-1CAE-449D-AA5F-D6B6550793EF}" presName="composite2" presStyleCnt="0"/>
      <dgm:spPr/>
      <dgm:t>
        <a:bodyPr/>
        <a:lstStyle/>
        <a:p>
          <a:endParaRPr lang="fr-FR"/>
        </a:p>
      </dgm:t>
    </dgm:pt>
    <dgm:pt modelId="{D55A25CB-53C1-4E97-AC01-2E8A884998E0}" type="pres">
      <dgm:prSet presAssocID="{FB171D50-1CAE-449D-AA5F-D6B6550793EF}" presName="background2" presStyleLbl="node2" presStyleIdx="0" presStyleCnt="2"/>
      <dgm:spPr/>
      <dgm:t>
        <a:bodyPr/>
        <a:lstStyle/>
        <a:p>
          <a:endParaRPr lang="fr-FR"/>
        </a:p>
      </dgm:t>
    </dgm:pt>
    <dgm:pt modelId="{94AD5CE2-B17C-4B75-9E8E-C01B01AA2B88}" type="pres">
      <dgm:prSet presAssocID="{FB171D50-1CAE-449D-AA5F-D6B6550793EF}" presName="text2" presStyleLbl="fgAcc2" presStyleIdx="0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455F0A-B684-47EC-B820-FE1053065C23}" type="pres">
      <dgm:prSet presAssocID="{FB171D50-1CAE-449D-AA5F-D6B6550793EF}" presName="hierChild3" presStyleCnt="0"/>
      <dgm:spPr/>
      <dgm:t>
        <a:bodyPr/>
        <a:lstStyle/>
        <a:p>
          <a:endParaRPr lang="fr-FR"/>
        </a:p>
      </dgm:t>
    </dgm:pt>
    <dgm:pt modelId="{4771202B-129B-4075-BEE8-6558164E9C60}" type="pres">
      <dgm:prSet presAssocID="{9BCE0884-270E-4DE9-9D0E-F10EAEFC2574}" presName="Name17" presStyleLbl="parChTrans1D3" presStyleIdx="0" presStyleCnt="2"/>
      <dgm:spPr/>
      <dgm:t>
        <a:bodyPr/>
        <a:lstStyle/>
        <a:p>
          <a:endParaRPr lang="fr-FR"/>
        </a:p>
      </dgm:t>
    </dgm:pt>
    <dgm:pt modelId="{4DCE044B-C1D0-45B8-8C74-716C5733611B}" type="pres">
      <dgm:prSet presAssocID="{2D8EC8F1-7496-4B63-9887-6E8D52BF5DBB}" presName="hierRoot3" presStyleCnt="0"/>
      <dgm:spPr/>
      <dgm:t>
        <a:bodyPr/>
        <a:lstStyle/>
        <a:p>
          <a:endParaRPr lang="fr-FR"/>
        </a:p>
      </dgm:t>
    </dgm:pt>
    <dgm:pt modelId="{53A683C4-0ECA-4F49-AEEA-7E7CB7DC3F0E}" type="pres">
      <dgm:prSet presAssocID="{2D8EC8F1-7496-4B63-9887-6E8D52BF5DBB}" presName="composite3" presStyleCnt="0"/>
      <dgm:spPr/>
      <dgm:t>
        <a:bodyPr/>
        <a:lstStyle/>
        <a:p>
          <a:endParaRPr lang="fr-FR"/>
        </a:p>
      </dgm:t>
    </dgm:pt>
    <dgm:pt modelId="{B185AA2B-971A-4DD5-9B3A-0EBBF95118F3}" type="pres">
      <dgm:prSet presAssocID="{2D8EC8F1-7496-4B63-9887-6E8D52BF5DBB}" presName="background3" presStyleLbl="node3" presStyleIdx="0" presStyleCnt="2"/>
      <dgm:spPr/>
      <dgm:t>
        <a:bodyPr/>
        <a:lstStyle/>
        <a:p>
          <a:endParaRPr lang="fr-FR"/>
        </a:p>
      </dgm:t>
    </dgm:pt>
    <dgm:pt modelId="{FF682A60-CBFC-4C34-BD48-47A01810BE88}" type="pres">
      <dgm:prSet presAssocID="{2D8EC8F1-7496-4B63-9887-6E8D52BF5DBB}" presName="text3" presStyleLbl="fgAcc3" presStyleIdx="0" presStyleCnt="2" custScaleX="259375" custScaleY="2593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0500A0-909F-4426-A632-514BA38A787E}" type="pres">
      <dgm:prSet presAssocID="{2D8EC8F1-7496-4B63-9887-6E8D52BF5DBB}" presName="hierChild4" presStyleCnt="0"/>
      <dgm:spPr/>
      <dgm:t>
        <a:bodyPr/>
        <a:lstStyle/>
        <a:p>
          <a:endParaRPr lang="fr-FR"/>
        </a:p>
      </dgm:t>
    </dgm:pt>
    <dgm:pt modelId="{5B464D96-BF34-458B-9220-33404047D246}" type="pres">
      <dgm:prSet presAssocID="{426B5EAA-623B-46B3-9F9C-CADE16FA79CB}" presName="Name10" presStyleLbl="parChTrans1D2" presStyleIdx="1" presStyleCnt="2"/>
      <dgm:spPr/>
      <dgm:t>
        <a:bodyPr/>
        <a:lstStyle/>
        <a:p>
          <a:endParaRPr lang="fr-FR"/>
        </a:p>
      </dgm:t>
    </dgm:pt>
    <dgm:pt modelId="{36B0DE9D-13F1-48D0-8F61-616FF6277657}" type="pres">
      <dgm:prSet presAssocID="{C90B7976-CB88-4683-94E2-71332449843A}" presName="hierRoot2" presStyleCnt="0"/>
      <dgm:spPr/>
      <dgm:t>
        <a:bodyPr/>
        <a:lstStyle/>
        <a:p>
          <a:endParaRPr lang="fr-FR"/>
        </a:p>
      </dgm:t>
    </dgm:pt>
    <dgm:pt modelId="{5F1E37F2-BBB1-490E-9106-B6F79681B25B}" type="pres">
      <dgm:prSet presAssocID="{C90B7976-CB88-4683-94E2-71332449843A}" presName="composite2" presStyleCnt="0"/>
      <dgm:spPr/>
      <dgm:t>
        <a:bodyPr/>
        <a:lstStyle/>
        <a:p>
          <a:endParaRPr lang="fr-FR"/>
        </a:p>
      </dgm:t>
    </dgm:pt>
    <dgm:pt modelId="{BA1CA289-503E-49A2-A144-8BA5264B892A}" type="pres">
      <dgm:prSet presAssocID="{C90B7976-CB88-4683-94E2-71332449843A}" presName="background2" presStyleLbl="node2" presStyleIdx="1" presStyleCnt="2"/>
      <dgm:spPr/>
      <dgm:t>
        <a:bodyPr/>
        <a:lstStyle/>
        <a:p>
          <a:endParaRPr lang="fr-FR"/>
        </a:p>
      </dgm:t>
    </dgm:pt>
    <dgm:pt modelId="{E2C8478A-D001-4FF4-BAE9-87FDCB34BCD5}" type="pres">
      <dgm:prSet presAssocID="{C90B7976-CB88-4683-94E2-71332449843A}" presName="text2" presStyleLbl="fgAcc2" presStyleIdx="1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AFB4C7-C027-4C0E-8888-221327AB2B4C}" type="pres">
      <dgm:prSet presAssocID="{C90B7976-CB88-4683-94E2-71332449843A}" presName="hierChild3" presStyleCnt="0"/>
      <dgm:spPr/>
      <dgm:t>
        <a:bodyPr/>
        <a:lstStyle/>
        <a:p>
          <a:endParaRPr lang="fr-FR"/>
        </a:p>
      </dgm:t>
    </dgm:pt>
    <dgm:pt modelId="{2E913710-2618-4AE8-B3CD-A71BE179DA3B}" type="pres">
      <dgm:prSet presAssocID="{38A4FEDF-E98C-477D-859C-C9D051B0DD17}" presName="Name17" presStyleLbl="parChTrans1D3" presStyleIdx="1" presStyleCnt="2"/>
      <dgm:spPr/>
      <dgm:t>
        <a:bodyPr/>
        <a:lstStyle/>
        <a:p>
          <a:endParaRPr lang="fr-FR"/>
        </a:p>
      </dgm:t>
    </dgm:pt>
    <dgm:pt modelId="{062CC4B0-6BE6-476C-A52B-01D8B96B2270}" type="pres">
      <dgm:prSet presAssocID="{37E0698A-1BB9-4F0D-8D36-C2AAEDE0C744}" presName="hierRoot3" presStyleCnt="0"/>
      <dgm:spPr/>
      <dgm:t>
        <a:bodyPr/>
        <a:lstStyle/>
        <a:p>
          <a:endParaRPr lang="fr-FR"/>
        </a:p>
      </dgm:t>
    </dgm:pt>
    <dgm:pt modelId="{A02B6DE3-2E22-4925-8A46-148E67CEEB04}" type="pres">
      <dgm:prSet presAssocID="{37E0698A-1BB9-4F0D-8D36-C2AAEDE0C744}" presName="composite3" presStyleCnt="0"/>
      <dgm:spPr/>
      <dgm:t>
        <a:bodyPr/>
        <a:lstStyle/>
        <a:p>
          <a:endParaRPr lang="fr-FR"/>
        </a:p>
      </dgm:t>
    </dgm:pt>
    <dgm:pt modelId="{1B2AE0E6-D9CE-4B29-854B-71D7B0604869}" type="pres">
      <dgm:prSet presAssocID="{37E0698A-1BB9-4F0D-8D36-C2AAEDE0C744}" presName="background3" presStyleLbl="node3" presStyleIdx="1" presStyleCnt="2"/>
      <dgm:spPr/>
      <dgm:t>
        <a:bodyPr/>
        <a:lstStyle/>
        <a:p>
          <a:endParaRPr lang="fr-FR"/>
        </a:p>
      </dgm:t>
    </dgm:pt>
    <dgm:pt modelId="{FD3107A9-E786-4697-9644-202615700FD6}" type="pres">
      <dgm:prSet presAssocID="{37E0698A-1BB9-4F0D-8D36-C2AAEDE0C744}" presName="text3" presStyleLbl="fgAcc3" presStyleIdx="1" presStyleCnt="2" custScaleX="259375" custScaleY="2593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A218-089E-4A62-B803-21BF1D026C28}" type="pres">
      <dgm:prSet presAssocID="{37E0698A-1BB9-4F0D-8D36-C2AAEDE0C744}" presName="hierChild4" presStyleCnt="0"/>
      <dgm:spPr/>
      <dgm:t>
        <a:bodyPr/>
        <a:lstStyle/>
        <a:p>
          <a:endParaRPr lang="fr-FR"/>
        </a:p>
      </dgm:t>
    </dgm:pt>
  </dgm:ptLst>
  <dgm:cxnLst>
    <dgm:cxn modelId="{2550EC9F-64CF-48A0-908E-0406457B83BB}" type="presOf" srcId="{426B5EAA-623B-46B3-9F9C-CADE16FA79CB}" destId="{5B464D96-BF34-458B-9220-33404047D246}" srcOrd="0" destOrd="0" presId="urn:microsoft.com/office/officeart/2005/8/layout/hierarchy1"/>
    <dgm:cxn modelId="{87D87360-F571-4064-87EA-7CFED9638CB8}" type="presOf" srcId="{920A7DAC-343D-4C46-9B4F-818272BF779E}" destId="{D6A0D939-0163-4BE2-B0C9-1CBD9DE34681}" srcOrd="0" destOrd="0" presId="urn:microsoft.com/office/officeart/2005/8/layout/hierarchy1"/>
    <dgm:cxn modelId="{2DB2CB35-063A-44A8-A767-FCE3BE5D1C87}" srcId="{FB171D50-1CAE-449D-AA5F-D6B6550793EF}" destId="{2D8EC8F1-7496-4B63-9887-6E8D52BF5DBB}" srcOrd="0" destOrd="0" parTransId="{9BCE0884-270E-4DE9-9D0E-F10EAEFC2574}" sibTransId="{682845DD-1370-4CF8-80DE-2D4B6F507298}"/>
    <dgm:cxn modelId="{430BC3A7-DC5D-4068-9E4F-835027AEF732}" srcId="{620D08B8-027C-4339-B645-33AF1CAFA3EF}" destId="{C90B7976-CB88-4683-94E2-71332449843A}" srcOrd="1" destOrd="0" parTransId="{426B5EAA-623B-46B3-9F9C-CADE16FA79CB}" sibTransId="{14948453-4D5E-4A30-9E68-40CD32B79700}"/>
    <dgm:cxn modelId="{1021012B-3E30-472F-B3E1-501DE70B9AD2}" srcId="{C90B7976-CB88-4683-94E2-71332449843A}" destId="{37E0698A-1BB9-4F0D-8D36-C2AAEDE0C744}" srcOrd="0" destOrd="0" parTransId="{38A4FEDF-E98C-477D-859C-C9D051B0DD17}" sibTransId="{A72DD00F-520A-4A96-B567-13E0039DBF44}"/>
    <dgm:cxn modelId="{AAE9B891-87B7-4E0D-9619-9CAC8B8AD4B9}" type="presOf" srcId="{37E0698A-1BB9-4F0D-8D36-C2AAEDE0C744}" destId="{FD3107A9-E786-4697-9644-202615700FD6}" srcOrd="0" destOrd="0" presId="urn:microsoft.com/office/officeart/2005/8/layout/hierarchy1"/>
    <dgm:cxn modelId="{96482D3C-5288-454B-B587-0559069B009B}" type="presOf" srcId="{FB171D50-1CAE-449D-AA5F-D6B6550793EF}" destId="{94AD5CE2-B17C-4B75-9E8E-C01B01AA2B88}" srcOrd="0" destOrd="0" presId="urn:microsoft.com/office/officeart/2005/8/layout/hierarchy1"/>
    <dgm:cxn modelId="{BF0A1884-2CF0-4E6B-9585-C90DF87969BE}" srcId="{920A7DAC-343D-4C46-9B4F-818272BF779E}" destId="{620D08B8-027C-4339-B645-33AF1CAFA3EF}" srcOrd="0" destOrd="0" parTransId="{B510D0D6-65E9-4AF0-9FC4-7A3DDBB8DF51}" sibTransId="{837C2A5A-8F91-4AC8-A5D1-E5C5535DB258}"/>
    <dgm:cxn modelId="{C5962158-2E14-4D42-A97A-0565D25F3B02}" type="presOf" srcId="{9BCE0884-270E-4DE9-9D0E-F10EAEFC2574}" destId="{4771202B-129B-4075-BEE8-6558164E9C60}" srcOrd="0" destOrd="0" presId="urn:microsoft.com/office/officeart/2005/8/layout/hierarchy1"/>
    <dgm:cxn modelId="{1E4637CD-B134-454A-A664-ADF5D02EA969}" type="presOf" srcId="{620D08B8-027C-4339-B645-33AF1CAFA3EF}" destId="{614A9291-0420-4C3B-B89C-9EF89E3150F7}" srcOrd="0" destOrd="0" presId="urn:microsoft.com/office/officeart/2005/8/layout/hierarchy1"/>
    <dgm:cxn modelId="{A69724F7-120A-4ABC-BE8F-53DBCA828AE7}" type="presOf" srcId="{38A4FEDF-E98C-477D-859C-C9D051B0DD17}" destId="{2E913710-2618-4AE8-B3CD-A71BE179DA3B}" srcOrd="0" destOrd="0" presId="urn:microsoft.com/office/officeart/2005/8/layout/hierarchy1"/>
    <dgm:cxn modelId="{F2A8760A-59DE-4A3A-8D0F-1B69C0B955A9}" srcId="{620D08B8-027C-4339-B645-33AF1CAFA3EF}" destId="{FB171D50-1CAE-449D-AA5F-D6B6550793EF}" srcOrd="0" destOrd="0" parTransId="{45778240-660C-43A8-87D1-B533AD5BDC2D}" sibTransId="{7FBDDE17-D8F0-4E25-860B-4C65E1C7004F}"/>
    <dgm:cxn modelId="{762C5B24-61A5-4A91-B0F4-BDB747F7FC0E}" type="presOf" srcId="{C90B7976-CB88-4683-94E2-71332449843A}" destId="{E2C8478A-D001-4FF4-BAE9-87FDCB34BCD5}" srcOrd="0" destOrd="0" presId="urn:microsoft.com/office/officeart/2005/8/layout/hierarchy1"/>
    <dgm:cxn modelId="{0D2FEE33-F5B7-4909-8688-AA41F6B49E1E}" type="presOf" srcId="{45778240-660C-43A8-87D1-B533AD5BDC2D}" destId="{5CDEC4D3-67A8-4EAA-A828-03F4792E1709}" srcOrd="0" destOrd="0" presId="urn:microsoft.com/office/officeart/2005/8/layout/hierarchy1"/>
    <dgm:cxn modelId="{A3953193-52E0-4579-A507-2CC0A957EED7}" type="presOf" srcId="{2D8EC8F1-7496-4B63-9887-6E8D52BF5DBB}" destId="{FF682A60-CBFC-4C34-BD48-47A01810BE88}" srcOrd="0" destOrd="0" presId="urn:microsoft.com/office/officeart/2005/8/layout/hierarchy1"/>
    <dgm:cxn modelId="{6705E72B-A95D-4EC2-8329-65EE69B29A44}" type="presParOf" srcId="{D6A0D939-0163-4BE2-B0C9-1CBD9DE34681}" destId="{24FB49BE-F703-4502-9912-1FD4DB11E3A8}" srcOrd="0" destOrd="0" presId="urn:microsoft.com/office/officeart/2005/8/layout/hierarchy1"/>
    <dgm:cxn modelId="{CDC01A2B-F78D-4E85-8AEF-F9134BC3C442}" type="presParOf" srcId="{24FB49BE-F703-4502-9912-1FD4DB11E3A8}" destId="{C1052336-0D01-44F7-96C2-E497EF2A9D00}" srcOrd="0" destOrd="0" presId="urn:microsoft.com/office/officeart/2005/8/layout/hierarchy1"/>
    <dgm:cxn modelId="{82F59897-6D44-4E41-B10B-18AB710000F9}" type="presParOf" srcId="{C1052336-0D01-44F7-96C2-E497EF2A9D00}" destId="{6FCBD65B-821C-479C-B8AD-F1DBF9BCF7F1}" srcOrd="0" destOrd="0" presId="urn:microsoft.com/office/officeart/2005/8/layout/hierarchy1"/>
    <dgm:cxn modelId="{F0146D36-F581-4E5B-8584-8F61761912FA}" type="presParOf" srcId="{C1052336-0D01-44F7-96C2-E497EF2A9D00}" destId="{614A9291-0420-4C3B-B89C-9EF89E3150F7}" srcOrd="1" destOrd="0" presId="urn:microsoft.com/office/officeart/2005/8/layout/hierarchy1"/>
    <dgm:cxn modelId="{B57342AC-2761-4750-AA43-AEE4281EDADC}" type="presParOf" srcId="{24FB49BE-F703-4502-9912-1FD4DB11E3A8}" destId="{709F5FB4-9D5F-4EDF-B41F-27A64C737C5F}" srcOrd="1" destOrd="0" presId="urn:microsoft.com/office/officeart/2005/8/layout/hierarchy1"/>
    <dgm:cxn modelId="{CC240CDA-E018-4476-B628-D4FD41445578}" type="presParOf" srcId="{709F5FB4-9D5F-4EDF-B41F-27A64C737C5F}" destId="{5CDEC4D3-67A8-4EAA-A828-03F4792E1709}" srcOrd="0" destOrd="0" presId="urn:microsoft.com/office/officeart/2005/8/layout/hierarchy1"/>
    <dgm:cxn modelId="{66B68E03-6DEF-4102-848D-CD3E1A5F92E6}" type="presParOf" srcId="{709F5FB4-9D5F-4EDF-B41F-27A64C737C5F}" destId="{41526ED3-B9FF-4AE1-9455-1123593935A1}" srcOrd="1" destOrd="0" presId="urn:microsoft.com/office/officeart/2005/8/layout/hierarchy1"/>
    <dgm:cxn modelId="{DE58414B-58A3-4E7A-AF64-7F2F13C1E822}" type="presParOf" srcId="{41526ED3-B9FF-4AE1-9455-1123593935A1}" destId="{121D91DE-7C1B-4AEB-BE14-2AF2A3FE48FC}" srcOrd="0" destOrd="0" presId="urn:microsoft.com/office/officeart/2005/8/layout/hierarchy1"/>
    <dgm:cxn modelId="{669150B1-BF85-4187-BA9C-4DA6A6E8D397}" type="presParOf" srcId="{121D91DE-7C1B-4AEB-BE14-2AF2A3FE48FC}" destId="{D55A25CB-53C1-4E97-AC01-2E8A884998E0}" srcOrd="0" destOrd="0" presId="urn:microsoft.com/office/officeart/2005/8/layout/hierarchy1"/>
    <dgm:cxn modelId="{C69C80E5-9FD2-4272-9067-5A332F8AFA6F}" type="presParOf" srcId="{121D91DE-7C1B-4AEB-BE14-2AF2A3FE48FC}" destId="{94AD5CE2-B17C-4B75-9E8E-C01B01AA2B88}" srcOrd="1" destOrd="0" presId="urn:microsoft.com/office/officeart/2005/8/layout/hierarchy1"/>
    <dgm:cxn modelId="{6C80F1EB-B4B4-40D0-A31F-ED9CB871F06C}" type="presParOf" srcId="{41526ED3-B9FF-4AE1-9455-1123593935A1}" destId="{F4455F0A-B684-47EC-B820-FE1053065C23}" srcOrd="1" destOrd="0" presId="urn:microsoft.com/office/officeart/2005/8/layout/hierarchy1"/>
    <dgm:cxn modelId="{2F6916AF-FEEF-474C-8C71-6AB7AE184963}" type="presParOf" srcId="{F4455F0A-B684-47EC-B820-FE1053065C23}" destId="{4771202B-129B-4075-BEE8-6558164E9C60}" srcOrd="0" destOrd="0" presId="urn:microsoft.com/office/officeart/2005/8/layout/hierarchy1"/>
    <dgm:cxn modelId="{DF232B47-7145-4E76-874B-DDE08D468850}" type="presParOf" srcId="{F4455F0A-B684-47EC-B820-FE1053065C23}" destId="{4DCE044B-C1D0-45B8-8C74-716C5733611B}" srcOrd="1" destOrd="0" presId="urn:microsoft.com/office/officeart/2005/8/layout/hierarchy1"/>
    <dgm:cxn modelId="{F07681FC-52A8-46B3-BE99-8698FB300AE8}" type="presParOf" srcId="{4DCE044B-C1D0-45B8-8C74-716C5733611B}" destId="{53A683C4-0ECA-4F49-AEEA-7E7CB7DC3F0E}" srcOrd="0" destOrd="0" presId="urn:microsoft.com/office/officeart/2005/8/layout/hierarchy1"/>
    <dgm:cxn modelId="{F8BCC1CC-9E3E-45B1-A2B6-426B641A2551}" type="presParOf" srcId="{53A683C4-0ECA-4F49-AEEA-7E7CB7DC3F0E}" destId="{B185AA2B-971A-4DD5-9B3A-0EBBF95118F3}" srcOrd="0" destOrd="0" presId="urn:microsoft.com/office/officeart/2005/8/layout/hierarchy1"/>
    <dgm:cxn modelId="{B8DA6D94-18E7-4658-97EC-D05800607673}" type="presParOf" srcId="{53A683C4-0ECA-4F49-AEEA-7E7CB7DC3F0E}" destId="{FF682A60-CBFC-4C34-BD48-47A01810BE88}" srcOrd="1" destOrd="0" presId="urn:microsoft.com/office/officeart/2005/8/layout/hierarchy1"/>
    <dgm:cxn modelId="{24D42A0F-7F70-4BB2-9FBD-2F1FEE323EB8}" type="presParOf" srcId="{4DCE044B-C1D0-45B8-8C74-716C5733611B}" destId="{B30500A0-909F-4426-A632-514BA38A787E}" srcOrd="1" destOrd="0" presId="urn:microsoft.com/office/officeart/2005/8/layout/hierarchy1"/>
    <dgm:cxn modelId="{19C1E90B-A0A3-4749-A898-6C3618CA3DD8}" type="presParOf" srcId="{709F5FB4-9D5F-4EDF-B41F-27A64C737C5F}" destId="{5B464D96-BF34-458B-9220-33404047D246}" srcOrd="2" destOrd="0" presId="urn:microsoft.com/office/officeart/2005/8/layout/hierarchy1"/>
    <dgm:cxn modelId="{5EA79FC6-D113-4306-A588-F3E8A2EB35B5}" type="presParOf" srcId="{709F5FB4-9D5F-4EDF-B41F-27A64C737C5F}" destId="{36B0DE9D-13F1-48D0-8F61-616FF6277657}" srcOrd="3" destOrd="0" presId="urn:microsoft.com/office/officeart/2005/8/layout/hierarchy1"/>
    <dgm:cxn modelId="{DCE9B47C-3A4E-4205-B958-6D9DF657F08B}" type="presParOf" srcId="{36B0DE9D-13F1-48D0-8F61-616FF6277657}" destId="{5F1E37F2-BBB1-490E-9106-B6F79681B25B}" srcOrd="0" destOrd="0" presId="urn:microsoft.com/office/officeart/2005/8/layout/hierarchy1"/>
    <dgm:cxn modelId="{F419EDF3-4530-401C-A651-1A1AABAEB45E}" type="presParOf" srcId="{5F1E37F2-BBB1-490E-9106-B6F79681B25B}" destId="{BA1CA289-503E-49A2-A144-8BA5264B892A}" srcOrd="0" destOrd="0" presId="urn:microsoft.com/office/officeart/2005/8/layout/hierarchy1"/>
    <dgm:cxn modelId="{D93FEA5F-ABAA-4D81-8524-787826E28F84}" type="presParOf" srcId="{5F1E37F2-BBB1-490E-9106-B6F79681B25B}" destId="{E2C8478A-D001-4FF4-BAE9-87FDCB34BCD5}" srcOrd="1" destOrd="0" presId="urn:microsoft.com/office/officeart/2005/8/layout/hierarchy1"/>
    <dgm:cxn modelId="{80BEABD6-56C8-4F92-9FA3-EF17320B6019}" type="presParOf" srcId="{36B0DE9D-13F1-48D0-8F61-616FF6277657}" destId="{1EAFB4C7-C027-4C0E-8888-221327AB2B4C}" srcOrd="1" destOrd="0" presId="urn:microsoft.com/office/officeart/2005/8/layout/hierarchy1"/>
    <dgm:cxn modelId="{C093A908-A7B0-4D79-863F-181BC6DECB72}" type="presParOf" srcId="{1EAFB4C7-C027-4C0E-8888-221327AB2B4C}" destId="{2E913710-2618-4AE8-B3CD-A71BE179DA3B}" srcOrd="0" destOrd="0" presId="urn:microsoft.com/office/officeart/2005/8/layout/hierarchy1"/>
    <dgm:cxn modelId="{78E6AE90-9570-4347-BD8B-1F5A37AE717B}" type="presParOf" srcId="{1EAFB4C7-C027-4C0E-8888-221327AB2B4C}" destId="{062CC4B0-6BE6-476C-A52B-01D8B96B2270}" srcOrd="1" destOrd="0" presId="urn:microsoft.com/office/officeart/2005/8/layout/hierarchy1"/>
    <dgm:cxn modelId="{0213C593-E162-4ADD-89C1-D1DE83BC449A}" type="presParOf" srcId="{062CC4B0-6BE6-476C-A52B-01D8B96B2270}" destId="{A02B6DE3-2E22-4925-8A46-148E67CEEB04}" srcOrd="0" destOrd="0" presId="urn:microsoft.com/office/officeart/2005/8/layout/hierarchy1"/>
    <dgm:cxn modelId="{DBC2CE93-326A-4E76-9DD5-D8205ACBA771}" type="presParOf" srcId="{A02B6DE3-2E22-4925-8A46-148E67CEEB04}" destId="{1B2AE0E6-D9CE-4B29-854B-71D7B0604869}" srcOrd="0" destOrd="0" presId="urn:microsoft.com/office/officeart/2005/8/layout/hierarchy1"/>
    <dgm:cxn modelId="{0A2766E4-0443-4A51-A3AF-261221EC9323}" type="presParOf" srcId="{A02B6DE3-2E22-4925-8A46-148E67CEEB04}" destId="{FD3107A9-E786-4697-9644-202615700FD6}" srcOrd="1" destOrd="0" presId="urn:microsoft.com/office/officeart/2005/8/layout/hierarchy1"/>
    <dgm:cxn modelId="{34244288-E8F8-4A8B-BF4B-CC176F348976}" type="presParOf" srcId="{062CC4B0-6BE6-476C-A52B-01D8B96B2270}" destId="{1DD8A218-089E-4A62-B803-21BF1D026C28}" srcOrd="1" destOrd="0" presId="urn:microsoft.com/office/officeart/2005/8/layout/hierarchy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6420C1-37A7-4459-87CA-F2B62453099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74394E-9F18-4CD6-8EBB-46D6984CCDF9}">
      <dgm:prSet phldrT="[Texte]" custT="1"/>
      <dgm:spPr/>
      <dgm:t>
        <a:bodyPr/>
        <a:lstStyle/>
        <a:p>
          <a:r>
            <a:rPr lang="fr-FR" sz="4300" b="1" dirty="0" smtClean="0">
              <a:latin typeface="Arial" pitchFamily="34" charset="0"/>
              <a:cs typeface="Arial" pitchFamily="34" charset="0"/>
            </a:rPr>
            <a:t>Le nez est l’organe de l’odorat, qui contribue à l’olfaction, la respiration et la phonation.</a:t>
          </a:r>
        </a:p>
      </dgm:t>
    </dgm:pt>
    <dgm:pt modelId="{B8188E03-B9DB-4935-8E10-35F2D372CCF3}" type="parTrans" cxnId="{BAFE1A61-4D94-4880-A986-0D8491826DE3}">
      <dgm:prSet/>
      <dgm:spPr/>
      <dgm:t>
        <a:bodyPr/>
        <a:lstStyle/>
        <a:p>
          <a:endParaRPr lang="fr-FR"/>
        </a:p>
      </dgm:t>
    </dgm:pt>
    <dgm:pt modelId="{DA7618E1-65C3-4FD5-ACF8-BDF276EAB748}" type="sibTrans" cxnId="{BAFE1A61-4D94-4880-A986-0D8491826DE3}">
      <dgm:prSet/>
      <dgm:spPr/>
      <dgm:t>
        <a:bodyPr/>
        <a:lstStyle/>
        <a:p>
          <a:endParaRPr lang="fr-FR"/>
        </a:p>
      </dgm:t>
    </dgm:pt>
    <dgm:pt modelId="{EF2C359B-F601-4552-9B32-65E0F392B4BA}" type="pres">
      <dgm:prSet presAssocID="{A16420C1-37A7-4459-87CA-F2B62453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A5FCA5-5040-4147-96F8-C936E21F8225}" type="pres">
      <dgm:prSet presAssocID="{3474394E-9F18-4CD6-8EBB-46D6984CCDF9}" presName="compNode" presStyleCnt="0"/>
      <dgm:spPr/>
      <dgm:t>
        <a:bodyPr/>
        <a:lstStyle/>
        <a:p>
          <a:endParaRPr lang="fr-FR"/>
        </a:p>
      </dgm:t>
    </dgm:pt>
    <dgm:pt modelId="{FA8671C0-7A8F-44A9-8ED0-A3321709A854}" type="pres">
      <dgm:prSet presAssocID="{3474394E-9F18-4CD6-8EBB-46D6984CCDF9}" presName="pictRect" presStyleLbl="node1" presStyleIdx="0" presStyleCnt="1" custScaleX="82645" custScaleY="826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DFA92D2-93AC-4E56-9BFC-09ACD978B84E}" type="pres">
      <dgm:prSet presAssocID="{3474394E-9F18-4CD6-8EBB-46D6984CCDF9}" presName="textRect" presStyleLbl="revTx" presStyleIdx="0" presStyleCnt="1" custScaleX="133100" custScaleY="1331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68992B-3EA0-4A76-AC65-74E7189919D7}" type="presOf" srcId="{3474394E-9F18-4CD6-8EBB-46D6984CCDF9}" destId="{EDFA92D2-93AC-4E56-9BFC-09ACD978B84E}" srcOrd="0" destOrd="0" presId="urn:microsoft.com/office/officeart/2005/8/layout/pList1"/>
    <dgm:cxn modelId="{4D0E3E56-A341-441B-B3AB-3FD0B4F932B4}" type="presOf" srcId="{A16420C1-37A7-4459-87CA-F2B624530997}" destId="{EF2C359B-F601-4552-9B32-65E0F392B4BA}" srcOrd="0" destOrd="0" presId="urn:microsoft.com/office/officeart/2005/8/layout/pList1"/>
    <dgm:cxn modelId="{BAFE1A61-4D94-4880-A986-0D8491826DE3}" srcId="{A16420C1-37A7-4459-87CA-F2B624530997}" destId="{3474394E-9F18-4CD6-8EBB-46D6984CCDF9}" srcOrd="0" destOrd="0" parTransId="{B8188E03-B9DB-4935-8E10-35F2D372CCF3}" sibTransId="{DA7618E1-65C3-4FD5-ACF8-BDF276EAB748}"/>
    <dgm:cxn modelId="{B6041069-1AA5-4CDF-88B5-3E5358984012}" type="presParOf" srcId="{EF2C359B-F601-4552-9B32-65E0F392B4BA}" destId="{15A5FCA5-5040-4147-96F8-C936E21F8225}" srcOrd="0" destOrd="0" presId="urn:microsoft.com/office/officeart/2005/8/layout/pList1"/>
    <dgm:cxn modelId="{9955DC54-E274-4440-85D2-DC09FC6CBF7E}" type="presParOf" srcId="{15A5FCA5-5040-4147-96F8-C936E21F8225}" destId="{FA8671C0-7A8F-44A9-8ED0-A3321709A854}" srcOrd="0" destOrd="0" presId="urn:microsoft.com/office/officeart/2005/8/layout/pList1"/>
    <dgm:cxn modelId="{3BFF2605-C601-468F-9669-8B6AEF537FDA}" type="presParOf" srcId="{15A5FCA5-5040-4147-96F8-C936E21F8225}" destId="{EDFA92D2-93AC-4E56-9BFC-09ACD978B84E}" srcOrd="1" destOrd="0" presId="urn:microsoft.com/office/officeart/2005/8/layout/p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6420C1-37A7-4459-87CA-F2B62453099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74394E-9F18-4CD6-8EBB-46D6984CCDF9}">
      <dgm:prSet phldrT="[Texte]" custT="1"/>
      <dgm:spPr/>
      <dgm:t>
        <a:bodyPr lIns="36000" rIns="36000"/>
        <a:lstStyle/>
        <a:p>
          <a:r>
            <a:rPr lang="fr-FR" sz="3600" b="1" dirty="0" smtClean="0"/>
            <a:t>La langue est l’organe du goût. C’est une structure musculaire mobile de la cavité buccale, intervenant, en plus la gustation, dans la mastication, l’ingestion alimentaire et la phonation.</a:t>
          </a:r>
        </a:p>
      </dgm:t>
    </dgm:pt>
    <dgm:pt modelId="{B8188E03-B9DB-4935-8E10-35F2D372CCF3}" type="parTrans" cxnId="{BAFE1A61-4D94-4880-A986-0D8491826DE3}">
      <dgm:prSet/>
      <dgm:spPr/>
      <dgm:t>
        <a:bodyPr/>
        <a:lstStyle/>
        <a:p>
          <a:endParaRPr lang="fr-FR"/>
        </a:p>
      </dgm:t>
    </dgm:pt>
    <dgm:pt modelId="{DA7618E1-65C3-4FD5-ACF8-BDF276EAB748}" type="sibTrans" cxnId="{BAFE1A61-4D94-4880-A986-0D8491826DE3}">
      <dgm:prSet/>
      <dgm:spPr/>
      <dgm:t>
        <a:bodyPr/>
        <a:lstStyle/>
        <a:p>
          <a:endParaRPr lang="fr-FR"/>
        </a:p>
      </dgm:t>
    </dgm:pt>
    <dgm:pt modelId="{EF2C359B-F601-4552-9B32-65E0F392B4BA}" type="pres">
      <dgm:prSet presAssocID="{A16420C1-37A7-4459-87CA-F2B62453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A5FCA5-5040-4147-96F8-C936E21F8225}" type="pres">
      <dgm:prSet presAssocID="{3474394E-9F18-4CD6-8EBB-46D6984CCDF9}" presName="compNode" presStyleCnt="0"/>
      <dgm:spPr/>
      <dgm:t>
        <a:bodyPr/>
        <a:lstStyle/>
        <a:p>
          <a:endParaRPr lang="fr-FR"/>
        </a:p>
      </dgm:t>
    </dgm:pt>
    <dgm:pt modelId="{FA8671C0-7A8F-44A9-8ED0-A3321709A854}" type="pres">
      <dgm:prSet presAssocID="{3474394E-9F18-4CD6-8EBB-46D6984CCDF9}" presName="pictRect" presStyleLbl="node1" presStyleIdx="0" presStyleCnt="1" custScaleX="75132" custScaleY="751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DFA92D2-93AC-4E56-9BFC-09ACD978B84E}" type="pres">
      <dgm:prSet presAssocID="{3474394E-9F18-4CD6-8EBB-46D6984CCDF9}" presName="textRect" presStyleLbl="revTx" presStyleIdx="0" presStyleCnt="1" custScaleX="143497" custScaleY="1610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E7138F-F4F1-4B6E-B368-23535F8BF875}" type="presOf" srcId="{A16420C1-37A7-4459-87CA-F2B624530997}" destId="{EF2C359B-F601-4552-9B32-65E0F392B4BA}" srcOrd="0" destOrd="0" presId="urn:microsoft.com/office/officeart/2005/8/layout/pList1"/>
    <dgm:cxn modelId="{4806B9A1-BA57-4727-B6C6-36673350C6F5}" type="presOf" srcId="{3474394E-9F18-4CD6-8EBB-46D6984CCDF9}" destId="{EDFA92D2-93AC-4E56-9BFC-09ACD978B84E}" srcOrd="0" destOrd="0" presId="urn:microsoft.com/office/officeart/2005/8/layout/pList1"/>
    <dgm:cxn modelId="{BAFE1A61-4D94-4880-A986-0D8491826DE3}" srcId="{A16420C1-37A7-4459-87CA-F2B624530997}" destId="{3474394E-9F18-4CD6-8EBB-46D6984CCDF9}" srcOrd="0" destOrd="0" parTransId="{B8188E03-B9DB-4935-8E10-35F2D372CCF3}" sibTransId="{DA7618E1-65C3-4FD5-ACF8-BDF276EAB748}"/>
    <dgm:cxn modelId="{AD3B1CB3-647C-4A2B-9579-A4EAAC4A18D4}" type="presParOf" srcId="{EF2C359B-F601-4552-9B32-65E0F392B4BA}" destId="{15A5FCA5-5040-4147-96F8-C936E21F8225}" srcOrd="0" destOrd="0" presId="urn:microsoft.com/office/officeart/2005/8/layout/pList1"/>
    <dgm:cxn modelId="{990CC53D-4000-4EE8-ACCC-422CD50DBC91}" type="presParOf" srcId="{15A5FCA5-5040-4147-96F8-C936E21F8225}" destId="{FA8671C0-7A8F-44A9-8ED0-A3321709A854}" srcOrd="0" destOrd="0" presId="urn:microsoft.com/office/officeart/2005/8/layout/pList1"/>
    <dgm:cxn modelId="{350741F5-C423-4253-94C2-87BA2338CED7}" type="presParOf" srcId="{15A5FCA5-5040-4147-96F8-C936E21F8225}" destId="{EDFA92D2-93AC-4E56-9BFC-09ACD978B84E}" srcOrd="1" destOrd="0" presId="urn:microsoft.com/office/officeart/2005/8/layout/p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6420C1-37A7-4459-87CA-F2B62453099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74394E-9F18-4CD6-8EBB-46D6984CCDF9}">
      <dgm:prSet phldrT="[Texte]" custT="1"/>
      <dgm:spPr/>
      <dgm:t>
        <a:bodyPr lIns="36000" rIns="36000"/>
        <a:lstStyle/>
        <a:p>
          <a:r>
            <a:rPr lang="fr-FR" sz="4100" b="1" dirty="0" smtClean="0"/>
            <a:t>La peau est l’organe de la somesthésie. c’est un revêtement externe du corps ayant un rôle de protection, de sensibilité tactile et de thermorégulation</a:t>
          </a:r>
        </a:p>
      </dgm:t>
    </dgm:pt>
    <dgm:pt modelId="{B8188E03-B9DB-4935-8E10-35F2D372CCF3}" type="parTrans" cxnId="{BAFE1A61-4D94-4880-A986-0D8491826DE3}">
      <dgm:prSet/>
      <dgm:spPr/>
      <dgm:t>
        <a:bodyPr/>
        <a:lstStyle/>
        <a:p>
          <a:endParaRPr lang="fr-FR"/>
        </a:p>
      </dgm:t>
    </dgm:pt>
    <dgm:pt modelId="{DA7618E1-65C3-4FD5-ACF8-BDF276EAB748}" type="sibTrans" cxnId="{BAFE1A61-4D94-4880-A986-0D8491826DE3}">
      <dgm:prSet/>
      <dgm:spPr/>
      <dgm:t>
        <a:bodyPr/>
        <a:lstStyle/>
        <a:p>
          <a:endParaRPr lang="fr-FR"/>
        </a:p>
      </dgm:t>
    </dgm:pt>
    <dgm:pt modelId="{EF2C359B-F601-4552-9B32-65E0F392B4BA}" type="pres">
      <dgm:prSet presAssocID="{A16420C1-37A7-4459-87CA-F2B62453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A5FCA5-5040-4147-96F8-C936E21F8225}" type="pres">
      <dgm:prSet presAssocID="{3474394E-9F18-4CD6-8EBB-46D6984CCDF9}" presName="compNode" presStyleCnt="0"/>
      <dgm:spPr/>
      <dgm:t>
        <a:bodyPr/>
        <a:lstStyle/>
        <a:p>
          <a:endParaRPr lang="fr-FR"/>
        </a:p>
      </dgm:t>
    </dgm:pt>
    <dgm:pt modelId="{FA8671C0-7A8F-44A9-8ED0-A3321709A854}" type="pres">
      <dgm:prSet presAssocID="{3474394E-9F18-4CD6-8EBB-46D6984CCDF9}" presName="pictRect" presStyleLbl="node1" presStyleIdx="0" presStyleCnt="1" custScaleX="68302" custScaleY="683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DFA92D2-93AC-4E56-9BFC-09ACD978B84E}" type="pres">
      <dgm:prSet presAssocID="{3474394E-9F18-4CD6-8EBB-46D6984CCDF9}" presName="textRect" presStyleLbl="revTx" presStyleIdx="0" presStyleCnt="1" custScaleX="151558" custScaleY="1771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A2BB39-5CF8-4839-B901-DDEC0CAAC717}" type="presOf" srcId="{A16420C1-37A7-4459-87CA-F2B624530997}" destId="{EF2C359B-F601-4552-9B32-65E0F392B4BA}" srcOrd="0" destOrd="0" presId="urn:microsoft.com/office/officeart/2005/8/layout/pList1"/>
    <dgm:cxn modelId="{BAFE1A61-4D94-4880-A986-0D8491826DE3}" srcId="{A16420C1-37A7-4459-87CA-F2B624530997}" destId="{3474394E-9F18-4CD6-8EBB-46D6984CCDF9}" srcOrd="0" destOrd="0" parTransId="{B8188E03-B9DB-4935-8E10-35F2D372CCF3}" sibTransId="{DA7618E1-65C3-4FD5-ACF8-BDF276EAB748}"/>
    <dgm:cxn modelId="{944A5ABD-98C8-4CBF-BCE7-78FFF3651C18}" type="presOf" srcId="{3474394E-9F18-4CD6-8EBB-46D6984CCDF9}" destId="{EDFA92D2-93AC-4E56-9BFC-09ACD978B84E}" srcOrd="0" destOrd="0" presId="urn:microsoft.com/office/officeart/2005/8/layout/pList1"/>
    <dgm:cxn modelId="{BCCDDE50-3E42-46A8-9B0D-1A3E7110948B}" type="presParOf" srcId="{EF2C359B-F601-4552-9B32-65E0F392B4BA}" destId="{15A5FCA5-5040-4147-96F8-C936E21F8225}" srcOrd="0" destOrd="0" presId="urn:microsoft.com/office/officeart/2005/8/layout/pList1"/>
    <dgm:cxn modelId="{045A0E8F-A02C-4539-A691-9FC7033DF4E3}" type="presParOf" srcId="{15A5FCA5-5040-4147-96F8-C936E21F8225}" destId="{FA8671C0-7A8F-44A9-8ED0-A3321709A854}" srcOrd="0" destOrd="0" presId="urn:microsoft.com/office/officeart/2005/8/layout/pList1"/>
    <dgm:cxn modelId="{1225A3AC-552C-42E8-821C-747D35851B1C}" type="presParOf" srcId="{15A5FCA5-5040-4147-96F8-C936E21F8225}" destId="{EDFA92D2-93AC-4E56-9BFC-09ACD978B84E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A7DAC-343D-4C46-9B4F-818272BF779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0D08B8-027C-4339-B645-33AF1CAFA3EF}">
      <dgm:prSet phldrT="[Texte]" custT="1"/>
      <dgm:spPr/>
      <dgm:t>
        <a:bodyPr lIns="36000" tIns="36000" rIns="36000" bIns="36000"/>
        <a:lstStyle/>
        <a:p>
          <a:r>
            <a:rPr lang="fr-FR" sz="3200" b="1" dirty="0" smtClean="0">
              <a:latin typeface="Times New Roman" pitchFamily="18" charset="0"/>
              <a:cs typeface="Times New Roman" pitchFamily="18" charset="0"/>
            </a:rPr>
            <a:t>L’appareil respiratoire</a:t>
          </a:r>
          <a:endParaRPr lang="fr-FR" sz="3200" b="1" dirty="0">
            <a:latin typeface="Times New Roman" pitchFamily="18" charset="0"/>
            <a:cs typeface="Times New Roman" pitchFamily="18" charset="0"/>
          </a:endParaRPr>
        </a:p>
      </dgm:t>
    </dgm:pt>
    <dgm:pt modelId="{B510D0D6-65E9-4AF0-9FC4-7A3DDBB8DF51}" type="parTrans" cxnId="{BF0A1884-2CF0-4E6B-9585-C90DF87969BE}">
      <dgm:prSet/>
      <dgm:spPr/>
      <dgm:t>
        <a:bodyPr/>
        <a:lstStyle/>
        <a:p>
          <a:endParaRPr lang="fr-FR"/>
        </a:p>
      </dgm:t>
    </dgm:pt>
    <dgm:pt modelId="{837C2A5A-8F91-4AC8-A5D1-E5C5535DB258}" type="sibTrans" cxnId="{BF0A1884-2CF0-4E6B-9585-C90DF87969BE}">
      <dgm:prSet/>
      <dgm:spPr/>
      <dgm:t>
        <a:bodyPr/>
        <a:lstStyle/>
        <a:p>
          <a:endParaRPr lang="fr-FR"/>
        </a:p>
      </dgm:t>
    </dgm:pt>
    <dgm:pt modelId="{FB171D50-1CAE-449D-AA5F-D6B6550793EF}">
      <dgm:prSet phldrT="[Texte]" custT="1"/>
      <dgm:spPr/>
      <dgm:t>
        <a:bodyPr lIns="36000" tIns="36000" rIns="36000" bIns="36000"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Voies respiratoires supérieures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78240-660C-43A8-87D1-B533AD5BDC2D}" type="parTrans" cxnId="{F2A8760A-59DE-4A3A-8D0F-1B69C0B955A9}">
      <dgm:prSet/>
      <dgm:spPr/>
      <dgm:t>
        <a:bodyPr/>
        <a:lstStyle/>
        <a:p>
          <a:endParaRPr lang="fr-FR"/>
        </a:p>
      </dgm:t>
    </dgm:pt>
    <dgm:pt modelId="{7FBDDE17-D8F0-4E25-860B-4C65E1C7004F}" type="sibTrans" cxnId="{F2A8760A-59DE-4A3A-8D0F-1B69C0B955A9}">
      <dgm:prSet/>
      <dgm:spPr/>
      <dgm:t>
        <a:bodyPr/>
        <a:lstStyle/>
        <a:p>
          <a:endParaRPr lang="fr-FR"/>
        </a:p>
      </dgm:t>
    </dgm:pt>
    <dgm:pt modelId="{2D8EC8F1-7496-4B63-9887-6E8D52BF5DBB}">
      <dgm:prSet phldrT="[Texte]" custT="1"/>
      <dgm:spPr/>
      <dgm:t>
        <a:bodyPr lIns="36000" tIns="36000" rIns="36000" bIns="36000"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fosses nasales</a:t>
          </a:r>
        </a:p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 pharynx</a:t>
          </a:r>
        </a:p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 larynx</a:t>
          </a:r>
        </a:p>
      </dgm:t>
    </dgm:pt>
    <dgm:pt modelId="{9BCE0884-270E-4DE9-9D0E-F10EAEFC2574}" type="parTrans" cxnId="{2DB2CB35-063A-44A8-A767-FCE3BE5D1C87}">
      <dgm:prSet/>
      <dgm:spPr/>
      <dgm:t>
        <a:bodyPr/>
        <a:lstStyle/>
        <a:p>
          <a:endParaRPr lang="fr-FR"/>
        </a:p>
      </dgm:t>
    </dgm:pt>
    <dgm:pt modelId="{682845DD-1370-4CF8-80DE-2D4B6F507298}" type="sibTrans" cxnId="{2DB2CB35-063A-44A8-A767-FCE3BE5D1C87}">
      <dgm:prSet/>
      <dgm:spPr/>
      <dgm:t>
        <a:bodyPr/>
        <a:lstStyle/>
        <a:p>
          <a:endParaRPr lang="fr-FR"/>
        </a:p>
      </dgm:t>
    </dgm:pt>
    <dgm:pt modelId="{C90B7976-CB88-4683-94E2-71332449843A}">
      <dgm:prSet phldrT="[Texte]" custT="1"/>
      <dgm:spPr/>
      <dgm:t>
        <a:bodyPr lIns="36000" tIns="36000" rIns="36000" bIns="36000"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Voies respiratoires inférieures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B5EAA-623B-46B3-9F9C-CADE16FA79CB}" type="parTrans" cxnId="{430BC3A7-DC5D-4068-9E4F-835027AEF732}">
      <dgm:prSet/>
      <dgm:spPr/>
      <dgm:t>
        <a:bodyPr/>
        <a:lstStyle/>
        <a:p>
          <a:endParaRPr lang="fr-FR"/>
        </a:p>
      </dgm:t>
    </dgm:pt>
    <dgm:pt modelId="{14948453-4D5E-4A30-9E68-40CD32B79700}" type="sibTrans" cxnId="{430BC3A7-DC5D-4068-9E4F-835027AEF732}">
      <dgm:prSet/>
      <dgm:spPr/>
      <dgm:t>
        <a:bodyPr/>
        <a:lstStyle/>
        <a:p>
          <a:endParaRPr lang="fr-FR"/>
        </a:p>
      </dgm:t>
    </dgm:pt>
    <dgm:pt modelId="{37E0698A-1BB9-4F0D-8D36-C2AAEDE0C744}">
      <dgm:prSet phldrT="[Texte]" custT="1"/>
      <dgm:spPr/>
      <dgm:t>
        <a:bodyPr lIns="36000" tIns="36000" rIns="36000" bIns="36000"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La trachée</a:t>
          </a:r>
        </a:p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bronches</a:t>
          </a:r>
        </a:p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poumons</a:t>
          </a:r>
        </a:p>
      </dgm:t>
    </dgm:pt>
    <dgm:pt modelId="{38A4FEDF-E98C-477D-859C-C9D051B0DD17}" type="parTrans" cxnId="{1021012B-3E30-472F-B3E1-501DE70B9AD2}">
      <dgm:prSet/>
      <dgm:spPr/>
      <dgm:t>
        <a:bodyPr/>
        <a:lstStyle/>
        <a:p>
          <a:endParaRPr lang="fr-FR"/>
        </a:p>
      </dgm:t>
    </dgm:pt>
    <dgm:pt modelId="{A72DD00F-520A-4A96-B567-13E0039DBF44}" type="sibTrans" cxnId="{1021012B-3E30-472F-B3E1-501DE70B9AD2}">
      <dgm:prSet/>
      <dgm:spPr/>
      <dgm:t>
        <a:bodyPr/>
        <a:lstStyle/>
        <a:p>
          <a:endParaRPr lang="fr-FR"/>
        </a:p>
      </dgm:t>
    </dgm:pt>
    <dgm:pt modelId="{D6A0D939-0163-4BE2-B0C9-1CBD9DE34681}" type="pres">
      <dgm:prSet presAssocID="{920A7DAC-343D-4C46-9B4F-818272BF7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FB49BE-F703-4502-9912-1FD4DB11E3A8}" type="pres">
      <dgm:prSet presAssocID="{620D08B8-027C-4339-B645-33AF1CAFA3EF}" presName="hierRoot1" presStyleCnt="0"/>
      <dgm:spPr/>
      <dgm:t>
        <a:bodyPr/>
        <a:lstStyle/>
        <a:p>
          <a:endParaRPr lang="fr-FR"/>
        </a:p>
      </dgm:t>
    </dgm:pt>
    <dgm:pt modelId="{C1052336-0D01-44F7-96C2-E497EF2A9D00}" type="pres">
      <dgm:prSet presAssocID="{620D08B8-027C-4339-B645-33AF1CAFA3EF}" presName="composite" presStyleCnt="0"/>
      <dgm:spPr/>
      <dgm:t>
        <a:bodyPr/>
        <a:lstStyle/>
        <a:p>
          <a:endParaRPr lang="fr-FR"/>
        </a:p>
      </dgm:t>
    </dgm:pt>
    <dgm:pt modelId="{6FCBD65B-821C-479C-B8AD-F1DBF9BCF7F1}" type="pres">
      <dgm:prSet presAssocID="{620D08B8-027C-4339-B645-33AF1CAFA3EF}" presName="background" presStyleLbl="node0" presStyleIdx="0" presStyleCnt="1"/>
      <dgm:spPr/>
      <dgm:t>
        <a:bodyPr/>
        <a:lstStyle/>
        <a:p>
          <a:endParaRPr lang="fr-FR"/>
        </a:p>
      </dgm:t>
    </dgm:pt>
    <dgm:pt modelId="{614A9291-0420-4C3B-B89C-9EF89E3150F7}" type="pres">
      <dgm:prSet presAssocID="{620D08B8-027C-4339-B645-33AF1CAFA3EF}" presName="text" presStyleLbl="fgAcc0" presStyleIdx="0" presStyleCnt="1" custScaleX="124162" custScaleY="11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9F5FB4-9D5F-4EDF-B41F-27A64C737C5F}" type="pres">
      <dgm:prSet presAssocID="{620D08B8-027C-4339-B645-33AF1CAFA3EF}" presName="hierChild2" presStyleCnt="0"/>
      <dgm:spPr/>
      <dgm:t>
        <a:bodyPr/>
        <a:lstStyle/>
        <a:p>
          <a:endParaRPr lang="fr-FR"/>
        </a:p>
      </dgm:t>
    </dgm:pt>
    <dgm:pt modelId="{5CDEC4D3-67A8-4EAA-A828-03F4792E1709}" type="pres">
      <dgm:prSet presAssocID="{45778240-660C-43A8-87D1-B533AD5BDC2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41526ED3-B9FF-4AE1-9455-1123593935A1}" type="pres">
      <dgm:prSet presAssocID="{FB171D50-1CAE-449D-AA5F-D6B6550793EF}" presName="hierRoot2" presStyleCnt="0"/>
      <dgm:spPr/>
      <dgm:t>
        <a:bodyPr/>
        <a:lstStyle/>
        <a:p>
          <a:endParaRPr lang="fr-FR"/>
        </a:p>
      </dgm:t>
    </dgm:pt>
    <dgm:pt modelId="{121D91DE-7C1B-4AEB-BE14-2AF2A3FE48FC}" type="pres">
      <dgm:prSet presAssocID="{FB171D50-1CAE-449D-AA5F-D6B6550793EF}" presName="composite2" presStyleCnt="0"/>
      <dgm:spPr/>
      <dgm:t>
        <a:bodyPr/>
        <a:lstStyle/>
        <a:p>
          <a:endParaRPr lang="fr-FR"/>
        </a:p>
      </dgm:t>
    </dgm:pt>
    <dgm:pt modelId="{D55A25CB-53C1-4E97-AC01-2E8A884998E0}" type="pres">
      <dgm:prSet presAssocID="{FB171D50-1CAE-449D-AA5F-D6B6550793EF}" presName="background2" presStyleLbl="node2" presStyleIdx="0" presStyleCnt="2"/>
      <dgm:spPr/>
      <dgm:t>
        <a:bodyPr/>
        <a:lstStyle/>
        <a:p>
          <a:endParaRPr lang="fr-FR"/>
        </a:p>
      </dgm:t>
    </dgm:pt>
    <dgm:pt modelId="{94AD5CE2-B17C-4B75-9E8E-C01B01AA2B88}" type="pres">
      <dgm:prSet presAssocID="{FB171D50-1CAE-449D-AA5F-D6B6550793EF}" presName="text2" presStyleLbl="fgAcc2" presStyleIdx="0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455F0A-B684-47EC-B820-FE1053065C23}" type="pres">
      <dgm:prSet presAssocID="{FB171D50-1CAE-449D-AA5F-D6B6550793EF}" presName="hierChild3" presStyleCnt="0"/>
      <dgm:spPr/>
      <dgm:t>
        <a:bodyPr/>
        <a:lstStyle/>
        <a:p>
          <a:endParaRPr lang="fr-FR"/>
        </a:p>
      </dgm:t>
    </dgm:pt>
    <dgm:pt modelId="{4771202B-129B-4075-BEE8-6558164E9C60}" type="pres">
      <dgm:prSet presAssocID="{9BCE0884-270E-4DE9-9D0E-F10EAEFC2574}" presName="Name17" presStyleLbl="parChTrans1D3" presStyleIdx="0" presStyleCnt="2"/>
      <dgm:spPr/>
      <dgm:t>
        <a:bodyPr/>
        <a:lstStyle/>
        <a:p>
          <a:endParaRPr lang="fr-FR"/>
        </a:p>
      </dgm:t>
    </dgm:pt>
    <dgm:pt modelId="{4DCE044B-C1D0-45B8-8C74-716C5733611B}" type="pres">
      <dgm:prSet presAssocID="{2D8EC8F1-7496-4B63-9887-6E8D52BF5DBB}" presName="hierRoot3" presStyleCnt="0"/>
      <dgm:spPr/>
      <dgm:t>
        <a:bodyPr/>
        <a:lstStyle/>
        <a:p>
          <a:endParaRPr lang="fr-FR"/>
        </a:p>
      </dgm:t>
    </dgm:pt>
    <dgm:pt modelId="{53A683C4-0ECA-4F49-AEEA-7E7CB7DC3F0E}" type="pres">
      <dgm:prSet presAssocID="{2D8EC8F1-7496-4B63-9887-6E8D52BF5DBB}" presName="composite3" presStyleCnt="0"/>
      <dgm:spPr/>
      <dgm:t>
        <a:bodyPr/>
        <a:lstStyle/>
        <a:p>
          <a:endParaRPr lang="fr-FR"/>
        </a:p>
      </dgm:t>
    </dgm:pt>
    <dgm:pt modelId="{B185AA2B-971A-4DD5-9B3A-0EBBF95118F3}" type="pres">
      <dgm:prSet presAssocID="{2D8EC8F1-7496-4B63-9887-6E8D52BF5DBB}" presName="background3" presStyleLbl="node3" presStyleIdx="0" presStyleCnt="2"/>
      <dgm:spPr/>
      <dgm:t>
        <a:bodyPr/>
        <a:lstStyle/>
        <a:p>
          <a:endParaRPr lang="fr-FR"/>
        </a:p>
      </dgm:t>
    </dgm:pt>
    <dgm:pt modelId="{FF682A60-CBFC-4C34-BD48-47A01810BE88}" type="pres">
      <dgm:prSet presAssocID="{2D8EC8F1-7496-4B63-9887-6E8D52BF5DBB}" presName="text3" presStyleLbl="fgAcc3" presStyleIdx="0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0500A0-909F-4426-A632-514BA38A787E}" type="pres">
      <dgm:prSet presAssocID="{2D8EC8F1-7496-4B63-9887-6E8D52BF5DBB}" presName="hierChild4" presStyleCnt="0"/>
      <dgm:spPr/>
      <dgm:t>
        <a:bodyPr/>
        <a:lstStyle/>
        <a:p>
          <a:endParaRPr lang="fr-FR"/>
        </a:p>
      </dgm:t>
    </dgm:pt>
    <dgm:pt modelId="{5B464D96-BF34-458B-9220-33404047D246}" type="pres">
      <dgm:prSet presAssocID="{426B5EAA-623B-46B3-9F9C-CADE16FA79CB}" presName="Name10" presStyleLbl="parChTrans1D2" presStyleIdx="1" presStyleCnt="2"/>
      <dgm:spPr/>
      <dgm:t>
        <a:bodyPr/>
        <a:lstStyle/>
        <a:p>
          <a:endParaRPr lang="fr-FR"/>
        </a:p>
      </dgm:t>
    </dgm:pt>
    <dgm:pt modelId="{36B0DE9D-13F1-48D0-8F61-616FF6277657}" type="pres">
      <dgm:prSet presAssocID="{C90B7976-CB88-4683-94E2-71332449843A}" presName="hierRoot2" presStyleCnt="0"/>
      <dgm:spPr/>
      <dgm:t>
        <a:bodyPr/>
        <a:lstStyle/>
        <a:p>
          <a:endParaRPr lang="fr-FR"/>
        </a:p>
      </dgm:t>
    </dgm:pt>
    <dgm:pt modelId="{5F1E37F2-BBB1-490E-9106-B6F79681B25B}" type="pres">
      <dgm:prSet presAssocID="{C90B7976-CB88-4683-94E2-71332449843A}" presName="composite2" presStyleCnt="0"/>
      <dgm:spPr/>
      <dgm:t>
        <a:bodyPr/>
        <a:lstStyle/>
        <a:p>
          <a:endParaRPr lang="fr-FR"/>
        </a:p>
      </dgm:t>
    </dgm:pt>
    <dgm:pt modelId="{BA1CA289-503E-49A2-A144-8BA5264B892A}" type="pres">
      <dgm:prSet presAssocID="{C90B7976-CB88-4683-94E2-71332449843A}" presName="background2" presStyleLbl="node2" presStyleIdx="1" presStyleCnt="2"/>
      <dgm:spPr/>
      <dgm:t>
        <a:bodyPr/>
        <a:lstStyle/>
        <a:p>
          <a:endParaRPr lang="fr-FR"/>
        </a:p>
      </dgm:t>
    </dgm:pt>
    <dgm:pt modelId="{E2C8478A-D001-4FF4-BAE9-87FDCB34BCD5}" type="pres">
      <dgm:prSet presAssocID="{C90B7976-CB88-4683-94E2-71332449843A}" presName="text2" presStyleLbl="fgAcc2" presStyleIdx="1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AFB4C7-C027-4C0E-8888-221327AB2B4C}" type="pres">
      <dgm:prSet presAssocID="{C90B7976-CB88-4683-94E2-71332449843A}" presName="hierChild3" presStyleCnt="0"/>
      <dgm:spPr/>
      <dgm:t>
        <a:bodyPr/>
        <a:lstStyle/>
        <a:p>
          <a:endParaRPr lang="fr-FR"/>
        </a:p>
      </dgm:t>
    </dgm:pt>
    <dgm:pt modelId="{2E913710-2618-4AE8-B3CD-A71BE179DA3B}" type="pres">
      <dgm:prSet presAssocID="{38A4FEDF-E98C-477D-859C-C9D051B0DD17}" presName="Name17" presStyleLbl="parChTrans1D3" presStyleIdx="1" presStyleCnt="2"/>
      <dgm:spPr/>
      <dgm:t>
        <a:bodyPr/>
        <a:lstStyle/>
        <a:p>
          <a:endParaRPr lang="fr-FR"/>
        </a:p>
      </dgm:t>
    </dgm:pt>
    <dgm:pt modelId="{062CC4B0-6BE6-476C-A52B-01D8B96B2270}" type="pres">
      <dgm:prSet presAssocID="{37E0698A-1BB9-4F0D-8D36-C2AAEDE0C744}" presName="hierRoot3" presStyleCnt="0"/>
      <dgm:spPr/>
      <dgm:t>
        <a:bodyPr/>
        <a:lstStyle/>
        <a:p>
          <a:endParaRPr lang="fr-FR"/>
        </a:p>
      </dgm:t>
    </dgm:pt>
    <dgm:pt modelId="{A02B6DE3-2E22-4925-8A46-148E67CEEB04}" type="pres">
      <dgm:prSet presAssocID="{37E0698A-1BB9-4F0D-8D36-C2AAEDE0C744}" presName="composite3" presStyleCnt="0"/>
      <dgm:spPr/>
      <dgm:t>
        <a:bodyPr/>
        <a:lstStyle/>
        <a:p>
          <a:endParaRPr lang="fr-FR"/>
        </a:p>
      </dgm:t>
    </dgm:pt>
    <dgm:pt modelId="{1B2AE0E6-D9CE-4B29-854B-71D7B0604869}" type="pres">
      <dgm:prSet presAssocID="{37E0698A-1BB9-4F0D-8D36-C2AAEDE0C744}" presName="background3" presStyleLbl="node3" presStyleIdx="1" presStyleCnt="2"/>
      <dgm:spPr/>
      <dgm:t>
        <a:bodyPr/>
        <a:lstStyle/>
        <a:p>
          <a:endParaRPr lang="fr-FR"/>
        </a:p>
      </dgm:t>
    </dgm:pt>
    <dgm:pt modelId="{FD3107A9-E786-4697-9644-202615700FD6}" type="pres">
      <dgm:prSet presAssocID="{37E0698A-1BB9-4F0D-8D36-C2AAEDE0C744}" presName="text3" presStyleLbl="fgAcc3" presStyleIdx="1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A218-089E-4A62-B803-21BF1D026C28}" type="pres">
      <dgm:prSet presAssocID="{37E0698A-1BB9-4F0D-8D36-C2AAEDE0C744}" presName="hierChild4" presStyleCnt="0"/>
      <dgm:spPr/>
      <dgm:t>
        <a:bodyPr/>
        <a:lstStyle/>
        <a:p>
          <a:endParaRPr lang="fr-FR"/>
        </a:p>
      </dgm:t>
    </dgm:pt>
  </dgm:ptLst>
  <dgm:cxnLst>
    <dgm:cxn modelId="{BF0A1884-2CF0-4E6B-9585-C90DF87969BE}" srcId="{920A7DAC-343D-4C46-9B4F-818272BF779E}" destId="{620D08B8-027C-4339-B645-33AF1CAFA3EF}" srcOrd="0" destOrd="0" parTransId="{B510D0D6-65E9-4AF0-9FC4-7A3DDBB8DF51}" sibTransId="{837C2A5A-8F91-4AC8-A5D1-E5C5535DB258}"/>
    <dgm:cxn modelId="{063ECFCB-951F-4B03-8678-60DD3A28BAC7}" type="presOf" srcId="{37E0698A-1BB9-4F0D-8D36-C2AAEDE0C744}" destId="{FD3107A9-E786-4697-9644-202615700FD6}" srcOrd="0" destOrd="0" presId="urn:microsoft.com/office/officeart/2005/8/layout/hierarchy1"/>
    <dgm:cxn modelId="{1021012B-3E30-472F-B3E1-501DE70B9AD2}" srcId="{C90B7976-CB88-4683-94E2-71332449843A}" destId="{37E0698A-1BB9-4F0D-8D36-C2AAEDE0C744}" srcOrd="0" destOrd="0" parTransId="{38A4FEDF-E98C-477D-859C-C9D051B0DD17}" sibTransId="{A72DD00F-520A-4A96-B567-13E0039DBF44}"/>
    <dgm:cxn modelId="{75980046-CF58-48F0-B336-BACAAD6E786D}" type="presOf" srcId="{45778240-660C-43A8-87D1-B533AD5BDC2D}" destId="{5CDEC4D3-67A8-4EAA-A828-03F4792E1709}" srcOrd="0" destOrd="0" presId="urn:microsoft.com/office/officeart/2005/8/layout/hierarchy1"/>
    <dgm:cxn modelId="{50F582EA-8FDE-4713-835F-8F81C1E73E3A}" type="presOf" srcId="{38A4FEDF-E98C-477D-859C-C9D051B0DD17}" destId="{2E913710-2618-4AE8-B3CD-A71BE179DA3B}" srcOrd="0" destOrd="0" presId="urn:microsoft.com/office/officeart/2005/8/layout/hierarchy1"/>
    <dgm:cxn modelId="{F2A8760A-59DE-4A3A-8D0F-1B69C0B955A9}" srcId="{620D08B8-027C-4339-B645-33AF1CAFA3EF}" destId="{FB171D50-1CAE-449D-AA5F-D6B6550793EF}" srcOrd="0" destOrd="0" parTransId="{45778240-660C-43A8-87D1-B533AD5BDC2D}" sibTransId="{7FBDDE17-D8F0-4E25-860B-4C65E1C7004F}"/>
    <dgm:cxn modelId="{B30DF767-1B78-4C5B-91FB-B87323D7E17A}" type="presOf" srcId="{920A7DAC-343D-4C46-9B4F-818272BF779E}" destId="{D6A0D939-0163-4BE2-B0C9-1CBD9DE34681}" srcOrd="0" destOrd="0" presId="urn:microsoft.com/office/officeart/2005/8/layout/hierarchy1"/>
    <dgm:cxn modelId="{8079E098-5A67-47A6-ABF2-E0FB06A2E0AC}" type="presOf" srcId="{FB171D50-1CAE-449D-AA5F-D6B6550793EF}" destId="{94AD5CE2-B17C-4B75-9E8E-C01B01AA2B88}" srcOrd="0" destOrd="0" presId="urn:microsoft.com/office/officeart/2005/8/layout/hierarchy1"/>
    <dgm:cxn modelId="{11872849-2338-4A1F-A430-F3254D0E4CD5}" type="presOf" srcId="{C90B7976-CB88-4683-94E2-71332449843A}" destId="{E2C8478A-D001-4FF4-BAE9-87FDCB34BCD5}" srcOrd="0" destOrd="0" presId="urn:microsoft.com/office/officeart/2005/8/layout/hierarchy1"/>
    <dgm:cxn modelId="{F709E491-B182-42C1-B2F4-302E69785F7E}" type="presOf" srcId="{426B5EAA-623B-46B3-9F9C-CADE16FA79CB}" destId="{5B464D96-BF34-458B-9220-33404047D246}" srcOrd="0" destOrd="0" presId="urn:microsoft.com/office/officeart/2005/8/layout/hierarchy1"/>
    <dgm:cxn modelId="{2DB2CB35-063A-44A8-A767-FCE3BE5D1C87}" srcId="{FB171D50-1CAE-449D-AA5F-D6B6550793EF}" destId="{2D8EC8F1-7496-4B63-9887-6E8D52BF5DBB}" srcOrd="0" destOrd="0" parTransId="{9BCE0884-270E-4DE9-9D0E-F10EAEFC2574}" sibTransId="{682845DD-1370-4CF8-80DE-2D4B6F507298}"/>
    <dgm:cxn modelId="{D98D49FD-81E3-4CAA-9564-6BBD6CC8E59C}" type="presOf" srcId="{9BCE0884-270E-4DE9-9D0E-F10EAEFC2574}" destId="{4771202B-129B-4075-BEE8-6558164E9C60}" srcOrd="0" destOrd="0" presId="urn:microsoft.com/office/officeart/2005/8/layout/hierarchy1"/>
    <dgm:cxn modelId="{430BC3A7-DC5D-4068-9E4F-835027AEF732}" srcId="{620D08B8-027C-4339-B645-33AF1CAFA3EF}" destId="{C90B7976-CB88-4683-94E2-71332449843A}" srcOrd="1" destOrd="0" parTransId="{426B5EAA-623B-46B3-9F9C-CADE16FA79CB}" sibTransId="{14948453-4D5E-4A30-9E68-40CD32B79700}"/>
    <dgm:cxn modelId="{D2CB4B0C-0276-4F3A-B11E-98C05DAEE7B8}" type="presOf" srcId="{2D8EC8F1-7496-4B63-9887-6E8D52BF5DBB}" destId="{FF682A60-CBFC-4C34-BD48-47A01810BE88}" srcOrd="0" destOrd="0" presId="urn:microsoft.com/office/officeart/2005/8/layout/hierarchy1"/>
    <dgm:cxn modelId="{79DAB99D-C64F-4F00-92BA-6B8746B940E2}" type="presOf" srcId="{620D08B8-027C-4339-B645-33AF1CAFA3EF}" destId="{614A9291-0420-4C3B-B89C-9EF89E3150F7}" srcOrd="0" destOrd="0" presId="urn:microsoft.com/office/officeart/2005/8/layout/hierarchy1"/>
    <dgm:cxn modelId="{170A6F14-3B16-4D6C-8583-930424B30895}" type="presParOf" srcId="{D6A0D939-0163-4BE2-B0C9-1CBD9DE34681}" destId="{24FB49BE-F703-4502-9912-1FD4DB11E3A8}" srcOrd="0" destOrd="0" presId="urn:microsoft.com/office/officeart/2005/8/layout/hierarchy1"/>
    <dgm:cxn modelId="{624AB5E7-047D-4F9C-BEE6-E99EC80BB811}" type="presParOf" srcId="{24FB49BE-F703-4502-9912-1FD4DB11E3A8}" destId="{C1052336-0D01-44F7-96C2-E497EF2A9D00}" srcOrd="0" destOrd="0" presId="urn:microsoft.com/office/officeart/2005/8/layout/hierarchy1"/>
    <dgm:cxn modelId="{6A5B304F-789F-45AD-AC02-8CA2EC9A19B8}" type="presParOf" srcId="{C1052336-0D01-44F7-96C2-E497EF2A9D00}" destId="{6FCBD65B-821C-479C-B8AD-F1DBF9BCF7F1}" srcOrd="0" destOrd="0" presId="urn:microsoft.com/office/officeart/2005/8/layout/hierarchy1"/>
    <dgm:cxn modelId="{11E0FED7-5AD5-43A8-82E5-5BB1C48FC8AE}" type="presParOf" srcId="{C1052336-0D01-44F7-96C2-E497EF2A9D00}" destId="{614A9291-0420-4C3B-B89C-9EF89E3150F7}" srcOrd="1" destOrd="0" presId="urn:microsoft.com/office/officeart/2005/8/layout/hierarchy1"/>
    <dgm:cxn modelId="{6833A636-90DB-4741-9F39-225AD9F7787B}" type="presParOf" srcId="{24FB49BE-F703-4502-9912-1FD4DB11E3A8}" destId="{709F5FB4-9D5F-4EDF-B41F-27A64C737C5F}" srcOrd="1" destOrd="0" presId="urn:microsoft.com/office/officeart/2005/8/layout/hierarchy1"/>
    <dgm:cxn modelId="{0AA6A1B3-57C4-493C-B705-56FCD6FC886B}" type="presParOf" srcId="{709F5FB4-9D5F-4EDF-B41F-27A64C737C5F}" destId="{5CDEC4D3-67A8-4EAA-A828-03F4792E1709}" srcOrd="0" destOrd="0" presId="urn:microsoft.com/office/officeart/2005/8/layout/hierarchy1"/>
    <dgm:cxn modelId="{67053ECE-90F2-4EBF-ACC9-9E744BA8AE3E}" type="presParOf" srcId="{709F5FB4-9D5F-4EDF-B41F-27A64C737C5F}" destId="{41526ED3-B9FF-4AE1-9455-1123593935A1}" srcOrd="1" destOrd="0" presId="urn:microsoft.com/office/officeart/2005/8/layout/hierarchy1"/>
    <dgm:cxn modelId="{CC667592-491A-4DD4-9626-CB953D91E7FF}" type="presParOf" srcId="{41526ED3-B9FF-4AE1-9455-1123593935A1}" destId="{121D91DE-7C1B-4AEB-BE14-2AF2A3FE48FC}" srcOrd="0" destOrd="0" presId="urn:microsoft.com/office/officeart/2005/8/layout/hierarchy1"/>
    <dgm:cxn modelId="{99B9A91B-E4EB-4565-B0DC-31A537C3FFEC}" type="presParOf" srcId="{121D91DE-7C1B-4AEB-BE14-2AF2A3FE48FC}" destId="{D55A25CB-53C1-4E97-AC01-2E8A884998E0}" srcOrd="0" destOrd="0" presId="urn:microsoft.com/office/officeart/2005/8/layout/hierarchy1"/>
    <dgm:cxn modelId="{FD0568DE-D857-4FD6-AC3C-819C60C8B66D}" type="presParOf" srcId="{121D91DE-7C1B-4AEB-BE14-2AF2A3FE48FC}" destId="{94AD5CE2-B17C-4B75-9E8E-C01B01AA2B88}" srcOrd="1" destOrd="0" presId="urn:microsoft.com/office/officeart/2005/8/layout/hierarchy1"/>
    <dgm:cxn modelId="{C8F5C768-5854-4B74-BD4E-76F68D707A39}" type="presParOf" srcId="{41526ED3-B9FF-4AE1-9455-1123593935A1}" destId="{F4455F0A-B684-47EC-B820-FE1053065C23}" srcOrd="1" destOrd="0" presId="urn:microsoft.com/office/officeart/2005/8/layout/hierarchy1"/>
    <dgm:cxn modelId="{2837877D-4CC9-4193-813F-18BDB3C994AB}" type="presParOf" srcId="{F4455F0A-B684-47EC-B820-FE1053065C23}" destId="{4771202B-129B-4075-BEE8-6558164E9C60}" srcOrd="0" destOrd="0" presId="urn:microsoft.com/office/officeart/2005/8/layout/hierarchy1"/>
    <dgm:cxn modelId="{B98F9B01-2AC8-4608-837E-947BDF732CC5}" type="presParOf" srcId="{F4455F0A-B684-47EC-B820-FE1053065C23}" destId="{4DCE044B-C1D0-45B8-8C74-716C5733611B}" srcOrd="1" destOrd="0" presId="urn:microsoft.com/office/officeart/2005/8/layout/hierarchy1"/>
    <dgm:cxn modelId="{B7BFE5C0-3839-4BAA-A82F-1EDC9C99A57E}" type="presParOf" srcId="{4DCE044B-C1D0-45B8-8C74-716C5733611B}" destId="{53A683C4-0ECA-4F49-AEEA-7E7CB7DC3F0E}" srcOrd="0" destOrd="0" presId="urn:microsoft.com/office/officeart/2005/8/layout/hierarchy1"/>
    <dgm:cxn modelId="{D0EED1FB-726C-4BD2-BBDD-F07E87DBD34B}" type="presParOf" srcId="{53A683C4-0ECA-4F49-AEEA-7E7CB7DC3F0E}" destId="{B185AA2B-971A-4DD5-9B3A-0EBBF95118F3}" srcOrd="0" destOrd="0" presId="urn:microsoft.com/office/officeart/2005/8/layout/hierarchy1"/>
    <dgm:cxn modelId="{42AD7BA5-A28A-480E-A559-DF6541BABF5C}" type="presParOf" srcId="{53A683C4-0ECA-4F49-AEEA-7E7CB7DC3F0E}" destId="{FF682A60-CBFC-4C34-BD48-47A01810BE88}" srcOrd="1" destOrd="0" presId="urn:microsoft.com/office/officeart/2005/8/layout/hierarchy1"/>
    <dgm:cxn modelId="{4DB85869-BB3A-4FBB-B4A8-14989656D7E6}" type="presParOf" srcId="{4DCE044B-C1D0-45B8-8C74-716C5733611B}" destId="{B30500A0-909F-4426-A632-514BA38A787E}" srcOrd="1" destOrd="0" presId="urn:microsoft.com/office/officeart/2005/8/layout/hierarchy1"/>
    <dgm:cxn modelId="{4B847176-CEB4-4F1A-A020-74D0E2B70662}" type="presParOf" srcId="{709F5FB4-9D5F-4EDF-B41F-27A64C737C5F}" destId="{5B464D96-BF34-458B-9220-33404047D246}" srcOrd="2" destOrd="0" presId="urn:microsoft.com/office/officeart/2005/8/layout/hierarchy1"/>
    <dgm:cxn modelId="{DC305935-AFDA-46FA-BB77-E6DFC5DD28B4}" type="presParOf" srcId="{709F5FB4-9D5F-4EDF-B41F-27A64C737C5F}" destId="{36B0DE9D-13F1-48D0-8F61-616FF6277657}" srcOrd="3" destOrd="0" presId="urn:microsoft.com/office/officeart/2005/8/layout/hierarchy1"/>
    <dgm:cxn modelId="{B1AD38FD-026C-4E36-AF73-AE0BBF87793C}" type="presParOf" srcId="{36B0DE9D-13F1-48D0-8F61-616FF6277657}" destId="{5F1E37F2-BBB1-490E-9106-B6F79681B25B}" srcOrd="0" destOrd="0" presId="urn:microsoft.com/office/officeart/2005/8/layout/hierarchy1"/>
    <dgm:cxn modelId="{5203C332-B25D-4601-AEBB-1EF5181337D9}" type="presParOf" srcId="{5F1E37F2-BBB1-490E-9106-B6F79681B25B}" destId="{BA1CA289-503E-49A2-A144-8BA5264B892A}" srcOrd="0" destOrd="0" presId="urn:microsoft.com/office/officeart/2005/8/layout/hierarchy1"/>
    <dgm:cxn modelId="{2C0704ED-CD51-4AFB-85D4-BD6BEC1F46E0}" type="presParOf" srcId="{5F1E37F2-BBB1-490E-9106-B6F79681B25B}" destId="{E2C8478A-D001-4FF4-BAE9-87FDCB34BCD5}" srcOrd="1" destOrd="0" presId="urn:microsoft.com/office/officeart/2005/8/layout/hierarchy1"/>
    <dgm:cxn modelId="{0BAB4770-A275-4945-963C-BCE533E2E226}" type="presParOf" srcId="{36B0DE9D-13F1-48D0-8F61-616FF6277657}" destId="{1EAFB4C7-C027-4C0E-8888-221327AB2B4C}" srcOrd="1" destOrd="0" presId="urn:microsoft.com/office/officeart/2005/8/layout/hierarchy1"/>
    <dgm:cxn modelId="{C1D11E45-6B96-4705-B756-D0E9D5F4726E}" type="presParOf" srcId="{1EAFB4C7-C027-4C0E-8888-221327AB2B4C}" destId="{2E913710-2618-4AE8-B3CD-A71BE179DA3B}" srcOrd="0" destOrd="0" presId="urn:microsoft.com/office/officeart/2005/8/layout/hierarchy1"/>
    <dgm:cxn modelId="{21D4D531-20A4-4F47-8512-162B3F3A493F}" type="presParOf" srcId="{1EAFB4C7-C027-4C0E-8888-221327AB2B4C}" destId="{062CC4B0-6BE6-476C-A52B-01D8B96B2270}" srcOrd="1" destOrd="0" presId="urn:microsoft.com/office/officeart/2005/8/layout/hierarchy1"/>
    <dgm:cxn modelId="{D8E23343-AA94-4281-9C6D-D631B89E7362}" type="presParOf" srcId="{062CC4B0-6BE6-476C-A52B-01D8B96B2270}" destId="{A02B6DE3-2E22-4925-8A46-148E67CEEB04}" srcOrd="0" destOrd="0" presId="urn:microsoft.com/office/officeart/2005/8/layout/hierarchy1"/>
    <dgm:cxn modelId="{722E440C-9A82-4742-915F-4DD647B7D046}" type="presParOf" srcId="{A02B6DE3-2E22-4925-8A46-148E67CEEB04}" destId="{1B2AE0E6-D9CE-4B29-854B-71D7B0604869}" srcOrd="0" destOrd="0" presId="urn:microsoft.com/office/officeart/2005/8/layout/hierarchy1"/>
    <dgm:cxn modelId="{534D139A-4529-4455-9A7A-A92E825862DE}" type="presParOf" srcId="{A02B6DE3-2E22-4925-8A46-148E67CEEB04}" destId="{FD3107A9-E786-4697-9644-202615700FD6}" srcOrd="1" destOrd="0" presId="urn:microsoft.com/office/officeart/2005/8/layout/hierarchy1"/>
    <dgm:cxn modelId="{47806743-DE13-4501-830C-2B1D3C53EEF2}" type="presParOf" srcId="{062CC4B0-6BE6-476C-A52B-01D8B96B2270}" destId="{1DD8A218-089E-4A62-B803-21BF1D026C28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A7DAC-343D-4C46-9B4F-818272BF779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0D08B8-027C-4339-B645-33AF1CAFA3EF}">
      <dgm:prSet phldrT="[Texte]" custT="1"/>
      <dgm:spPr/>
      <dgm:t>
        <a:bodyPr lIns="36000" tIns="36000" rIns="36000" bIns="36000"/>
        <a:lstStyle/>
        <a:p>
          <a:r>
            <a:rPr lang="fr-FR" sz="3200" b="1" dirty="0" smtClean="0">
              <a:latin typeface="Times New Roman" pitchFamily="18" charset="0"/>
              <a:cs typeface="Times New Roman" pitchFamily="18" charset="0"/>
            </a:rPr>
            <a:t>L’appareil cardio-vasculaire</a:t>
          </a:r>
          <a:endParaRPr lang="fr-FR" sz="3200" b="1" dirty="0">
            <a:latin typeface="Times New Roman" pitchFamily="18" charset="0"/>
            <a:cs typeface="Times New Roman" pitchFamily="18" charset="0"/>
          </a:endParaRPr>
        </a:p>
      </dgm:t>
    </dgm:pt>
    <dgm:pt modelId="{B510D0D6-65E9-4AF0-9FC4-7A3DDBB8DF51}" type="parTrans" cxnId="{BF0A1884-2CF0-4E6B-9585-C90DF87969BE}">
      <dgm:prSet/>
      <dgm:spPr/>
      <dgm:t>
        <a:bodyPr/>
        <a:lstStyle/>
        <a:p>
          <a:endParaRPr lang="fr-FR"/>
        </a:p>
      </dgm:t>
    </dgm:pt>
    <dgm:pt modelId="{837C2A5A-8F91-4AC8-A5D1-E5C5535DB258}" type="sibTrans" cxnId="{BF0A1884-2CF0-4E6B-9585-C90DF87969BE}">
      <dgm:prSet/>
      <dgm:spPr/>
      <dgm:t>
        <a:bodyPr/>
        <a:lstStyle/>
        <a:p>
          <a:endParaRPr lang="fr-FR"/>
        </a:p>
      </dgm:t>
    </dgm:pt>
    <dgm:pt modelId="{FB171D50-1CAE-449D-AA5F-D6B6550793EF}">
      <dgm:prSet phldrT="[Texte]" custT="1"/>
      <dgm:spPr/>
      <dgm:t>
        <a:bodyPr lIns="36000" tIns="36000" rIns="36000" bIns="36000"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Pompe musculaire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78240-660C-43A8-87D1-B533AD5BDC2D}" type="parTrans" cxnId="{F2A8760A-59DE-4A3A-8D0F-1B69C0B955A9}">
      <dgm:prSet/>
      <dgm:spPr/>
      <dgm:t>
        <a:bodyPr/>
        <a:lstStyle/>
        <a:p>
          <a:endParaRPr lang="fr-FR"/>
        </a:p>
      </dgm:t>
    </dgm:pt>
    <dgm:pt modelId="{7FBDDE17-D8F0-4E25-860B-4C65E1C7004F}" type="sibTrans" cxnId="{F2A8760A-59DE-4A3A-8D0F-1B69C0B955A9}">
      <dgm:prSet/>
      <dgm:spPr/>
      <dgm:t>
        <a:bodyPr/>
        <a:lstStyle/>
        <a:p>
          <a:endParaRPr lang="fr-FR"/>
        </a:p>
      </dgm:t>
    </dgm:pt>
    <dgm:pt modelId="{2D8EC8F1-7496-4B63-9887-6E8D52BF5DBB}">
      <dgm:prSet phldrT="[Texte]" custT="1"/>
      <dgm:spPr/>
      <dgm:t>
        <a:bodyPr lIns="36000" tIns="36000" rIns="36000" bIns="36000"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 cœur</a:t>
          </a:r>
        </a:p>
      </dgm:t>
    </dgm:pt>
    <dgm:pt modelId="{9BCE0884-270E-4DE9-9D0E-F10EAEFC2574}" type="parTrans" cxnId="{2DB2CB35-063A-44A8-A767-FCE3BE5D1C87}">
      <dgm:prSet/>
      <dgm:spPr/>
      <dgm:t>
        <a:bodyPr/>
        <a:lstStyle/>
        <a:p>
          <a:endParaRPr lang="fr-FR"/>
        </a:p>
      </dgm:t>
    </dgm:pt>
    <dgm:pt modelId="{682845DD-1370-4CF8-80DE-2D4B6F507298}" type="sibTrans" cxnId="{2DB2CB35-063A-44A8-A767-FCE3BE5D1C87}">
      <dgm:prSet/>
      <dgm:spPr/>
      <dgm:t>
        <a:bodyPr/>
        <a:lstStyle/>
        <a:p>
          <a:endParaRPr lang="fr-FR"/>
        </a:p>
      </dgm:t>
    </dgm:pt>
    <dgm:pt modelId="{C90B7976-CB88-4683-94E2-71332449843A}">
      <dgm:prSet phldrT="[Texte]" custT="1"/>
      <dgm:spPr/>
      <dgm:t>
        <a:bodyPr lIns="36000" tIns="36000" rIns="36000" bIns="36000"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Vaisseaux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B5EAA-623B-46B3-9F9C-CADE16FA79CB}" type="parTrans" cxnId="{430BC3A7-DC5D-4068-9E4F-835027AEF732}">
      <dgm:prSet/>
      <dgm:spPr/>
      <dgm:t>
        <a:bodyPr/>
        <a:lstStyle/>
        <a:p>
          <a:endParaRPr lang="fr-FR"/>
        </a:p>
      </dgm:t>
    </dgm:pt>
    <dgm:pt modelId="{14948453-4D5E-4A30-9E68-40CD32B79700}" type="sibTrans" cxnId="{430BC3A7-DC5D-4068-9E4F-835027AEF732}">
      <dgm:prSet/>
      <dgm:spPr/>
      <dgm:t>
        <a:bodyPr/>
        <a:lstStyle/>
        <a:p>
          <a:endParaRPr lang="fr-FR"/>
        </a:p>
      </dgm:t>
    </dgm:pt>
    <dgm:pt modelId="{37E0698A-1BB9-4F0D-8D36-C2AAEDE0C744}">
      <dgm:prSet phldrT="[Texte]" custT="1"/>
      <dgm:spPr/>
      <dgm:t>
        <a:bodyPr lIns="36000" tIns="36000" rIns="36000" bIns="36000"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artères</a:t>
          </a:r>
        </a:p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capillaires</a:t>
          </a:r>
        </a:p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veines</a:t>
          </a:r>
        </a:p>
      </dgm:t>
    </dgm:pt>
    <dgm:pt modelId="{38A4FEDF-E98C-477D-859C-C9D051B0DD17}" type="parTrans" cxnId="{1021012B-3E30-472F-B3E1-501DE70B9AD2}">
      <dgm:prSet/>
      <dgm:spPr/>
      <dgm:t>
        <a:bodyPr/>
        <a:lstStyle/>
        <a:p>
          <a:endParaRPr lang="fr-FR"/>
        </a:p>
      </dgm:t>
    </dgm:pt>
    <dgm:pt modelId="{A72DD00F-520A-4A96-B567-13E0039DBF44}" type="sibTrans" cxnId="{1021012B-3E30-472F-B3E1-501DE70B9AD2}">
      <dgm:prSet/>
      <dgm:spPr/>
      <dgm:t>
        <a:bodyPr/>
        <a:lstStyle/>
        <a:p>
          <a:endParaRPr lang="fr-FR"/>
        </a:p>
      </dgm:t>
    </dgm:pt>
    <dgm:pt modelId="{D6A0D939-0163-4BE2-B0C9-1CBD9DE34681}" type="pres">
      <dgm:prSet presAssocID="{920A7DAC-343D-4C46-9B4F-818272BF7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FB49BE-F703-4502-9912-1FD4DB11E3A8}" type="pres">
      <dgm:prSet presAssocID="{620D08B8-027C-4339-B645-33AF1CAFA3EF}" presName="hierRoot1" presStyleCnt="0"/>
      <dgm:spPr/>
      <dgm:t>
        <a:bodyPr/>
        <a:lstStyle/>
        <a:p>
          <a:endParaRPr lang="fr-FR"/>
        </a:p>
      </dgm:t>
    </dgm:pt>
    <dgm:pt modelId="{C1052336-0D01-44F7-96C2-E497EF2A9D00}" type="pres">
      <dgm:prSet presAssocID="{620D08B8-027C-4339-B645-33AF1CAFA3EF}" presName="composite" presStyleCnt="0"/>
      <dgm:spPr/>
      <dgm:t>
        <a:bodyPr/>
        <a:lstStyle/>
        <a:p>
          <a:endParaRPr lang="fr-FR"/>
        </a:p>
      </dgm:t>
    </dgm:pt>
    <dgm:pt modelId="{6FCBD65B-821C-479C-B8AD-F1DBF9BCF7F1}" type="pres">
      <dgm:prSet presAssocID="{620D08B8-027C-4339-B645-33AF1CAFA3EF}" presName="background" presStyleLbl="node0" presStyleIdx="0" presStyleCnt="1"/>
      <dgm:spPr/>
      <dgm:t>
        <a:bodyPr/>
        <a:lstStyle/>
        <a:p>
          <a:endParaRPr lang="fr-FR"/>
        </a:p>
      </dgm:t>
    </dgm:pt>
    <dgm:pt modelId="{614A9291-0420-4C3B-B89C-9EF89E3150F7}" type="pres">
      <dgm:prSet presAssocID="{620D08B8-027C-4339-B645-33AF1CAFA3EF}" presName="text" presStyleLbl="fgAcc0" presStyleIdx="0" presStyleCnt="1" custScaleX="124162" custScaleY="11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9F5FB4-9D5F-4EDF-B41F-27A64C737C5F}" type="pres">
      <dgm:prSet presAssocID="{620D08B8-027C-4339-B645-33AF1CAFA3EF}" presName="hierChild2" presStyleCnt="0"/>
      <dgm:spPr/>
      <dgm:t>
        <a:bodyPr/>
        <a:lstStyle/>
        <a:p>
          <a:endParaRPr lang="fr-FR"/>
        </a:p>
      </dgm:t>
    </dgm:pt>
    <dgm:pt modelId="{5CDEC4D3-67A8-4EAA-A828-03F4792E1709}" type="pres">
      <dgm:prSet presAssocID="{45778240-660C-43A8-87D1-B533AD5BDC2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41526ED3-B9FF-4AE1-9455-1123593935A1}" type="pres">
      <dgm:prSet presAssocID="{FB171D50-1CAE-449D-AA5F-D6B6550793EF}" presName="hierRoot2" presStyleCnt="0"/>
      <dgm:spPr/>
      <dgm:t>
        <a:bodyPr/>
        <a:lstStyle/>
        <a:p>
          <a:endParaRPr lang="fr-FR"/>
        </a:p>
      </dgm:t>
    </dgm:pt>
    <dgm:pt modelId="{121D91DE-7C1B-4AEB-BE14-2AF2A3FE48FC}" type="pres">
      <dgm:prSet presAssocID="{FB171D50-1CAE-449D-AA5F-D6B6550793EF}" presName="composite2" presStyleCnt="0"/>
      <dgm:spPr/>
      <dgm:t>
        <a:bodyPr/>
        <a:lstStyle/>
        <a:p>
          <a:endParaRPr lang="fr-FR"/>
        </a:p>
      </dgm:t>
    </dgm:pt>
    <dgm:pt modelId="{D55A25CB-53C1-4E97-AC01-2E8A884998E0}" type="pres">
      <dgm:prSet presAssocID="{FB171D50-1CAE-449D-AA5F-D6B6550793EF}" presName="background2" presStyleLbl="node2" presStyleIdx="0" presStyleCnt="2"/>
      <dgm:spPr/>
      <dgm:t>
        <a:bodyPr/>
        <a:lstStyle/>
        <a:p>
          <a:endParaRPr lang="fr-FR"/>
        </a:p>
      </dgm:t>
    </dgm:pt>
    <dgm:pt modelId="{94AD5CE2-B17C-4B75-9E8E-C01B01AA2B88}" type="pres">
      <dgm:prSet presAssocID="{FB171D50-1CAE-449D-AA5F-D6B6550793EF}" presName="text2" presStyleLbl="fgAcc2" presStyleIdx="0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455F0A-B684-47EC-B820-FE1053065C23}" type="pres">
      <dgm:prSet presAssocID="{FB171D50-1CAE-449D-AA5F-D6B6550793EF}" presName="hierChild3" presStyleCnt="0"/>
      <dgm:spPr/>
      <dgm:t>
        <a:bodyPr/>
        <a:lstStyle/>
        <a:p>
          <a:endParaRPr lang="fr-FR"/>
        </a:p>
      </dgm:t>
    </dgm:pt>
    <dgm:pt modelId="{4771202B-129B-4075-BEE8-6558164E9C60}" type="pres">
      <dgm:prSet presAssocID="{9BCE0884-270E-4DE9-9D0E-F10EAEFC2574}" presName="Name17" presStyleLbl="parChTrans1D3" presStyleIdx="0" presStyleCnt="2"/>
      <dgm:spPr/>
      <dgm:t>
        <a:bodyPr/>
        <a:lstStyle/>
        <a:p>
          <a:endParaRPr lang="fr-FR"/>
        </a:p>
      </dgm:t>
    </dgm:pt>
    <dgm:pt modelId="{4DCE044B-C1D0-45B8-8C74-716C5733611B}" type="pres">
      <dgm:prSet presAssocID="{2D8EC8F1-7496-4B63-9887-6E8D52BF5DBB}" presName="hierRoot3" presStyleCnt="0"/>
      <dgm:spPr/>
      <dgm:t>
        <a:bodyPr/>
        <a:lstStyle/>
        <a:p>
          <a:endParaRPr lang="fr-FR"/>
        </a:p>
      </dgm:t>
    </dgm:pt>
    <dgm:pt modelId="{53A683C4-0ECA-4F49-AEEA-7E7CB7DC3F0E}" type="pres">
      <dgm:prSet presAssocID="{2D8EC8F1-7496-4B63-9887-6E8D52BF5DBB}" presName="composite3" presStyleCnt="0"/>
      <dgm:spPr/>
      <dgm:t>
        <a:bodyPr/>
        <a:lstStyle/>
        <a:p>
          <a:endParaRPr lang="fr-FR"/>
        </a:p>
      </dgm:t>
    </dgm:pt>
    <dgm:pt modelId="{B185AA2B-971A-4DD5-9B3A-0EBBF95118F3}" type="pres">
      <dgm:prSet presAssocID="{2D8EC8F1-7496-4B63-9887-6E8D52BF5DBB}" presName="background3" presStyleLbl="node3" presStyleIdx="0" presStyleCnt="2"/>
      <dgm:spPr/>
      <dgm:t>
        <a:bodyPr/>
        <a:lstStyle/>
        <a:p>
          <a:endParaRPr lang="fr-FR"/>
        </a:p>
      </dgm:t>
    </dgm:pt>
    <dgm:pt modelId="{FF682A60-CBFC-4C34-BD48-47A01810BE88}" type="pres">
      <dgm:prSet presAssocID="{2D8EC8F1-7496-4B63-9887-6E8D52BF5DBB}" presName="text3" presStyleLbl="fgAcc3" presStyleIdx="0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0500A0-909F-4426-A632-514BA38A787E}" type="pres">
      <dgm:prSet presAssocID="{2D8EC8F1-7496-4B63-9887-6E8D52BF5DBB}" presName="hierChild4" presStyleCnt="0"/>
      <dgm:spPr/>
      <dgm:t>
        <a:bodyPr/>
        <a:lstStyle/>
        <a:p>
          <a:endParaRPr lang="fr-FR"/>
        </a:p>
      </dgm:t>
    </dgm:pt>
    <dgm:pt modelId="{5B464D96-BF34-458B-9220-33404047D246}" type="pres">
      <dgm:prSet presAssocID="{426B5EAA-623B-46B3-9F9C-CADE16FA79CB}" presName="Name10" presStyleLbl="parChTrans1D2" presStyleIdx="1" presStyleCnt="2"/>
      <dgm:spPr/>
      <dgm:t>
        <a:bodyPr/>
        <a:lstStyle/>
        <a:p>
          <a:endParaRPr lang="fr-FR"/>
        </a:p>
      </dgm:t>
    </dgm:pt>
    <dgm:pt modelId="{36B0DE9D-13F1-48D0-8F61-616FF6277657}" type="pres">
      <dgm:prSet presAssocID="{C90B7976-CB88-4683-94E2-71332449843A}" presName="hierRoot2" presStyleCnt="0"/>
      <dgm:spPr/>
      <dgm:t>
        <a:bodyPr/>
        <a:lstStyle/>
        <a:p>
          <a:endParaRPr lang="fr-FR"/>
        </a:p>
      </dgm:t>
    </dgm:pt>
    <dgm:pt modelId="{5F1E37F2-BBB1-490E-9106-B6F79681B25B}" type="pres">
      <dgm:prSet presAssocID="{C90B7976-CB88-4683-94E2-71332449843A}" presName="composite2" presStyleCnt="0"/>
      <dgm:spPr/>
      <dgm:t>
        <a:bodyPr/>
        <a:lstStyle/>
        <a:p>
          <a:endParaRPr lang="fr-FR"/>
        </a:p>
      </dgm:t>
    </dgm:pt>
    <dgm:pt modelId="{BA1CA289-503E-49A2-A144-8BA5264B892A}" type="pres">
      <dgm:prSet presAssocID="{C90B7976-CB88-4683-94E2-71332449843A}" presName="background2" presStyleLbl="node2" presStyleIdx="1" presStyleCnt="2"/>
      <dgm:spPr/>
      <dgm:t>
        <a:bodyPr/>
        <a:lstStyle/>
        <a:p>
          <a:endParaRPr lang="fr-FR"/>
        </a:p>
      </dgm:t>
    </dgm:pt>
    <dgm:pt modelId="{E2C8478A-D001-4FF4-BAE9-87FDCB34BCD5}" type="pres">
      <dgm:prSet presAssocID="{C90B7976-CB88-4683-94E2-71332449843A}" presName="text2" presStyleLbl="fgAcc2" presStyleIdx="1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AFB4C7-C027-4C0E-8888-221327AB2B4C}" type="pres">
      <dgm:prSet presAssocID="{C90B7976-CB88-4683-94E2-71332449843A}" presName="hierChild3" presStyleCnt="0"/>
      <dgm:spPr/>
      <dgm:t>
        <a:bodyPr/>
        <a:lstStyle/>
        <a:p>
          <a:endParaRPr lang="fr-FR"/>
        </a:p>
      </dgm:t>
    </dgm:pt>
    <dgm:pt modelId="{2E913710-2618-4AE8-B3CD-A71BE179DA3B}" type="pres">
      <dgm:prSet presAssocID="{38A4FEDF-E98C-477D-859C-C9D051B0DD17}" presName="Name17" presStyleLbl="parChTrans1D3" presStyleIdx="1" presStyleCnt="2"/>
      <dgm:spPr/>
      <dgm:t>
        <a:bodyPr/>
        <a:lstStyle/>
        <a:p>
          <a:endParaRPr lang="fr-FR"/>
        </a:p>
      </dgm:t>
    </dgm:pt>
    <dgm:pt modelId="{062CC4B0-6BE6-476C-A52B-01D8B96B2270}" type="pres">
      <dgm:prSet presAssocID="{37E0698A-1BB9-4F0D-8D36-C2AAEDE0C744}" presName="hierRoot3" presStyleCnt="0"/>
      <dgm:spPr/>
      <dgm:t>
        <a:bodyPr/>
        <a:lstStyle/>
        <a:p>
          <a:endParaRPr lang="fr-FR"/>
        </a:p>
      </dgm:t>
    </dgm:pt>
    <dgm:pt modelId="{A02B6DE3-2E22-4925-8A46-148E67CEEB04}" type="pres">
      <dgm:prSet presAssocID="{37E0698A-1BB9-4F0D-8D36-C2AAEDE0C744}" presName="composite3" presStyleCnt="0"/>
      <dgm:spPr/>
      <dgm:t>
        <a:bodyPr/>
        <a:lstStyle/>
        <a:p>
          <a:endParaRPr lang="fr-FR"/>
        </a:p>
      </dgm:t>
    </dgm:pt>
    <dgm:pt modelId="{1B2AE0E6-D9CE-4B29-854B-71D7B0604869}" type="pres">
      <dgm:prSet presAssocID="{37E0698A-1BB9-4F0D-8D36-C2AAEDE0C744}" presName="background3" presStyleLbl="node3" presStyleIdx="1" presStyleCnt="2"/>
      <dgm:spPr/>
      <dgm:t>
        <a:bodyPr/>
        <a:lstStyle/>
        <a:p>
          <a:endParaRPr lang="fr-FR"/>
        </a:p>
      </dgm:t>
    </dgm:pt>
    <dgm:pt modelId="{FD3107A9-E786-4697-9644-202615700FD6}" type="pres">
      <dgm:prSet presAssocID="{37E0698A-1BB9-4F0D-8D36-C2AAEDE0C744}" presName="text3" presStyleLbl="fgAcc3" presStyleIdx="1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A218-089E-4A62-B803-21BF1D026C28}" type="pres">
      <dgm:prSet presAssocID="{37E0698A-1BB9-4F0D-8D36-C2AAEDE0C744}" presName="hierChild4" presStyleCnt="0"/>
      <dgm:spPr/>
      <dgm:t>
        <a:bodyPr/>
        <a:lstStyle/>
        <a:p>
          <a:endParaRPr lang="fr-FR"/>
        </a:p>
      </dgm:t>
    </dgm:pt>
  </dgm:ptLst>
  <dgm:cxnLst>
    <dgm:cxn modelId="{BF0A1884-2CF0-4E6B-9585-C90DF87969BE}" srcId="{920A7DAC-343D-4C46-9B4F-818272BF779E}" destId="{620D08B8-027C-4339-B645-33AF1CAFA3EF}" srcOrd="0" destOrd="0" parTransId="{B510D0D6-65E9-4AF0-9FC4-7A3DDBB8DF51}" sibTransId="{837C2A5A-8F91-4AC8-A5D1-E5C5535DB258}"/>
    <dgm:cxn modelId="{1021012B-3E30-472F-B3E1-501DE70B9AD2}" srcId="{C90B7976-CB88-4683-94E2-71332449843A}" destId="{37E0698A-1BB9-4F0D-8D36-C2AAEDE0C744}" srcOrd="0" destOrd="0" parTransId="{38A4FEDF-E98C-477D-859C-C9D051B0DD17}" sibTransId="{A72DD00F-520A-4A96-B567-13E0039DBF44}"/>
    <dgm:cxn modelId="{530DF2F6-8151-4327-90DD-B74307EDAD4E}" type="presOf" srcId="{920A7DAC-343D-4C46-9B4F-818272BF779E}" destId="{D6A0D939-0163-4BE2-B0C9-1CBD9DE34681}" srcOrd="0" destOrd="0" presId="urn:microsoft.com/office/officeart/2005/8/layout/hierarchy1"/>
    <dgm:cxn modelId="{E767FEC7-856C-4DD7-BC54-DFE8E1BFD36D}" type="presOf" srcId="{9BCE0884-270E-4DE9-9D0E-F10EAEFC2574}" destId="{4771202B-129B-4075-BEE8-6558164E9C60}" srcOrd="0" destOrd="0" presId="urn:microsoft.com/office/officeart/2005/8/layout/hierarchy1"/>
    <dgm:cxn modelId="{7ECA6144-BDE2-410C-B17B-496C318A7BF1}" type="presOf" srcId="{37E0698A-1BB9-4F0D-8D36-C2AAEDE0C744}" destId="{FD3107A9-E786-4697-9644-202615700FD6}" srcOrd="0" destOrd="0" presId="urn:microsoft.com/office/officeart/2005/8/layout/hierarchy1"/>
    <dgm:cxn modelId="{F2A8760A-59DE-4A3A-8D0F-1B69C0B955A9}" srcId="{620D08B8-027C-4339-B645-33AF1CAFA3EF}" destId="{FB171D50-1CAE-449D-AA5F-D6B6550793EF}" srcOrd="0" destOrd="0" parTransId="{45778240-660C-43A8-87D1-B533AD5BDC2D}" sibTransId="{7FBDDE17-D8F0-4E25-860B-4C65E1C7004F}"/>
    <dgm:cxn modelId="{25D69CF3-1EE5-49F1-8E86-84EEA9D7D9B2}" type="presOf" srcId="{FB171D50-1CAE-449D-AA5F-D6B6550793EF}" destId="{94AD5CE2-B17C-4B75-9E8E-C01B01AA2B88}" srcOrd="0" destOrd="0" presId="urn:microsoft.com/office/officeart/2005/8/layout/hierarchy1"/>
    <dgm:cxn modelId="{FBBB6F36-B4C5-4381-8267-A6F14EB9F999}" type="presOf" srcId="{620D08B8-027C-4339-B645-33AF1CAFA3EF}" destId="{614A9291-0420-4C3B-B89C-9EF89E3150F7}" srcOrd="0" destOrd="0" presId="urn:microsoft.com/office/officeart/2005/8/layout/hierarchy1"/>
    <dgm:cxn modelId="{2DB2CB35-063A-44A8-A767-FCE3BE5D1C87}" srcId="{FB171D50-1CAE-449D-AA5F-D6B6550793EF}" destId="{2D8EC8F1-7496-4B63-9887-6E8D52BF5DBB}" srcOrd="0" destOrd="0" parTransId="{9BCE0884-270E-4DE9-9D0E-F10EAEFC2574}" sibTransId="{682845DD-1370-4CF8-80DE-2D4B6F507298}"/>
    <dgm:cxn modelId="{1771047D-72D7-4AE1-8A91-871E02DB26ED}" type="presOf" srcId="{2D8EC8F1-7496-4B63-9887-6E8D52BF5DBB}" destId="{FF682A60-CBFC-4C34-BD48-47A01810BE88}" srcOrd="0" destOrd="0" presId="urn:microsoft.com/office/officeart/2005/8/layout/hierarchy1"/>
    <dgm:cxn modelId="{430BC3A7-DC5D-4068-9E4F-835027AEF732}" srcId="{620D08B8-027C-4339-B645-33AF1CAFA3EF}" destId="{C90B7976-CB88-4683-94E2-71332449843A}" srcOrd="1" destOrd="0" parTransId="{426B5EAA-623B-46B3-9F9C-CADE16FA79CB}" sibTransId="{14948453-4D5E-4A30-9E68-40CD32B79700}"/>
    <dgm:cxn modelId="{76C604C3-54E1-497E-9FB9-230E2BD2808F}" type="presOf" srcId="{426B5EAA-623B-46B3-9F9C-CADE16FA79CB}" destId="{5B464D96-BF34-458B-9220-33404047D246}" srcOrd="0" destOrd="0" presId="urn:microsoft.com/office/officeart/2005/8/layout/hierarchy1"/>
    <dgm:cxn modelId="{A26427FA-A95D-4CF7-A915-3A062CE60E0F}" type="presOf" srcId="{38A4FEDF-E98C-477D-859C-C9D051B0DD17}" destId="{2E913710-2618-4AE8-B3CD-A71BE179DA3B}" srcOrd="0" destOrd="0" presId="urn:microsoft.com/office/officeart/2005/8/layout/hierarchy1"/>
    <dgm:cxn modelId="{82B01546-2262-427A-BBD4-AF573DF9444F}" type="presOf" srcId="{45778240-660C-43A8-87D1-B533AD5BDC2D}" destId="{5CDEC4D3-67A8-4EAA-A828-03F4792E1709}" srcOrd="0" destOrd="0" presId="urn:microsoft.com/office/officeart/2005/8/layout/hierarchy1"/>
    <dgm:cxn modelId="{4583DD15-B9B3-4405-AA42-7D95764B0144}" type="presOf" srcId="{C90B7976-CB88-4683-94E2-71332449843A}" destId="{E2C8478A-D001-4FF4-BAE9-87FDCB34BCD5}" srcOrd="0" destOrd="0" presId="urn:microsoft.com/office/officeart/2005/8/layout/hierarchy1"/>
    <dgm:cxn modelId="{D3C3A636-FB34-451A-B612-CC819452DD2B}" type="presParOf" srcId="{D6A0D939-0163-4BE2-B0C9-1CBD9DE34681}" destId="{24FB49BE-F703-4502-9912-1FD4DB11E3A8}" srcOrd="0" destOrd="0" presId="urn:microsoft.com/office/officeart/2005/8/layout/hierarchy1"/>
    <dgm:cxn modelId="{8A57E16E-E2D9-4376-98D8-E4430827C582}" type="presParOf" srcId="{24FB49BE-F703-4502-9912-1FD4DB11E3A8}" destId="{C1052336-0D01-44F7-96C2-E497EF2A9D00}" srcOrd="0" destOrd="0" presId="urn:microsoft.com/office/officeart/2005/8/layout/hierarchy1"/>
    <dgm:cxn modelId="{7BEAAFBF-C5C9-4594-9868-B84515FFC7DD}" type="presParOf" srcId="{C1052336-0D01-44F7-96C2-E497EF2A9D00}" destId="{6FCBD65B-821C-479C-B8AD-F1DBF9BCF7F1}" srcOrd="0" destOrd="0" presId="urn:microsoft.com/office/officeart/2005/8/layout/hierarchy1"/>
    <dgm:cxn modelId="{68AD4A3B-8465-4A3E-8F01-DFCE53C90BA0}" type="presParOf" srcId="{C1052336-0D01-44F7-96C2-E497EF2A9D00}" destId="{614A9291-0420-4C3B-B89C-9EF89E3150F7}" srcOrd="1" destOrd="0" presId="urn:microsoft.com/office/officeart/2005/8/layout/hierarchy1"/>
    <dgm:cxn modelId="{BD19DF9C-4A3B-48A7-8229-307A5E8F0194}" type="presParOf" srcId="{24FB49BE-F703-4502-9912-1FD4DB11E3A8}" destId="{709F5FB4-9D5F-4EDF-B41F-27A64C737C5F}" srcOrd="1" destOrd="0" presId="urn:microsoft.com/office/officeart/2005/8/layout/hierarchy1"/>
    <dgm:cxn modelId="{D9892C78-FB32-47E3-9B85-4DCD90BED3C4}" type="presParOf" srcId="{709F5FB4-9D5F-4EDF-B41F-27A64C737C5F}" destId="{5CDEC4D3-67A8-4EAA-A828-03F4792E1709}" srcOrd="0" destOrd="0" presId="urn:microsoft.com/office/officeart/2005/8/layout/hierarchy1"/>
    <dgm:cxn modelId="{D6425403-B140-456D-8120-71D184BCB31F}" type="presParOf" srcId="{709F5FB4-9D5F-4EDF-B41F-27A64C737C5F}" destId="{41526ED3-B9FF-4AE1-9455-1123593935A1}" srcOrd="1" destOrd="0" presId="urn:microsoft.com/office/officeart/2005/8/layout/hierarchy1"/>
    <dgm:cxn modelId="{69441186-DAC3-4D00-A5B7-E40018A1A22F}" type="presParOf" srcId="{41526ED3-B9FF-4AE1-9455-1123593935A1}" destId="{121D91DE-7C1B-4AEB-BE14-2AF2A3FE48FC}" srcOrd="0" destOrd="0" presId="urn:microsoft.com/office/officeart/2005/8/layout/hierarchy1"/>
    <dgm:cxn modelId="{213D25C9-F4E5-4701-96AE-A1922CC706F4}" type="presParOf" srcId="{121D91DE-7C1B-4AEB-BE14-2AF2A3FE48FC}" destId="{D55A25CB-53C1-4E97-AC01-2E8A884998E0}" srcOrd="0" destOrd="0" presId="urn:microsoft.com/office/officeart/2005/8/layout/hierarchy1"/>
    <dgm:cxn modelId="{FE6B75BE-FA76-43E2-9B9B-F83A622F41C5}" type="presParOf" srcId="{121D91DE-7C1B-4AEB-BE14-2AF2A3FE48FC}" destId="{94AD5CE2-B17C-4B75-9E8E-C01B01AA2B88}" srcOrd="1" destOrd="0" presId="urn:microsoft.com/office/officeart/2005/8/layout/hierarchy1"/>
    <dgm:cxn modelId="{7E559AE7-E75A-46AA-874E-BD90AA498997}" type="presParOf" srcId="{41526ED3-B9FF-4AE1-9455-1123593935A1}" destId="{F4455F0A-B684-47EC-B820-FE1053065C23}" srcOrd="1" destOrd="0" presId="urn:microsoft.com/office/officeart/2005/8/layout/hierarchy1"/>
    <dgm:cxn modelId="{BCA8D3C2-52D4-4804-AB9F-7731DA2FD34E}" type="presParOf" srcId="{F4455F0A-B684-47EC-B820-FE1053065C23}" destId="{4771202B-129B-4075-BEE8-6558164E9C60}" srcOrd="0" destOrd="0" presId="urn:microsoft.com/office/officeart/2005/8/layout/hierarchy1"/>
    <dgm:cxn modelId="{0EADADBE-A927-4F25-ACFD-F17345F9B2FD}" type="presParOf" srcId="{F4455F0A-B684-47EC-B820-FE1053065C23}" destId="{4DCE044B-C1D0-45B8-8C74-716C5733611B}" srcOrd="1" destOrd="0" presId="urn:microsoft.com/office/officeart/2005/8/layout/hierarchy1"/>
    <dgm:cxn modelId="{55B86B0B-62C0-4738-9C96-1C4974475944}" type="presParOf" srcId="{4DCE044B-C1D0-45B8-8C74-716C5733611B}" destId="{53A683C4-0ECA-4F49-AEEA-7E7CB7DC3F0E}" srcOrd="0" destOrd="0" presId="urn:microsoft.com/office/officeart/2005/8/layout/hierarchy1"/>
    <dgm:cxn modelId="{ED91456C-C435-40E1-B969-9424B8EC6F7B}" type="presParOf" srcId="{53A683C4-0ECA-4F49-AEEA-7E7CB7DC3F0E}" destId="{B185AA2B-971A-4DD5-9B3A-0EBBF95118F3}" srcOrd="0" destOrd="0" presId="urn:microsoft.com/office/officeart/2005/8/layout/hierarchy1"/>
    <dgm:cxn modelId="{A49E01AD-C3DC-493F-BE30-0E2A6A9CA897}" type="presParOf" srcId="{53A683C4-0ECA-4F49-AEEA-7E7CB7DC3F0E}" destId="{FF682A60-CBFC-4C34-BD48-47A01810BE88}" srcOrd="1" destOrd="0" presId="urn:microsoft.com/office/officeart/2005/8/layout/hierarchy1"/>
    <dgm:cxn modelId="{EB2FDE7E-7623-4CA2-822E-0832ED2EA163}" type="presParOf" srcId="{4DCE044B-C1D0-45B8-8C74-716C5733611B}" destId="{B30500A0-909F-4426-A632-514BA38A787E}" srcOrd="1" destOrd="0" presId="urn:microsoft.com/office/officeart/2005/8/layout/hierarchy1"/>
    <dgm:cxn modelId="{2D8646B2-4361-4521-BE65-633DB2EB8154}" type="presParOf" srcId="{709F5FB4-9D5F-4EDF-B41F-27A64C737C5F}" destId="{5B464D96-BF34-458B-9220-33404047D246}" srcOrd="2" destOrd="0" presId="urn:microsoft.com/office/officeart/2005/8/layout/hierarchy1"/>
    <dgm:cxn modelId="{4926D8B8-2176-4BC7-BB52-325CCEEBE0A1}" type="presParOf" srcId="{709F5FB4-9D5F-4EDF-B41F-27A64C737C5F}" destId="{36B0DE9D-13F1-48D0-8F61-616FF6277657}" srcOrd="3" destOrd="0" presId="urn:microsoft.com/office/officeart/2005/8/layout/hierarchy1"/>
    <dgm:cxn modelId="{8686AB87-065D-4FC7-997B-0685AF711C76}" type="presParOf" srcId="{36B0DE9D-13F1-48D0-8F61-616FF6277657}" destId="{5F1E37F2-BBB1-490E-9106-B6F79681B25B}" srcOrd="0" destOrd="0" presId="urn:microsoft.com/office/officeart/2005/8/layout/hierarchy1"/>
    <dgm:cxn modelId="{2388C572-7AD3-43D3-A776-6687C7FA1A85}" type="presParOf" srcId="{5F1E37F2-BBB1-490E-9106-B6F79681B25B}" destId="{BA1CA289-503E-49A2-A144-8BA5264B892A}" srcOrd="0" destOrd="0" presId="urn:microsoft.com/office/officeart/2005/8/layout/hierarchy1"/>
    <dgm:cxn modelId="{C81E6B67-A4DC-488A-B6CD-714EE15B3D5D}" type="presParOf" srcId="{5F1E37F2-BBB1-490E-9106-B6F79681B25B}" destId="{E2C8478A-D001-4FF4-BAE9-87FDCB34BCD5}" srcOrd="1" destOrd="0" presId="urn:microsoft.com/office/officeart/2005/8/layout/hierarchy1"/>
    <dgm:cxn modelId="{83002BBC-5A5D-4238-8824-38568C78653B}" type="presParOf" srcId="{36B0DE9D-13F1-48D0-8F61-616FF6277657}" destId="{1EAFB4C7-C027-4C0E-8888-221327AB2B4C}" srcOrd="1" destOrd="0" presId="urn:microsoft.com/office/officeart/2005/8/layout/hierarchy1"/>
    <dgm:cxn modelId="{17A9890E-83E3-4F1D-86CD-04B2ECC50FFD}" type="presParOf" srcId="{1EAFB4C7-C027-4C0E-8888-221327AB2B4C}" destId="{2E913710-2618-4AE8-B3CD-A71BE179DA3B}" srcOrd="0" destOrd="0" presId="urn:microsoft.com/office/officeart/2005/8/layout/hierarchy1"/>
    <dgm:cxn modelId="{CF1686C3-8AA8-4FF7-A364-64DCCED497E0}" type="presParOf" srcId="{1EAFB4C7-C027-4C0E-8888-221327AB2B4C}" destId="{062CC4B0-6BE6-476C-A52B-01D8B96B2270}" srcOrd="1" destOrd="0" presId="urn:microsoft.com/office/officeart/2005/8/layout/hierarchy1"/>
    <dgm:cxn modelId="{B1D0806E-1BD7-4BEE-90D5-2FC78A6B0720}" type="presParOf" srcId="{062CC4B0-6BE6-476C-A52B-01D8B96B2270}" destId="{A02B6DE3-2E22-4925-8A46-148E67CEEB04}" srcOrd="0" destOrd="0" presId="urn:microsoft.com/office/officeart/2005/8/layout/hierarchy1"/>
    <dgm:cxn modelId="{C92EF487-CB0A-484D-87EE-02503B86DED5}" type="presParOf" srcId="{A02B6DE3-2E22-4925-8A46-148E67CEEB04}" destId="{1B2AE0E6-D9CE-4B29-854B-71D7B0604869}" srcOrd="0" destOrd="0" presId="urn:microsoft.com/office/officeart/2005/8/layout/hierarchy1"/>
    <dgm:cxn modelId="{E1F9A5FB-500D-4179-B127-8E889BE3B1FA}" type="presParOf" srcId="{A02B6DE3-2E22-4925-8A46-148E67CEEB04}" destId="{FD3107A9-E786-4697-9644-202615700FD6}" srcOrd="1" destOrd="0" presId="urn:microsoft.com/office/officeart/2005/8/layout/hierarchy1"/>
    <dgm:cxn modelId="{4158280C-1CF5-4481-BD62-94F022EAA633}" type="presParOf" srcId="{062CC4B0-6BE6-476C-A52B-01D8B96B2270}" destId="{1DD8A218-089E-4A62-B803-21BF1D026C28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A7DAC-343D-4C46-9B4F-818272BF779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0D08B8-027C-4339-B645-33AF1CAFA3EF}">
      <dgm:prSet phldrT="[Texte]" custT="1"/>
      <dgm:spPr/>
      <dgm:t>
        <a:bodyPr/>
        <a:lstStyle/>
        <a:p>
          <a:r>
            <a:rPr lang="fr-FR" sz="3200" b="1" dirty="0" smtClean="0">
              <a:latin typeface="Times New Roman" pitchFamily="18" charset="0"/>
              <a:cs typeface="Times New Roman" pitchFamily="18" charset="0"/>
            </a:rPr>
            <a:t>L’appareil urinaire</a:t>
          </a:r>
          <a:endParaRPr lang="fr-FR" sz="3200" b="1" dirty="0">
            <a:latin typeface="Times New Roman" pitchFamily="18" charset="0"/>
            <a:cs typeface="Times New Roman" pitchFamily="18" charset="0"/>
          </a:endParaRPr>
        </a:p>
      </dgm:t>
    </dgm:pt>
    <dgm:pt modelId="{B510D0D6-65E9-4AF0-9FC4-7A3DDBB8DF51}" type="parTrans" cxnId="{BF0A1884-2CF0-4E6B-9585-C90DF87969BE}">
      <dgm:prSet/>
      <dgm:spPr/>
      <dgm:t>
        <a:bodyPr/>
        <a:lstStyle/>
        <a:p>
          <a:endParaRPr lang="fr-FR"/>
        </a:p>
      </dgm:t>
    </dgm:pt>
    <dgm:pt modelId="{837C2A5A-8F91-4AC8-A5D1-E5C5535DB258}" type="sibTrans" cxnId="{BF0A1884-2CF0-4E6B-9585-C90DF87969BE}">
      <dgm:prSet/>
      <dgm:spPr/>
      <dgm:t>
        <a:bodyPr/>
        <a:lstStyle/>
        <a:p>
          <a:endParaRPr lang="fr-FR"/>
        </a:p>
      </dgm:t>
    </dgm:pt>
    <dgm:pt modelId="{FB171D50-1CAE-449D-AA5F-D6B6550793EF}">
      <dgm:prSet phldrT="[Texte]" custT="1"/>
      <dgm:spPr/>
      <dgm:t>
        <a:bodyPr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Organes excréteurs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78240-660C-43A8-87D1-B533AD5BDC2D}" type="parTrans" cxnId="{F2A8760A-59DE-4A3A-8D0F-1B69C0B955A9}">
      <dgm:prSet/>
      <dgm:spPr/>
      <dgm:t>
        <a:bodyPr/>
        <a:lstStyle/>
        <a:p>
          <a:endParaRPr lang="fr-FR"/>
        </a:p>
      </dgm:t>
    </dgm:pt>
    <dgm:pt modelId="{7FBDDE17-D8F0-4E25-860B-4C65E1C7004F}" type="sibTrans" cxnId="{F2A8760A-59DE-4A3A-8D0F-1B69C0B955A9}">
      <dgm:prSet/>
      <dgm:spPr/>
      <dgm:t>
        <a:bodyPr/>
        <a:lstStyle/>
        <a:p>
          <a:endParaRPr lang="fr-FR"/>
        </a:p>
      </dgm:t>
    </dgm:pt>
    <dgm:pt modelId="{2D8EC8F1-7496-4B63-9887-6E8D52BF5DBB}">
      <dgm:prSet phldrT="[Texte]" custT="1"/>
      <dgm:spPr/>
      <dgm:t>
        <a:bodyPr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reins</a:t>
          </a:r>
          <a:endParaRPr lang="fr-FR" sz="2400" b="1" dirty="0">
            <a:latin typeface="Arial" pitchFamily="34" charset="0"/>
            <a:cs typeface="Arial" pitchFamily="34" charset="0"/>
          </a:endParaRPr>
        </a:p>
      </dgm:t>
    </dgm:pt>
    <dgm:pt modelId="{9BCE0884-270E-4DE9-9D0E-F10EAEFC2574}" type="parTrans" cxnId="{2DB2CB35-063A-44A8-A767-FCE3BE5D1C87}">
      <dgm:prSet/>
      <dgm:spPr/>
      <dgm:t>
        <a:bodyPr/>
        <a:lstStyle/>
        <a:p>
          <a:endParaRPr lang="fr-FR"/>
        </a:p>
      </dgm:t>
    </dgm:pt>
    <dgm:pt modelId="{682845DD-1370-4CF8-80DE-2D4B6F507298}" type="sibTrans" cxnId="{2DB2CB35-063A-44A8-A767-FCE3BE5D1C87}">
      <dgm:prSet/>
      <dgm:spPr/>
      <dgm:t>
        <a:bodyPr/>
        <a:lstStyle/>
        <a:p>
          <a:endParaRPr lang="fr-FR"/>
        </a:p>
      </dgm:t>
    </dgm:pt>
    <dgm:pt modelId="{C90B7976-CB88-4683-94E2-71332449843A}">
      <dgm:prSet phldrT="[Texte]" custT="1"/>
      <dgm:spPr/>
      <dgm:t>
        <a:bodyPr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Voies urinaires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B5EAA-623B-46B3-9F9C-CADE16FA79CB}" type="parTrans" cxnId="{430BC3A7-DC5D-4068-9E4F-835027AEF732}">
      <dgm:prSet/>
      <dgm:spPr/>
      <dgm:t>
        <a:bodyPr/>
        <a:lstStyle/>
        <a:p>
          <a:endParaRPr lang="fr-FR"/>
        </a:p>
      </dgm:t>
    </dgm:pt>
    <dgm:pt modelId="{14948453-4D5E-4A30-9E68-40CD32B79700}" type="sibTrans" cxnId="{430BC3A7-DC5D-4068-9E4F-835027AEF732}">
      <dgm:prSet/>
      <dgm:spPr/>
      <dgm:t>
        <a:bodyPr/>
        <a:lstStyle/>
        <a:p>
          <a:endParaRPr lang="fr-FR"/>
        </a:p>
      </dgm:t>
    </dgm:pt>
    <dgm:pt modelId="{37E0698A-1BB9-4F0D-8D36-C2AAEDE0C744}">
      <dgm:prSet phldrT="[Texte]" custT="1"/>
      <dgm:spPr/>
      <dgm:t>
        <a:bodyPr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Conduits excréteurs internes: les uretères </a:t>
          </a:r>
        </a:p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Un réservoir: la vessie</a:t>
          </a:r>
        </a:p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Un conduit excréteur externe: l’urètre.</a:t>
          </a:r>
          <a:endParaRPr lang="fr-FR" sz="2400" b="1" dirty="0">
            <a:latin typeface="Arial" pitchFamily="34" charset="0"/>
            <a:cs typeface="Arial" pitchFamily="34" charset="0"/>
          </a:endParaRPr>
        </a:p>
      </dgm:t>
    </dgm:pt>
    <dgm:pt modelId="{38A4FEDF-E98C-477D-859C-C9D051B0DD17}" type="parTrans" cxnId="{1021012B-3E30-472F-B3E1-501DE70B9AD2}">
      <dgm:prSet/>
      <dgm:spPr/>
      <dgm:t>
        <a:bodyPr/>
        <a:lstStyle/>
        <a:p>
          <a:endParaRPr lang="fr-FR"/>
        </a:p>
      </dgm:t>
    </dgm:pt>
    <dgm:pt modelId="{A72DD00F-520A-4A96-B567-13E0039DBF44}" type="sibTrans" cxnId="{1021012B-3E30-472F-B3E1-501DE70B9AD2}">
      <dgm:prSet/>
      <dgm:spPr/>
      <dgm:t>
        <a:bodyPr/>
        <a:lstStyle/>
        <a:p>
          <a:endParaRPr lang="fr-FR"/>
        </a:p>
      </dgm:t>
    </dgm:pt>
    <dgm:pt modelId="{D6A0D939-0163-4BE2-B0C9-1CBD9DE34681}" type="pres">
      <dgm:prSet presAssocID="{920A7DAC-343D-4C46-9B4F-818272BF7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FB49BE-F703-4502-9912-1FD4DB11E3A8}" type="pres">
      <dgm:prSet presAssocID="{620D08B8-027C-4339-B645-33AF1CAFA3EF}" presName="hierRoot1" presStyleCnt="0"/>
      <dgm:spPr/>
      <dgm:t>
        <a:bodyPr/>
        <a:lstStyle/>
        <a:p>
          <a:endParaRPr lang="fr-FR"/>
        </a:p>
      </dgm:t>
    </dgm:pt>
    <dgm:pt modelId="{C1052336-0D01-44F7-96C2-E497EF2A9D00}" type="pres">
      <dgm:prSet presAssocID="{620D08B8-027C-4339-B645-33AF1CAFA3EF}" presName="composite" presStyleCnt="0"/>
      <dgm:spPr/>
      <dgm:t>
        <a:bodyPr/>
        <a:lstStyle/>
        <a:p>
          <a:endParaRPr lang="fr-FR"/>
        </a:p>
      </dgm:t>
    </dgm:pt>
    <dgm:pt modelId="{6FCBD65B-821C-479C-B8AD-F1DBF9BCF7F1}" type="pres">
      <dgm:prSet presAssocID="{620D08B8-027C-4339-B645-33AF1CAFA3EF}" presName="background" presStyleLbl="node0" presStyleIdx="0" presStyleCnt="1"/>
      <dgm:spPr/>
      <dgm:t>
        <a:bodyPr/>
        <a:lstStyle/>
        <a:p>
          <a:endParaRPr lang="fr-FR"/>
        </a:p>
      </dgm:t>
    </dgm:pt>
    <dgm:pt modelId="{614A9291-0420-4C3B-B89C-9EF89E3150F7}" type="pres">
      <dgm:prSet presAssocID="{620D08B8-027C-4339-B645-33AF1CAFA3EF}" presName="text" presStyleLbl="fgAcc0" presStyleIdx="0" presStyleCnt="1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9F5FB4-9D5F-4EDF-B41F-27A64C737C5F}" type="pres">
      <dgm:prSet presAssocID="{620D08B8-027C-4339-B645-33AF1CAFA3EF}" presName="hierChild2" presStyleCnt="0"/>
      <dgm:spPr/>
      <dgm:t>
        <a:bodyPr/>
        <a:lstStyle/>
        <a:p>
          <a:endParaRPr lang="fr-FR"/>
        </a:p>
      </dgm:t>
    </dgm:pt>
    <dgm:pt modelId="{5CDEC4D3-67A8-4EAA-A828-03F4792E1709}" type="pres">
      <dgm:prSet presAssocID="{45778240-660C-43A8-87D1-B533AD5BDC2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41526ED3-B9FF-4AE1-9455-1123593935A1}" type="pres">
      <dgm:prSet presAssocID="{FB171D50-1CAE-449D-AA5F-D6B6550793EF}" presName="hierRoot2" presStyleCnt="0"/>
      <dgm:spPr/>
      <dgm:t>
        <a:bodyPr/>
        <a:lstStyle/>
        <a:p>
          <a:endParaRPr lang="fr-FR"/>
        </a:p>
      </dgm:t>
    </dgm:pt>
    <dgm:pt modelId="{121D91DE-7C1B-4AEB-BE14-2AF2A3FE48FC}" type="pres">
      <dgm:prSet presAssocID="{FB171D50-1CAE-449D-AA5F-D6B6550793EF}" presName="composite2" presStyleCnt="0"/>
      <dgm:spPr/>
      <dgm:t>
        <a:bodyPr/>
        <a:lstStyle/>
        <a:p>
          <a:endParaRPr lang="fr-FR"/>
        </a:p>
      </dgm:t>
    </dgm:pt>
    <dgm:pt modelId="{D55A25CB-53C1-4E97-AC01-2E8A884998E0}" type="pres">
      <dgm:prSet presAssocID="{FB171D50-1CAE-449D-AA5F-D6B6550793EF}" presName="background2" presStyleLbl="node2" presStyleIdx="0" presStyleCnt="2"/>
      <dgm:spPr/>
      <dgm:t>
        <a:bodyPr/>
        <a:lstStyle/>
        <a:p>
          <a:endParaRPr lang="fr-FR"/>
        </a:p>
      </dgm:t>
    </dgm:pt>
    <dgm:pt modelId="{94AD5CE2-B17C-4B75-9E8E-C01B01AA2B88}" type="pres">
      <dgm:prSet presAssocID="{FB171D50-1CAE-449D-AA5F-D6B6550793EF}" presName="text2" presStyleLbl="fgAcc2" presStyleIdx="0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455F0A-B684-47EC-B820-FE1053065C23}" type="pres">
      <dgm:prSet presAssocID="{FB171D50-1CAE-449D-AA5F-D6B6550793EF}" presName="hierChild3" presStyleCnt="0"/>
      <dgm:spPr/>
      <dgm:t>
        <a:bodyPr/>
        <a:lstStyle/>
        <a:p>
          <a:endParaRPr lang="fr-FR"/>
        </a:p>
      </dgm:t>
    </dgm:pt>
    <dgm:pt modelId="{4771202B-129B-4075-BEE8-6558164E9C60}" type="pres">
      <dgm:prSet presAssocID="{9BCE0884-270E-4DE9-9D0E-F10EAEFC2574}" presName="Name17" presStyleLbl="parChTrans1D3" presStyleIdx="0" presStyleCnt="2"/>
      <dgm:spPr/>
      <dgm:t>
        <a:bodyPr/>
        <a:lstStyle/>
        <a:p>
          <a:endParaRPr lang="fr-FR"/>
        </a:p>
      </dgm:t>
    </dgm:pt>
    <dgm:pt modelId="{4DCE044B-C1D0-45B8-8C74-716C5733611B}" type="pres">
      <dgm:prSet presAssocID="{2D8EC8F1-7496-4B63-9887-6E8D52BF5DBB}" presName="hierRoot3" presStyleCnt="0"/>
      <dgm:spPr/>
      <dgm:t>
        <a:bodyPr/>
        <a:lstStyle/>
        <a:p>
          <a:endParaRPr lang="fr-FR"/>
        </a:p>
      </dgm:t>
    </dgm:pt>
    <dgm:pt modelId="{53A683C4-0ECA-4F49-AEEA-7E7CB7DC3F0E}" type="pres">
      <dgm:prSet presAssocID="{2D8EC8F1-7496-4B63-9887-6E8D52BF5DBB}" presName="composite3" presStyleCnt="0"/>
      <dgm:spPr/>
      <dgm:t>
        <a:bodyPr/>
        <a:lstStyle/>
        <a:p>
          <a:endParaRPr lang="fr-FR"/>
        </a:p>
      </dgm:t>
    </dgm:pt>
    <dgm:pt modelId="{B185AA2B-971A-4DD5-9B3A-0EBBF95118F3}" type="pres">
      <dgm:prSet presAssocID="{2D8EC8F1-7496-4B63-9887-6E8D52BF5DBB}" presName="background3" presStyleLbl="node3" presStyleIdx="0" presStyleCnt="2"/>
      <dgm:spPr/>
      <dgm:t>
        <a:bodyPr/>
        <a:lstStyle/>
        <a:p>
          <a:endParaRPr lang="fr-FR"/>
        </a:p>
      </dgm:t>
    </dgm:pt>
    <dgm:pt modelId="{FF682A60-CBFC-4C34-BD48-47A01810BE88}" type="pres">
      <dgm:prSet presAssocID="{2D8EC8F1-7496-4B63-9887-6E8D52BF5DBB}" presName="text3" presStyleLbl="fgAcc3" presStyleIdx="0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0500A0-909F-4426-A632-514BA38A787E}" type="pres">
      <dgm:prSet presAssocID="{2D8EC8F1-7496-4B63-9887-6E8D52BF5DBB}" presName="hierChild4" presStyleCnt="0"/>
      <dgm:spPr/>
      <dgm:t>
        <a:bodyPr/>
        <a:lstStyle/>
        <a:p>
          <a:endParaRPr lang="fr-FR"/>
        </a:p>
      </dgm:t>
    </dgm:pt>
    <dgm:pt modelId="{5B464D96-BF34-458B-9220-33404047D246}" type="pres">
      <dgm:prSet presAssocID="{426B5EAA-623B-46B3-9F9C-CADE16FA79CB}" presName="Name10" presStyleLbl="parChTrans1D2" presStyleIdx="1" presStyleCnt="2"/>
      <dgm:spPr/>
      <dgm:t>
        <a:bodyPr/>
        <a:lstStyle/>
        <a:p>
          <a:endParaRPr lang="fr-FR"/>
        </a:p>
      </dgm:t>
    </dgm:pt>
    <dgm:pt modelId="{36B0DE9D-13F1-48D0-8F61-616FF6277657}" type="pres">
      <dgm:prSet presAssocID="{C90B7976-CB88-4683-94E2-71332449843A}" presName="hierRoot2" presStyleCnt="0"/>
      <dgm:spPr/>
      <dgm:t>
        <a:bodyPr/>
        <a:lstStyle/>
        <a:p>
          <a:endParaRPr lang="fr-FR"/>
        </a:p>
      </dgm:t>
    </dgm:pt>
    <dgm:pt modelId="{5F1E37F2-BBB1-490E-9106-B6F79681B25B}" type="pres">
      <dgm:prSet presAssocID="{C90B7976-CB88-4683-94E2-71332449843A}" presName="composite2" presStyleCnt="0"/>
      <dgm:spPr/>
      <dgm:t>
        <a:bodyPr/>
        <a:lstStyle/>
        <a:p>
          <a:endParaRPr lang="fr-FR"/>
        </a:p>
      </dgm:t>
    </dgm:pt>
    <dgm:pt modelId="{BA1CA289-503E-49A2-A144-8BA5264B892A}" type="pres">
      <dgm:prSet presAssocID="{C90B7976-CB88-4683-94E2-71332449843A}" presName="background2" presStyleLbl="node2" presStyleIdx="1" presStyleCnt="2"/>
      <dgm:spPr/>
      <dgm:t>
        <a:bodyPr/>
        <a:lstStyle/>
        <a:p>
          <a:endParaRPr lang="fr-FR"/>
        </a:p>
      </dgm:t>
    </dgm:pt>
    <dgm:pt modelId="{E2C8478A-D001-4FF4-BAE9-87FDCB34BCD5}" type="pres">
      <dgm:prSet presAssocID="{C90B7976-CB88-4683-94E2-71332449843A}" presName="text2" presStyleLbl="fgAcc2" presStyleIdx="1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AFB4C7-C027-4C0E-8888-221327AB2B4C}" type="pres">
      <dgm:prSet presAssocID="{C90B7976-CB88-4683-94E2-71332449843A}" presName="hierChild3" presStyleCnt="0"/>
      <dgm:spPr/>
      <dgm:t>
        <a:bodyPr/>
        <a:lstStyle/>
        <a:p>
          <a:endParaRPr lang="fr-FR"/>
        </a:p>
      </dgm:t>
    </dgm:pt>
    <dgm:pt modelId="{2E913710-2618-4AE8-B3CD-A71BE179DA3B}" type="pres">
      <dgm:prSet presAssocID="{38A4FEDF-E98C-477D-859C-C9D051B0DD17}" presName="Name17" presStyleLbl="parChTrans1D3" presStyleIdx="1" presStyleCnt="2"/>
      <dgm:spPr/>
      <dgm:t>
        <a:bodyPr/>
        <a:lstStyle/>
        <a:p>
          <a:endParaRPr lang="fr-FR"/>
        </a:p>
      </dgm:t>
    </dgm:pt>
    <dgm:pt modelId="{062CC4B0-6BE6-476C-A52B-01D8B96B2270}" type="pres">
      <dgm:prSet presAssocID="{37E0698A-1BB9-4F0D-8D36-C2AAEDE0C744}" presName="hierRoot3" presStyleCnt="0"/>
      <dgm:spPr/>
      <dgm:t>
        <a:bodyPr/>
        <a:lstStyle/>
        <a:p>
          <a:endParaRPr lang="fr-FR"/>
        </a:p>
      </dgm:t>
    </dgm:pt>
    <dgm:pt modelId="{A02B6DE3-2E22-4925-8A46-148E67CEEB04}" type="pres">
      <dgm:prSet presAssocID="{37E0698A-1BB9-4F0D-8D36-C2AAEDE0C744}" presName="composite3" presStyleCnt="0"/>
      <dgm:spPr/>
      <dgm:t>
        <a:bodyPr/>
        <a:lstStyle/>
        <a:p>
          <a:endParaRPr lang="fr-FR"/>
        </a:p>
      </dgm:t>
    </dgm:pt>
    <dgm:pt modelId="{1B2AE0E6-D9CE-4B29-854B-71D7B0604869}" type="pres">
      <dgm:prSet presAssocID="{37E0698A-1BB9-4F0D-8D36-C2AAEDE0C744}" presName="background3" presStyleLbl="node3" presStyleIdx="1" presStyleCnt="2"/>
      <dgm:spPr/>
      <dgm:t>
        <a:bodyPr/>
        <a:lstStyle/>
        <a:p>
          <a:endParaRPr lang="fr-FR"/>
        </a:p>
      </dgm:t>
    </dgm:pt>
    <dgm:pt modelId="{FD3107A9-E786-4697-9644-202615700FD6}" type="pres">
      <dgm:prSet presAssocID="{37E0698A-1BB9-4F0D-8D36-C2AAEDE0C744}" presName="text3" presStyleLbl="fgAcc3" presStyleIdx="1" presStyleCnt="2" custScaleX="214359" custScaleY="214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A218-089E-4A62-B803-21BF1D026C28}" type="pres">
      <dgm:prSet presAssocID="{37E0698A-1BB9-4F0D-8D36-C2AAEDE0C744}" presName="hierChild4" presStyleCnt="0"/>
      <dgm:spPr/>
      <dgm:t>
        <a:bodyPr/>
        <a:lstStyle/>
        <a:p>
          <a:endParaRPr lang="fr-FR"/>
        </a:p>
      </dgm:t>
    </dgm:pt>
  </dgm:ptLst>
  <dgm:cxnLst>
    <dgm:cxn modelId="{55539294-9DE6-40D4-B978-482F5F4F3240}" type="presOf" srcId="{C90B7976-CB88-4683-94E2-71332449843A}" destId="{E2C8478A-D001-4FF4-BAE9-87FDCB34BCD5}" srcOrd="0" destOrd="0" presId="urn:microsoft.com/office/officeart/2005/8/layout/hierarchy1"/>
    <dgm:cxn modelId="{2DB2CB35-063A-44A8-A767-FCE3BE5D1C87}" srcId="{FB171D50-1CAE-449D-AA5F-D6B6550793EF}" destId="{2D8EC8F1-7496-4B63-9887-6E8D52BF5DBB}" srcOrd="0" destOrd="0" parTransId="{9BCE0884-270E-4DE9-9D0E-F10EAEFC2574}" sibTransId="{682845DD-1370-4CF8-80DE-2D4B6F507298}"/>
    <dgm:cxn modelId="{430BC3A7-DC5D-4068-9E4F-835027AEF732}" srcId="{620D08B8-027C-4339-B645-33AF1CAFA3EF}" destId="{C90B7976-CB88-4683-94E2-71332449843A}" srcOrd="1" destOrd="0" parTransId="{426B5EAA-623B-46B3-9F9C-CADE16FA79CB}" sibTransId="{14948453-4D5E-4A30-9E68-40CD32B79700}"/>
    <dgm:cxn modelId="{1021012B-3E30-472F-B3E1-501DE70B9AD2}" srcId="{C90B7976-CB88-4683-94E2-71332449843A}" destId="{37E0698A-1BB9-4F0D-8D36-C2AAEDE0C744}" srcOrd="0" destOrd="0" parTransId="{38A4FEDF-E98C-477D-859C-C9D051B0DD17}" sibTransId="{A72DD00F-520A-4A96-B567-13E0039DBF44}"/>
    <dgm:cxn modelId="{52646D2B-CE04-4076-962F-ADED555E5BA2}" type="presOf" srcId="{620D08B8-027C-4339-B645-33AF1CAFA3EF}" destId="{614A9291-0420-4C3B-B89C-9EF89E3150F7}" srcOrd="0" destOrd="0" presId="urn:microsoft.com/office/officeart/2005/8/layout/hierarchy1"/>
    <dgm:cxn modelId="{B6D69D85-D2B2-487C-8C35-646D14C67C1C}" type="presOf" srcId="{37E0698A-1BB9-4F0D-8D36-C2AAEDE0C744}" destId="{FD3107A9-E786-4697-9644-202615700FD6}" srcOrd="0" destOrd="0" presId="urn:microsoft.com/office/officeart/2005/8/layout/hierarchy1"/>
    <dgm:cxn modelId="{CAD1F0BD-9FE9-4C82-951B-8FA16031D77A}" type="presOf" srcId="{38A4FEDF-E98C-477D-859C-C9D051B0DD17}" destId="{2E913710-2618-4AE8-B3CD-A71BE179DA3B}" srcOrd="0" destOrd="0" presId="urn:microsoft.com/office/officeart/2005/8/layout/hierarchy1"/>
    <dgm:cxn modelId="{7B3B28A9-BA38-49EB-9939-39B23D3C318F}" type="presOf" srcId="{2D8EC8F1-7496-4B63-9887-6E8D52BF5DBB}" destId="{FF682A60-CBFC-4C34-BD48-47A01810BE88}" srcOrd="0" destOrd="0" presId="urn:microsoft.com/office/officeart/2005/8/layout/hierarchy1"/>
    <dgm:cxn modelId="{BF0A1884-2CF0-4E6B-9585-C90DF87969BE}" srcId="{920A7DAC-343D-4C46-9B4F-818272BF779E}" destId="{620D08B8-027C-4339-B645-33AF1CAFA3EF}" srcOrd="0" destOrd="0" parTransId="{B510D0D6-65E9-4AF0-9FC4-7A3DDBB8DF51}" sibTransId="{837C2A5A-8F91-4AC8-A5D1-E5C5535DB258}"/>
    <dgm:cxn modelId="{BFE930BF-11DD-408A-8520-C91CE47758FA}" type="presOf" srcId="{920A7DAC-343D-4C46-9B4F-818272BF779E}" destId="{D6A0D939-0163-4BE2-B0C9-1CBD9DE34681}" srcOrd="0" destOrd="0" presId="urn:microsoft.com/office/officeart/2005/8/layout/hierarchy1"/>
    <dgm:cxn modelId="{195DD4C2-B951-4DC4-A163-4A8B1EDAC591}" type="presOf" srcId="{FB171D50-1CAE-449D-AA5F-D6B6550793EF}" destId="{94AD5CE2-B17C-4B75-9E8E-C01B01AA2B88}" srcOrd="0" destOrd="0" presId="urn:microsoft.com/office/officeart/2005/8/layout/hierarchy1"/>
    <dgm:cxn modelId="{F2A8760A-59DE-4A3A-8D0F-1B69C0B955A9}" srcId="{620D08B8-027C-4339-B645-33AF1CAFA3EF}" destId="{FB171D50-1CAE-449D-AA5F-D6B6550793EF}" srcOrd="0" destOrd="0" parTransId="{45778240-660C-43A8-87D1-B533AD5BDC2D}" sibTransId="{7FBDDE17-D8F0-4E25-860B-4C65E1C7004F}"/>
    <dgm:cxn modelId="{5EFEF482-E9A3-4DA3-A96F-8C0EB92434FE}" type="presOf" srcId="{45778240-660C-43A8-87D1-B533AD5BDC2D}" destId="{5CDEC4D3-67A8-4EAA-A828-03F4792E1709}" srcOrd="0" destOrd="0" presId="urn:microsoft.com/office/officeart/2005/8/layout/hierarchy1"/>
    <dgm:cxn modelId="{4CDBC3A9-2CCB-400F-92C3-C6002A2E2B7B}" type="presOf" srcId="{9BCE0884-270E-4DE9-9D0E-F10EAEFC2574}" destId="{4771202B-129B-4075-BEE8-6558164E9C60}" srcOrd="0" destOrd="0" presId="urn:microsoft.com/office/officeart/2005/8/layout/hierarchy1"/>
    <dgm:cxn modelId="{4B12171F-2D3B-4E58-882D-D5CFAD97691E}" type="presOf" srcId="{426B5EAA-623B-46B3-9F9C-CADE16FA79CB}" destId="{5B464D96-BF34-458B-9220-33404047D246}" srcOrd="0" destOrd="0" presId="urn:microsoft.com/office/officeart/2005/8/layout/hierarchy1"/>
    <dgm:cxn modelId="{4CDBBF29-EB5E-46B7-9D04-8E7719F4F1BF}" type="presParOf" srcId="{D6A0D939-0163-4BE2-B0C9-1CBD9DE34681}" destId="{24FB49BE-F703-4502-9912-1FD4DB11E3A8}" srcOrd="0" destOrd="0" presId="urn:microsoft.com/office/officeart/2005/8/layout/hierarchy1"/>
    <dgm:cxn modelId="{89417074-2997-4715-9999-4765A0A6800B}" type="presParOf" srcId="{24FB49BE-F703-4502-9912-1FD4DB11E3A8}" destId="{C1052336-0D01-44F7-96C2-E497EF2A9D00}" srcOrd="0" destOrd="0" presId="urn:microsoft.com/office/officeart/2005/8/layout/hierarchy1"/>
    <dgm:cxn modelId="{94A1E8E7-03A6-4874-A3BF-B4E1831291E0}" type="presParOf" srcId="{C1052336-0D01-44F7-96C2-E497EF2A9D00}" destId="{6FCBD65B-821C-479C-B8AD-F1DBF9BCF7F1}" srcOrd="0" destOrd="0" presId="urn:microsoft.com/office/officeart/2005/8/layout/hierarchy1"/>
    <dgm:cxn modelId="{FC6EA1F1-9C38-49F1-AA9C-EBF1FEF29D6C}" type="presParOf" srcId="{C1052336-0D01-44F7-96C2-E497EF2A9D00}" destId="{614A9291-0420-4C3B-B89C-9EF89E3150F7}" srcOrd="1" destOrd="0" presId="urn:microsoft.com/office/officeart/2005/8/layout/hierarchy1"/>
    <dgm:cxn modelId="{71A1D4DF-13E2-4D5E-A16F-852937617AC1}" type="presParOf" srcId="{24FB49BE-F703-4502-9912-1FD4DB11E3A8}" destId="{709F5FB4-9D5F-4EDF-B41F-27A64C737C5F}" srcOrd="1" destOrd="0" presId="urn:microsoft.com/office/officeart/2005/8/layout/hierarchy1"/>
    <dgm:cxn modelId="{2FBB0FD5-2DAF-4A90-B20A-B7EB1C771054}" type="presParOf" srcId="{709F5FB4-9D5F-4EDF-B41F-27A64C737C5F}" destId="{5CDEC4D3-67A8-4EAA-A828-03F4792E1709}" srcOrd="0" destOrd="0" presId="urn:microsoft.com/office/officeart/2005/8/layout/hierarchy1"/>
    <dgm:cxn modelId="{E4BFDEB4-D24F-43B5-844E-B4A4608A769C}" type="presParOf" srcId="{709F5FB4-9D5F-4EDF-B41F-27A64C737C5F}" destId="{41526ED3-B9FF-4AE1-9455-1123593935A1}" srcOrd="1" destOrd="0" presId="urn:microsoft.com/office/officeart/2005/8/layout/hierarchy1"/>
    <dgm:cxn modelId="{8FA541E5-A113-4AF0-953E-A7D6B28D06A6}" type="presParOf" srcId="{41526ED3-B9FF-4AE1-9455-1123593935A1}" destId="{121D91DE-7C1B-4AEB-BE14-2AF2A3FE48FC}" srcOrd="0" destOrd="0" presId="urn:microsoft.com/office/officeart/2005/8/layout/hierarchy1"/>
    <dgm:cxn modelId="{CA0E1CF9-423F-49F2-B20D-19ADEEEF7676}" type="presParOf" srcId="{121D91DE-7C1B-4AEB-BE14-2AF2A3FE48FC}" destId="{D55A25CB-53C1-4E97-AC01-2E8A884998E0}" srcOrd="0" destOrd="0" presId="urn:microsoft.com/office/officeart/2005/8/layout/hierarchy1"/>
    <dgm:cxn modelId="{7525790A-853C-4C2E-AD3B-5465D230A004}" type="presParOf" srcId="{121D91DE-7C1B-4AEB-BE14-2AF2A3FE48FC}" destId="{94AD5CE2-B17C-4B75-9E8E-C01B01AA2B88}" srcOrd="1" destOrd="0" presId="urn:microsoft.com/office/officeart/2005/8/layout/hierarchy1"/>
    <dgm:cxn modelId="{DA746C77-B94A-4B1E-8CD8-6D3AB0DA3DDE}" type="presParOf" srcId="{41526ED3-B9FF-4AE1-9455-1123593935A1}" destId="{F4455F0A-B684-47EC-B820-FE1053065C23}" srcOrd="1" destOrd="0" presId="urn:microsoft.com/office/officeart/2005/8/layout/hierarchy1"/>
    <dgm:cxn modelId="{30FFCF74-3A9D-4D0A-8631-0E0C3F949C79}" type="presParOf" srcId="{F4455F0A-B684-47EC-B820-FE1053065C23}" destId="{4771202B-129B-4075-BEE8-6558164E9C60}" srcOrd="0" destOrd="0" presId="urn:microsoft.com/office/officeart/2005/8/layout/hierarchy1"/>
    <dgm:cxn modelId="{EAEB476E-87D3-454A-9A5E-DBB928047B54}" type="presParOf" srcId="{F4455F0A-B684-47EC-B820-FE1053065C23}" destId="{4DCE044B-C1D0-45B8-8C74-716C5733611B}" srcOrd="1" destOrd="0" presId="urn:microsoft.com/office/officeart/2005/8/layout/hierarchy1"/>
    <dgm:cxn modelId="{1EFDA8DC-174C-4344-84EA-968CF2607D23}" type="presParOf" srcId="{4DCE044B-C1D0-45B8-8C74-716C5733611B}" destId="{53A683C4-0ECA-4F49-AEEA-7E7CB7DC3F0E}" srcOrd="0" destOrd="0" presId="urn:microsoft.com/office/officeart/2005/8/layout/hierarchy1"/>
    <dgm:cxn modelId="{204CBC4B-A1A6-4C64-8CAA-44507F0014E7}" type="presParOf" srcId="{53A683C4-0ECA-4F49-AEEA-7E7CB7DC3F0E}" destId="{B185AA2B-971A-4DD5-9B3A-0EBBF95118F3}" srcOrd="0" destOrd="0" presId="urn:microsoft.com/office/officeart/2005/8/layout/hierarchy1"/>
    <dgm:cxn modelId="{1098F6B4-F250-4D25-BEAA-5D2D59E5870B}" type="presParOf" srcId="{53A683C4-0ECA-4F49-AEEA-7E7CB7DC3F0E}" destId="{FF682A60-CBFC-4C34-BD48-47A01810BE88}" srcOrd="1" destOrd="0" presId="urn:microsoft.com/office/officeart/2005/8/layout/hierarchy1"/>
    <dgm:cxn modelId="{AEC579CD-FA05-40FD-9E4A-ADBFA3E2B9EC}" type="presParOf" srcId="{4DCE044B-C1D0-45B8-8C74-716C5733611B}" destId="{B30500A0-909F-4426-A632-514BA38A787E}" srcOrd="1" destOrd="0" presId="urn:microsoft.com/office/officeart/2005/8/layout/hierarchy1"/>
    <dgm:cxn modelId="{712E960B-CE82-4456-AF9F-BEAD0179FDD7}" type="presParOf" srcId="{709F5FB4-9D5F-4EDF-B41F-27A64C737C5F}" destId="{5B464D96-BF34-458B-9220-33404047D246}" srcOrd="2" destOrd="0" presId="urn:microsoft.com/office/officeart/2005/8/layout/hierarchy1"/>
    <dgm:cxn modelId="{AA2098B3-5F7C-47FE-9446-CE676A03B2DC}" type="presParOf" srcId="{709F5FB4-9D5F-4EDF-B41F-27A64C737C5F}" destId="{36B0DE9D-13F1-48D0-8F61-616FF6277657}" srcOrd="3" destOrd="0" presId="urn:microsoft.com/office/officeart/2005/8/layout/hierarchy1"/>
    <dgm:cxn modelId="{B435984C-9DA3-4BF2-9EBB-088FAFB4BA13}" type="presParOf" srcId="{36B0DE9D-13F1-48D0-8F61-616FF6277657}" destId="{5F1E37F2-BBB1-490E-9106-B6F79681B25B}" srcOrd="0" destOrd="0" presId="urn:microsoft.com/office/officeart/2005/8/layout/hierarchy1"/>
    <dgm:cxn modelId="{CBED3ACB-E9F8-4F4E-B236-FB7E357E81F7}" type="presParOf" srcId="{5F1E37F2-BBB1-490E-9106-B6F79681B25B}" destId="{BA1CA289-503E-49A2-A144-8BA5264B892A}" srcOrd="0" destOrd="0" presId="urn:microsoft.com/office/officeart/2005/8/layout/hierarchy1"/>
    <dgm:cxn modelId="{35D9C576-63F9-4E36-8F8C-21B93899C689}" type="presParOf" srcId="{5F1E37F2-BBB1-490E-9106-B6F79681B25B}" destId="{E2C8478A-D001-4FF4-BAE9-87FDCB34BCD5}" srcOrd="1" destOrd="0" presId="urn:microsoft.com/office/officeart/2005/8/layout/hierarchy1"/>
    <dgm:cxn modelId="{EF7B1696-FB3F-479B-B508-06715D36EDB3}" type="presParOf" srcId="{36B0DE9D-13F1-48D0-8F61-616FF6277657}" destId="{1EAFB4C7-C027-4C0E-8888-221327AB2B4C}" srcOrd="1" destOrd="0" presId="urn:microsoft.com/office/officeart/2005/8/layout/hierarchy1"/>
    <dgm:cxn modelId="{407FA65F-7BA6-4A9F-94FA-0E45BAC816EE}" type="presParOf" srcId="{1EAFB4C7-C027-4C0E-8888-221327AB2B4C}" destId="{2E913710-2618-4AE8-B3CD-A71BE179DA3B}" srcOrd="0" destOrd="0" presId="urn:microsoft.com/office/officeart/2005/8/layout/hierarchy1"/>
    <dgm:cxn modelId="{749639A6-396C-47D6-BA83-8EE2C075B50E}" type="presParOf" srcId="{1EAFB4C7-C027-4C0E-8888-221327AB2B4C}" destId="{062CC4B0-6BE6-476C-A52B-01D8B96B2270}" srcOrd="1" destOrd="0" presId="urn:microsoft.com/office/officeart/2005/8/layout/hierarchy1"/>
    <dgm:cxn modelId="{8F31134E-25AC-4F76-BE09-0F8000BAF900}" type="presParOf" srcId="{062CC4B0-6BE6-476C-A52B-01D8B96B2270}" destId="{A02B6DE3-2E22-4925-8A46-148E67CEEB04}" srcOrd="0" destOrd="0" presId="urn:microsoft.com/office/officeart/2005/8/layout/hierarchy1"/>
    <dgm:cxn modelId="{CCBFA3D6-15E0-47D8-9EFA-E6B86C2A1B2D}" type="presParOf" srcId="{A02B6DE3-2E22-4925-8A46-148E67CEEB04}" destId="{1B2AE0E6-D9CE-4B29-854B-71D7B0604869}" srcOrd="0" destOrd="0" presId="urn:microsoft.com/office/officeart/2005/8/layout/hierarchy1"/>
    <dgm:cxn modelId="{519E3A00-D22C-49AE-A189-8BC61ADBAA26}" type="presParOf" srcId="{A02B6DE3-2E22-4925-8A46-148E67CEEB04}" destId="{FD3107A9-E786-4697-9644-202615700FD6}" srcOrd="1" destOrd="0" presId="urn:microsoft.com/office/officeart/2005/8/layout/hierarchy1"/>
    <dgm:cxn modelId="{A75D211B-BBA4-4EBF-A771-5602CC135D30}" type="presParOf" srcId="{062CC4B0-6BE6-476C-A52B-01D8B96B2270}" destId="{1DD8A218-089E-4A62-B803-21BF1D026C28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0A7DAC-343D-4C46-9B4F-818272BF779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0D08B8-027C-4339-B645-33AF1CAFA3EF}">
      <dgm:prSet phldrT="[Texte]" custT="1"/>
      <dgm:spPr/>
      <dgm:t>
        <a:bodyPr/>
        <a:lstStyle/>
        <a:p>
          <a:r>
            <a:rPr lang="fr-FR" sz="3200" b="1" dirty="0" smtClean="0">
              <a:latin typeface="Times New Roman" pitchFamily="18" charset="0"/>
              <a:cs typeface="Times New Roman" pitchFamily="18" charset="0"/>
            </a:rPr>
            <a:t>L’appareil génital </a:t>
          </a:r>
          <a:endParaRPr lang="fr-FR" sz="3200" b="1" dirty="0">
            <a:latin typeface="Times New Roman" pitchFamily="18" charset="0"/>
            <a:cs typeface="Times New Roman" pitchFamily="18" charset="0"/>
          </a:endParaRPr>
        </a:p>
      </dgm:t>
    </dgm:pt>
    <dgm:pt modelId="{B510D0D6-65E9-4AF0-9FC4-7A3DDBB8DF51}" type="parTrans" cxnId="{BF0A1884-2CF0-4E6B-9585-C90DF87969BE}">
      <dgm:prSet/>
      <dgm:spPr/>
      <dgm:t>
        <a:bodyPr/>
        <a:lstStyle/>
        <a:p>
          <a:endParaRPr lang="fr-FR"/>
        </a:p>
      </dgm:t>
    </dgm:pt>
    <dgm:pt modelId="{837C2A5A-8F91-4AC8-A5D1-E5C5535DB258}" type="sibTrans" cxnId="{BF0A1884-2CF0-4E6B-9585-C90DF87969BE}">
      <dgm:prSet/>
      <dgm:spPr/>
      <dgm:t>
        <a:bodyPr/>
        <a:lstStyle/>
        <a:p>
          <a:endParaRPr lang="fr-FR"/>
        </a:p>
      </dgm:t>
    </dgm:pt>
    <dgm:pt modelId="{FB171D50-1CAE-449D-AA5F-D6B6550793EF}">
      <dgm:prSet phldrT="[Texte]" custT="1"/>
      <dgm:spPr/>
      <dgm:t>
        <a:bodyPr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Glandes génitales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78240-660C-43A8-87D1-B533AD5BDC2D}" type="parTrans" cxnId="{F2A8760A-59DE-4A3A-8D0F-1B69C0B955A9}">
      <dgm:prSet/>
      <dgm:spPr/>
      <dgm:t>
        <a:bodyPr/>
        <a:lstStyle/>
        <a:p>
          <a:endParaRPr lang="fr-FR"/>
        </a:p>
      </dgm:t>
    </dgm:pt>
    <dgm:pt modelId="{7FBDDE17-D8F0-4E25-860B-4C65E1C7004F}" type="sibTrans" cxnId="{F2A8760A-59DE-4A3A-8D0F-1B69C0B955A9}">
      <dgm:prSet/>
      <dgm:spPr/>
      <dgm:t>
        <a:bodyPr/>
        <a:lstStyle/>
        <a:p>
          <a:endParaRPr lang="fr-FR"/>
        </a:p>
      </dgm:t>
    </dgm:pt>
    <dgm:pt modelId="{2D8EC8F1-7496-4B63-9887-6E8D52BF5DBB}">
      <dgm:prSet phldrT="[Texte]" custT="1"/>
      <dgm:spPr/>
      <dgm:t>
        <a:bodyPr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testicules</a:t>
          </a:r>
          <a:endParaRPr lang="fr-FR" sz="2400" b="1" dirty="0">
            <a:latin typeface="Arial" pitchFamily="34" charset="0"/>
            <a:cs typeface="Arial" pitchFamily="34" charset="0"/>
          </a:endParaRPr>
        </a:p>
      </dgm:t>
    </dgm:pt>
    <dgm:pt modelId="{9BCE0884-270E-4DE9-9D0E-F10EAEFC2574}" type="parTrans" cxnId="{2DB2CB35-063A-44A8-A767-FCE3BE5D1C87}">
      <dgm:prSet/>
      <dgm:spPr/>
      <dgm:t>
        <a:bodyPr/>
        <a:lstStyle/>
        <a:p>
          <a:endParaRPr lang="fr-FR"/>
        </a:p>
      </dgm:t>
    </dgm:pt>
    <dgm:pt modelId="{682845DD-1370-4CF8-80DE-2D4B6F507298}" type="sibTrans" cxnId="{2DB2CB35-063A-44A8-A767-FCE3BE5D1C87}">
      <dgm:prSet/>
      <dgm:spPr/>
      <dgm:t>
        <a:bodyPr/>
        <a:lstStyle/>
        <a:p>
          <a:endParaRPr lang="fr-FR"/>
        </a:p>
      </dgm:t>
    </dgm:pt>
    <dgm:pt modelId="{C90B7976-CB88-4683-94E2-71332449843A}">
      <dgm:prSet phldrT="[Texte]" custT="1"/>
      <dgm:spPr/>
      <dgm:t>
        <a:bodyPr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Voies génitales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B5EAA-623B-46B3-9F9C-CADE16FA79CB}" type="parTrans" cxnId="{430BC3A7-DC5D-4068-9E4F-835027AEF732}">
      <dgm:prSet/>
      <dgm:spPr/>
      <dgm:t>
        <a:bodyPr/>
        <a:lstStyle/>
        <a:p>
          <a:endParaRPr lang="fr-FR"/>
        </a:p>
      </dgm:t>
    </dgm:pt>
    <dgm:pt modelId="{14948453-4D5E-4A30-9E68-40CD32B79700}" type="sibTrans" cxnId="{430BC3A7-DC5D-4068-9E4F-835027AEF732}">
      <dgm:prSet/>
      <dgm:spPr/>
      <dgm:t>
        <a:bodyPr/>
        <a:lstStyle/>
        <a:p>
          <a:endParaRPr lang="fr-FR"/>
        </a:p>
      </dgm:t>
    </dgm:pt>
    <dgm:pt modelId="{37E0698A-1BB9-4F0D-8D36-C2AAEDE0C744}">
      <dgm:prSet phldrT="[Texte]" custT="1"/>
      <dgm:spPr/>
      <dgm:t>
        <a:bodyPr lIns="36000" tIns="36000" rIns="36000" bIns="36000"/>
        <a:lstStyle/>
        <a:p>
          <a:pPr>
            <a:spcAft>
              <a:spcPts val="600"/>
            </a:spcAft>
          </a:pPr>
          <a:r>
            <a:rPr lang="fr-FR" sz="2200" b="1" dirty="0" smtClean="0">
              <a:latin typeface="Arial" pitchFamily="34" charset="0"/>
              <a:cs typeface="Arial" pitchFamily="34" charset="0"/>
            </a:rPr>
            <a:t>Les voies spermatiques (les épididymes, les conduits déférents, les glandes séminales, les conduits éjaculateurs)</a:t>
          </a:r>
        </a:p>
        <a:p>
          <a:pPr>
            <a:spcAft>
              <a:spcPts val="600"/>
            </a:spcAft>
          </a:pPr>
          <a:r>
            <a:rPr lang="fr-FR" sz="2200" b="1" dirty="0" smtClean="0">
              <a:latin typeface="Arial" pitchFamily="34" charset="0"/>
              <a:cs typeface="Arial" pitchFamily="34" charset="0"/>
            </a:rPr>
            <a:t>La glande prostatique</a:t>
          </a:r>
        </a:p>
        <a:p>
          <a:pPr>
            <a:spcAft>
              <a:spcPts val="600"/>
            </a:spcAft>
          </a:pPr>
          <a:r>
            <a:rPr lang="fr-FR" sz="2200" b="1" dirty="0" smtClean="0">
              <a:latin typeface="Arial" pitchFamily="34" charset="0"/>
              <a:cs typeface="Arial" pitchFamily="34" charset="0"/>
            </a:rPr>
            <a:t>Le pénis </a:t>
          </a:r>
        </a:p>
        <a:p>
          <a:pPr>
            <a:spcAft>
              <a:spcPts val="600"/>
            </a:spcAft>
          </a:pPr>
          <a:r>
            <a:rPr lang="fr-FR" sz="2200" b="1" dirty="0" smtClean="0">
              <a:latin typeface="Arial" pitchFamily="34" charset="0"/>
              <a:cs typeface="Arial" pitchFamily="34" charset="0"/>
            </a:rPr>
            <a:t>Le scrotum</a:t>
          </a:r>
          <a:endParaRPr lang="fr-FR" sz="2200" b="1" dirty="0">
            <a:latin typeface="Arial" pitchFamily="34" charset="0"/>
            <a:cs typeface="Arial" pitchFamily="34" charset="0"/>
          </a:endParaRPr>
        </a:p>
      </dgm:t>
    </dgm:pt>
    <dgm:pt modelId="{38A4FEDF-E98C-477D-859C-C9D051B0DD17}" type="parTrans" cxnId="{1021012B-3E30-472F-B3E1-501DE70B9AD2}">
      <dgm:prSet/>
      <dgm:spPr/>
      <dgm:t>
        <a:bodyPr/>
        <a:lstStyle/>
        <a:p>
          <a:endParaRPr lang="fr-FR"/>
        </a:p>
      </dgm:t>
    </dgm:pt>
    <dgm:pt modelId="{A72DD00F-520A-4A96-B567-13E0039DBF44}" type="sibTrans" cxnId="{1021012B-3E30-472F-B3E1-501DE70B9AD2}">
      <dgm:prSet/>
      <dgm:spPr/>
      <dgm:t>
        <a:bodyPr/>
        <a:lstStyle/>
        <a:p>
          <a:endParaRPr lang="fr-FR"/>
        </a:p>
      </dgm:t>
    </dgm:pt>
    <dgm:pt modelId="{D6A0D939-0163-4BE2-B0C9-1CBD9DE34681}" type="pres">
      <dgm:prSet presAssocID="{920A7DAC-343D-4C46-9B4F-818272BF7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FB49BE-F703-4502-9912-1FD4DB11E3A8}" type="pres">
      <dgm:prSet presAssocID="{620D08B8-027C-4339-B645-33AF1CAFA3EF}" presName="hierRoot1" presStyleCnt="0"/>
      <dgm:spPr/>
      <dgm:t>
        <a:bodyPr/>
        <a:lstStyle/>
        <a:p>
          <a:endParaRPr lang="fr-FR"/>
        </a:p>
      </dgm:t>
    </dgm:pt>
    <dgm:pt modelId="{C1052336-0D01-44F7-96C2-E497EF2A9D00}" type="pres">
      <dgm:prSet presAssocID="{620D08B8-027C-4339-B645-33AF1CAFA3EF}" presName="composite" presStyleCnt="0"/>
      <dgm:spPr/>
      <dgm:t>
        <a:bodyPr/>
        <a:lstStyle/>
        <a:p>
          <a:endParaRPr lang="fr-FR"/>
        </a:p>
      </dgm:t>
    </dgm:pt>
    <dgm:pt modelId="{6FCBD65B-821C-479C-B8AD-F1DBF9BCF7F1}" type="pres">
      <dgm:prSet presAssocID="{620D08B8-027C-4339-B645-33AF1CAFA3EF}" presName="background" presStyleLbl="node0" presStyleIdx="0" presStyleCnt="1"/>
      <dgm:spPr/>
      <dgm:t>
        <a:bodyPr/>
        <a:lstStyle/>
        <a:p>
          <a:endParaRPr lang="fr-FR"/>
        </a:p>
      </dgm:t>
    </dgm:pt>
    <dgm:pt modelId="{614A9291-0420-4C3B-B89C-9EF89E3150F7}" type="pres">
      <dgm:prSet presAssocID="{620D08B8-027C-4339-B645-33AF1CAFA3EF}" presName="text" presStyleLbl="fgAcc0" presStyleIdx="0" presStyleCnt="1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9F5FB4-9D5F-4EDF-B41F-27A64C737C5F}" type="pres">
      <dgm:prSet presAssocID="{620D08B8-027C-4339-B645-33AF1CAFA3EF}" presName="hierChild2" presStyleCnt="0"/>
      <dgm:spPr/>
      <dgm:t>
        <a:bodyPr/>
        <a:lstStyle/>
        <a:p>
          <a:endParaRPr lang="fr-FR"/>
        </a:p>
      </dgm:t>
    </dgm:pt>
    <dgm:pt modelId="{5CDEC4D3-67A8-4EAA-A828-03F4792E1709}" type="pres">
      <dgm:prSet presAssocID="{45778240-660C-43A8-87D1-B533AD5BDC2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41526ED3-B9FF-4AE1-9455-1123593935A1}" type="pres">
      <dgm:prSet presAssocID="{FB171D50-1CAE-449D-AA5F-D6B6550793EF}" presName="hierRoot2" presStyleCnt="0"/>
      <dgm:spPr/>
      <dgm:t>
        <a:bodyPr/>
        <a:lstStyle/>
        <a:p>
          <a:endParaRPr lang="fr-FR"/>
        </a:p>
      </dgm:t>
    </dgm:pt>
    <dgm:pt modelId="{121D91DE-7C1B-4AEB-BE14-2AF2A3FE48FC}" type="pres">
      <dgm:prSet presAssocID="{FB171D50-1CAE-449D-AA5F-D6B6550793EF}" presName="composite2" presStyleCnt="0"/>
      <dgm:spPr/>
      <dgm:t>
        <a:bodyPr/>
        <a:lstStyle/>
        <a:p>
          <a:endParaRPr lang="fr-FR"/>
        </a:p>
      </dgm:t>
    </dgm:pt>
    <dgm:pt modelId="{D55A25CB-53C1-4E97-AC01-2E8A884998E0}" type="pres">
      <dgm:prSet presAssocID="{FB171D50-1CAE-449D-AA5F-D6B6550793EF}" presName="background2" presStyleLbl="node2" presStyleIdx="0" presStyleCnt="2"/>
      <dgm:spPr/>
      <dgm:t>
        <a:bodyPr/>
        <a:lstStyle/>
        <a:p>
          <a:endParaRPr lang="fr-FR"/>
        </a:p>
      </dgm:t>
    </dgm:pt>
    <dgm:pt modelId="{94AD5CE2-B17C-4B75-9E8E-C01B01AA2B88}" type="pres">
      <dgm:prSet presAssocID="{FB171D50-1CAE-449D-AA5F-D6B6550793EF}" presName="text2" presStyleLbl="fgAcc2" presStyleIdx="0" presStyleCnt="2" custScaleX="110000" custScaleY="11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455F0A-B684-47EC-B820-FE1053065C23}" type="pres">
      <dgm:prSet presAssocID="{FB171D50-1CAE-449D-AA5F-D6B6550793EF}" presName="hierChild3" presStyleCnt="0"/>
      <dgm:spPr/>
      <dgm:t>
        <a:bodyPr/>
        <a:lstStyle/>
        <a:p>
          <a:endParaRPr lang="fr-FR"/>
        </a:p>
      </dgm:t>
    </dgm:pt>
    <dgm:pt modelId="{4771202B-129B-4075-BEE8-6558164E9C60}" type="pres">
      <dgm:prSet presAssocID="{9BCE0884-270E-4DE9-9D0E-F10EAEFC2574}" presName="Name17" presStyleLbl="parChTrans1D3" presStyleIdx="0" presStyleCnt="2"/>
      <dgm:spPr/>
      <dgm:t>
        <a:bodyPr/>
        <a:lstStyle/>
        <a:p>
          <a:endParaRPr lang="fr-FR"/>
        </a:p>
      </dgm:t>
    </dgm:pt>
    <dgm:pt modelId="{4DCE044B-C1D0-45B8-8C74-716C5733611B}" type="pres">
      <dgm:prSet presAssocID="{2D8EC8F1-7496-4B63-9887-6E8D52BF5DBB}" presName="hierRoot3" presStyleCnt="0"/>
      <dgm:spPr/>
      <dgm:t>
        <a:bodyPr/>
        <a:lstStyle/>
        <a:p>
          <a:endParaRPr lang="fr-FR"/>
        </a:p>
      </dgm:t>
    </dgm:pt>
    <dgm:pt modelId="{53A683C4-0ECA-4F49-AEEA-7E7CB7DC3F0E}" type="pres">
      <dgm:prSet presAssocID="{2D8EC8F1-7496-4B63-9887-6E8D52BF5DBB}" presName="composite3" presStyleCnt="0"/>
      <dgm:spPr/>
      <dgm:t>
        <a:bodyPr/>
        <a:lstStyle/>
        <a:p>
          <a:endParaRPr lang="fr-FR"/>
        </a:p>
      </dgm:t>
    </dgm:pt>
    <dgm:pt modelId="{B185AA2B-971A-4DD5-9B3A-0EBBF95118F3}" type="pres">
      <dgm:prSet presAssocID="{2D8EC8F1-7496-4B63-9887-6E8D52BF5DBB}" presName="background3" presStyleLbl="node3" presStyleIdx="0" presStyleCnt="2"/>
      <dgm:spPr/>
      <dgm:t>
        <a:bodyPr/>
        <a:lstStyle/>
        <a:p>
          <a:endParaRPr lang="fr-FR"/>
        </a:p>
      </dgm:t>
    </dgm:pt>
    <dgm:pt modelId="{FF682A60-CBFC-4C34-BD48-47A01810BE88}" type="pres">
      <dgm:prSet presAssocID="{2D8EC8F1-7496-4B63-9887-6E8D52BF5DBB}" presName="text3" presStyleLbl="fgAcc3" presStyleIdx="0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0500A0-909F-4426-A632-514BA38A787E}" type="pres">
      <dgm:prSet presAssocID="{2D8EC8F1-7496-4B63-9887-6E8D52BF5DBB}" presName="hierChild4" presStyleCnt="0"/>
      <dgm:spPr/>
      <dgm:t>
        <a:bodyPr/>
        <a:lstStyle/>
        <a:p>
          <a:endParaRPr lang="fr-FR"/>
        </a:p>
      </dgm:t>
    </dgm:pt>
    <dgm:pt modelId="{5B464D96-BF34-458B-9220-33404047D246}" type="pres">
      <dgm:prSet presAssocID="{426B5EAA-623B-46B3-9F9C-CADE16FA79CB}" presName="Name10" presStyleLbl="parChTrans1D2" presStyleIdx="1" presStyleCnt="2"/>
      <dgm:spPr/>
      <dgm:t>
        <a:bodyPr/>
        <a:lstStyle/>
        <a:p>
          <a:endParaRPr lang="fr-FR"/>
        </a:p>
      </dgm:t>
    </dgm:pt>
    <dgm:pt modelId="{36B0DE9D-13F1-48D0-8F61-616FF6277657}" type="pres">
      <dgm:prSet presAssocID="{C90B7976-CB88-4683-94E2-71332449843A}" presName="hierRoot2" presStyleCnt="0"/>
      <dgm:spPr/>
      <dgm:t>
        <a:bodyPr/>
        <a:lstStyle/>
        <a:p>
          <a:endParaRPr lang="fr-FR"/>
        </a:p>
      </dgm:t>
    </dgm:pt>
    <dgm:pt modelId="{5F1E37F2-BBB1-490E-9106-B6F79681B25B}" type="pres">
      <dgm:prSet presAssocID="{C90B7976-CB88-4683-94E2-71332449843A}" presName="composite2" presStyleCnt="0"/>
      <dgm:spPr/>
      <dgm:t>
        <a:bodyPr/>
        <a:lstStyle/>
        <a:p>
          <a:endParaRPr lang="fr-FR"/>
        </a:p>
      </dgm:t>
    </dgm:pt>
    <dgm:pt modelId="{BA1CA289-503E-49A2-A144-8BA5264B892A}" type="pres">
      <dgm:prSet presAssocID="{C90B7976-CB88-4683-94E2-71332449843A}" presName="background2" presStyleLbl="node2" presStyleIdx="1" presStyleCnt="2"/>
      <dgm:spPr/>
      <dgm:t>
        <a:bodyPr/>
        <a:lstStyle/>
        <a:p>
          <a:endParaRPr lang="fr-FR"/>
        </a:p>
      </dgm:t>
    </dgm:pt>
    <dgm:pt modelId="{E2C8478A-D001-4FF4-BAE9-87FDCB34BCD5}" type="pres">
      <dgm:prSet presAssocID="{C90B7976-CB88-4683-94E2-71332449843A}" presName="text2" presStyleLbl="fgAcc2" presStyleIdx="1" presStyleCnt="2" custScaleX="110000" custScaleY="11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AFB4C7-C027-4C0E-8888-221327AB2B4C}" type="pres">
      <dgm:prSet presAssocID="{C90B7976-CB88-4683-94E2-71332449843A}" presName="hierChild3" presStyleCnt="0"/>
      <dgm:spPr/>
      <dgm:t>
        <a:bodyPr/>
        <a:lstStyle/>
        <a:p>
          <a:endParaRPr lang="fr-FR"/>
        </a:p>
      </dgm:t>
    </dgm:pt>
    <dgm:pt modelId="{2E913710-2618-4AE8-B3CD-A71BE179DA3B}" type="pres">
      <dgm:prSet presAssocID="{38A4FEDF-E98C-477D-859C-C9D051B0DD17}" presName="Name17" presStyleLbl="parChTrans1D3" presStyleIdx="1" presStyleCnt="2"/>
      <dgm:spPr/>
      <dgm:t>
        <a:bodyPr/>
        <a:lstStyle/>
        <a:p>
          <a:endParaRPr lang="fr-FR"/>
        </a:p>
      </dgm:t>
    </dgm:pt>
    <dgm:pt modelId="{062CC4B0-6BE6-476C-A52B-01D8B96B2270}" type="pres">
      <dgm:prSet presAssocID="{37E0698A-1BB9-4F0D-8D36-C2AAEDE0C744}" presName="hierRoot3" presStyleCnt="0"/>
      <dgm:spPr/>
      <dgm:t>
        <a:bodyPr/>
        <a:lstStyle/>
        <a:p>
          <a:endParaRPr lang="fr-FR"/>
        </a:p>
      </dgm:t>
    </dgm:pt>
    <dgm:pt modelId="{A02B6DE3-2E22-4925-8A46-148E67CEEB04}" type="pres">
      <dgm:prSet presAssocID="{37E0698A-1BB9-4F0D-8D36-C2AAEDE0C744}" presName="composite3" presStyleCnt="0"/>
      <dgm:spPr/>
      <dgm:t>
        <a:bodyPr/>
        <a:lstStyle/>
        <a:p>
          <a:endParaRPr lang="fr-FR"/>
        </a:p>
      </dgm:t>
    </dgm:pt>
    <dgm:pt modelId="{1B2AE0E6-D9CE-4B29-854B-71D7B0604869}" type="pres">
      <dgm:prSet presAssocID="{37E0698A-1BB9-4F0D-8D36-C2AAEDE0C744}" presName="background3" presStyleLbl="node3" presStyleIdx="1" presStyleCnt="2"/>
      <dgm:spPr/>
      <dgm:t>
        <a:bodyPr/>
        <a:lstStyle/>
        <a:p>
          <a:endParaRPr lang="fr-FR"/>
        </a:p>
      </dgm:t>
    </dgm:pt>
    <dgm:pt modelId="{FD3107A9-E786-4697-9644-202615700FD6}" type="pres">
      <dgm:prSet presAssocID="{37E0698A-1BB9-4F0D-8D36-C2AAEDE0C744}" presName="text3" presStyleLbl="fgAcc3" presStyleIdx="1" presStyleCnt="2" custScaleX="235795" custScaleY="2357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A218-089E-4A62-B803-21BF1D026C28}" type="pres">
      <dgm:prSet presAssocID="{37E0698A-1BB9-4F0D-8D36-C2AAEDE0C744}" presName="hierChild4" presStyleCnt="0"/>
      <dgm:spPr/>
      <dgm:t>
        <a:bodyPr/>
        <a:lstStyle/>
        <a:p>
          <a:endParaRPr lang="fr-FR"/>
        </a:p>
      </dgm:t>
    </dgm:pt>
  </dgm:ptLst>
  <dgm:cxnLst>
    <dgm:cxn modelId="{0C181DC7-600C-4C59-9544-6C322A640D5D}" type="presOf" srcId="{9BCE0884-270E-4DE9-9D0E-F10EAEFC2574}" destId="{4771202B-129B-4075-BEE8-6558164E9C60}" srcOrd="0" destOrd="0" presId="urn:microsoft.com/office/officeart/2005/8/layout/hierarchy1"/>
    <dgm:cxn modelId="{46A8DDA2-1856-45B2-91E1-5C1A3E5523A7}" type="presOf" srcId="{45778240-660C-43A8-87D1-B533AD5BDC2D}" destId="{5CDEC4D3-67A8-4EAA-A828-03F4792E1709}" srcOrd="0" destOrd="0" presId="urn:microsoft.com/office/officeart/2005/8/layout/hierarchy1"/>
    <dgm:cxn modelId="{2DB2CB35-063A-44A8-A767-FCE3BE5D1C87}" srcId="{FB171D50-1CAE-449D-AA5F-D6B6550793EF}" destId="{2D8EC8F1-7496-4B63-9887-6E8D52BF5DBB}" srcOrd="0" destOrd="0" parTransId="{9BCE0884-270E-4DE9-9D0E-F10EAEFC2574}" sibTransId="{682845DD-1370-4CF8-80DE-2D4B6F507298}"/>
    <dgm:cxn modelId="{430BC3A7-DC5D-4068-9E4F-835027AEF732}" srcId="{620D08B8-027C-4339-B645-33AF1CAFA3EF}" destId="{C90B7976-CB88-4683-94E2-71332449843A}" srcOrd="1" destOrd="0" parTransId="{426B5EAA-623B-46B3-9F9C-CADE16FA79CB}" sibTransId="{14948453-4D5E-4A30-9E68-40CD32B79700}"/>
    <dgm:cxn modelId="{1021012B-3E30-472F-B3E1-501DE70B9AD2}" srcId="{C90B7976-CB88-4683-94E2-71332449843A}" destId="{37E0698A-1BB9-4F0D-8D36-C2AAEDE0C744}" srcOrd="0" destOrd="0" parTransId="{38A4FEDF-E98C-477D-859C-C9D051B0DD17}" sibTransId="{A72DD00F-520A-4A96-B567-13E0039DBF44}"/>
    <dgm:cxn modelId="{BF0A1884-2CF0-4E6B-9585-C90DF87969BE}" srcId="{920A7DAC-343D-4C46-9B4F-818272BF779E}" destId="{620D08B8-027C-4339-B645-33AF1CAFA3EF}" srcOrd="0" destOrd="0" parTransId="{B510D0D6-65E9-4AF0-9FC4-7A3DDBB8DF51}" sibTransId="{837C2A5A-8F91-4AC8-A5D1-E5C5535DB258}"/>
    <dgm:cxn modelId="{BA4269BB-E67C-4310-8EE8-D1A8F07EBEFF}" type="presOf" srcId="{920A7DAC-343D-4C46-9B4F-818272BF779E}" destId="{D6A0D939-0163-4BE2-B0C9-1CBD9DE34681}" srcOrd="0" destOrd="0" presId="urn:microsoft.com/office/officeart/2005/8/layout/hierarchy1"/>
    <dgm:cxn modelId="{F2A8760A-59DE-4A3A-8D0F-1B69C0B955A9}" srcId="{620D08B8-027C-4339-B645-33AF1CAFA3EF}" destId="{FB171D50-1CAE-449D-AA5F-D6B6550793EF}" srcOrd="0" destOrd="0" parTransId="{45778240-660C-43A8-87D1-B533AD5BDC2D}" sibTransId="{7FBDDE17-D8F0-4E25-860B-4C65E1C7004F}"/>
    <dgm:cxn modelId="{59A9D83E-DA00-4EF7-A8B1-C28BEADAA6B9}" type="presOf" srcId="{38A4FEDF-E98C-477D-859C-C9D051B0DD17}" destId="{2E913710-2618-4AE8-B3CD-A71BE179DA3B}" srcOrd="0" destOrd="0" presId="urn:microsoft.com/office/officeart/2005/8/layout/hierarchy1"/>
    <dgm:cxn modelId="{8C23AE21-0005-4ED9-8713-4A649A19C030}" type="presOf" srcId="{C90B7976-CB88-4683-94E2-71332449843A}" destId="{E2C8478A-D001-4FF4-BAE9-87FDCB34BCD5}" srcOrd="0" destOrd="0" presId="urn:microsoft.com/office/officeart/2005/8/layout/hierarchy1"/>
    <dgm:cxn modelId="{F0EBC97F-EF66-4A23-A86A-93E995603383}" type="presOf" srcId="{2D8EC8F1-7496-4B63-9887-6E8D52BF5DBB}" destId="{FF682A60-CBFC-4C34-BD48-47A01810BE88}" srcOrd="0" destOrd="0" presId="urn:microsoft.com/office/officeart/2005/8/layout/hierarchy1"/>
    <dgm:cxn modelId="{F2A689CC-E052-4B5A-82D2-6EC7D07B4F37}" type="presOf" srcId="{FB171D50-1CAE-449D-AA5F-D6B6550793EF}" destId="{94AD5CE2-B17C-4B75-9E8E-C01B01AA2B88}" srcOrd="0" destOrd="0" presId="urn:microsoft.com/office/officeart/2005/8/layout/hierarchy1"/>
    <dgm:cxn modelId="{180A4F3F-35DA-4307-AFDF-36180688814B}" type="presOf" srcId="{37E0698A-1BB9-4F0D-8D36-C2AAEDE0C744}" destId="{FD3107A9-E786-4697-9644-202615700FD6}" srcOrd="0" destOrd="0" presId="urn:microsoft.com/office/officeart/2005/8/layout/hierarchy1"/>
    <dgm:cxn modelId="{66A404BC-4040-4DD1-960F-404D9C42C9C9}" type="presOf" srcId="{426B5EAA-623B-46B3-9F9C-CADE16FA79CB}" destId="{5B464D96-BF34-458B-9220-33404047D246}" srcOrd="0" destOrd="0" presId="urn:microsoft.com/office/officeart/2005/8/layout/hierarchy1"/>
    <dgm:cxn modelId="{98BC7733-06F6-4338-A81A-31D89109C7B6}" type="presOf" srcId="{620D08B8-027C-4339-B645-33AF1CAFA3EF}" destId="{614A9291-0420-4C3B-B89C-9EF89E3150F7}" srcOrd="0" destOrd="0" presId="urn:microsoft.com/office/officeart/2005/8/layout/hierarchy1"/>
    <dgm:cxn modelId="{35B50386-D6FA-4A7A-AA75-E68AA8963E1D}" type="presParOf" srcId="{D6A0D939-0163-4BE2-B0C9-1CBD9DE34681}" destId="{24FB49BE-F703-4502-9912-1FD4DB11E3A8}" srcOrd="0" destOrd="0" presId="urn:microsoft.com/office/officeart/2005/8/layout/hierarchy1"/>
    <dgm:cxn modelId="{B6CD5867-FBA1-4FF8-962D-DF1F9A860083}" type="presParOf" srcId="{24FB49BE-F703-4502-9912-1FD4DB11E3A8}" destId="{C1052336-0D01-44F7-96C2-E497EF2A9D00}" srcOrd="0" destOrd="0" presId="urn:microsoft.com/office/officeart/2005/8/layout/hierarchy1"/>
    <dgm:cxn modelId="{142A26BE-3389-42F3-9894-C2F64D10CEA9}" type="presParOf" srcId="{C1052336-0D01-44F7-96C2-E497EF2A9D00}" destId="{6FCBD65B-821C-479C-B8AD-F1DBF9BCF7F1}" srcOrd="0" destOrd="0" presId="urn:microsoft.com/office/officeart/2005/8/layout/hierarchy1"/>
    <dgm:cxn modelId="{008B5010-BCCB-43CF-B805-A9A5F9469674}" type="presParOf" srcId="{C1052336-0D01-44F7-96C2-E497EF2A9D00}" destId="{614A9291-0420-4C3B-B89C-9EF89E3150F7}" srcOrd="1" destOrd="0" presId="urn:microsoft.com/office/officeart/2005/8/layout/hierarchy1"/>
    <dgm:cxn modelId="{6026D2F1-D22A-42C4-BB7E-CED2C6BE79BB}" type="presParOf" srcId="{24FB49BE-F703-4502-9912-1FD4DB11E3A8}" destId="{709F5FB4-9D5F-4EDF-B41F-27A64C737C5F}" srcOrd="1" destOrd="0" presId="urn:microsoft.com/office/officeart/2005/8/layout/hierarchy1"/>
    <dgm:cxn modelId="{DC3B9052-6352-47D7-AD06-265A9B682257}" type="presParOf" srcId="{709F5FB4-9D5F-4EDF-B41F-27A64C737C5F}" destId="{5CDEC4D3-67A8-4EAA-A828-03F4792E1709}" srcOrd="0" destOrd="0" presId="urn:microsoft.com/office/officeart/2005/8/layout/hierarchy1"/>
    <dgm:cxn modelId="{95856B31-795F-472C-8E55-21007A5FC850}" type="presParOf" srcId="{709F5FB4-9D5F-4EDF-B41F-27A64C737C5F}" destId="{41526ED3-B9FF-4AE1-9455-1123593935A1}" srcOrd="1" destOrd="0" presId="urn:microsoft.com/office/officeart/2005/8/layout/hierarchy1"/>
    <dgm:cxn modelId="{2A7E934B-1C90-434B-AB6D-C3D735F6FF9A}" type="presParOf" srcId="{41526ED3-B9FF-4AE1-9455-1123593935A1}" destId="{121D91DE-7C1B-4AEB-BE14-2AF2A3FE48FC}" srcOrd="0" destOrd="0" presId="urn:microsoft.com/office/officeart/2005/8/layout/hierarchy1"/>
    <dgm:cxn modelId="{A2D1B036-CF95-4AA5-9356-645E567A8069}" type="presParOf" srcId="{121D91DE-7C1B-4AEB-BE14-2AF2A3FE48FC}" destId="{D55A25CB-53C1-4E97-AC01-2E8A884998E0}" srcOrd="0" destOrd="0" presId="urn:microsoft.com/office/officeart/2005/8/layout/hierarchy1"/>
    <dgm:cxn modelId="{68339FEF-8C06-4C93-B6D3-984224EBA891}" type="presParOf" srcId="{121D91DE-7C1B-4AEB-BE14-2AF2A3FE48FC}" destId="{94AD5CE2-B17C-4B75-9E8E-C01B01AA2B88}" srcOrd="1" destOrd="0" presId="urn:microsoft.com/office/officeart/2005/8/layout/hierarchy1"/>
    <dgm:cxn modelId="{E6EBE7EB-5BE6-46AB-A46A-2D459D294637}" type="presParOf" srcId="{41526ED3-B9FF-4AE1-9455-1123593935A1}" destId="{F4455F0A-B684-47EC-B820-FE1053065C23}" srcOrd="1" destOrd="0" presId="urn:microsoft.com/office/officeart/2005/8/layout/hierarchy1"/>
    <dgm:cxn modelId="{40ADD3CC-AEBD-4969-AE70-0ACD732A60B8}" type="presParOf" srcId="{F4455F0A-B684-47EC-B820-FE1053065C23}" destId="{4771202B-129B-4075-BEE8-6558164E9C60}" srcOrd="0" destOrd="0" presId="urn:microsoft.com/office/officeart/2005/8/layout/hierarchy1"/>
    <dgm:cxn modelId="{94103779-4C46-4465-A49D-8EDACB39CD50}" type="presParOf" srcId="{F4455F0A-B684-47EC-B820-FE1053065C23}" destId="{4DCE044B-C1D0-45B8-8C74-716C5733611B}" srcOrd="1" destOrd="0" presId="urn:microsoft.com/office/officeart/2005/8/layout/hierarchy1"/>
    <dgm:cxn modelId="{5C702333-8289-4ACA-BC5C-758EB1F88652}" type="presParOf" srcId="{4DCE044B-C1D0-45B8-8C74-716C5733611B}" destId="{53A683C4-0ECA-4F49-AEEA-7E7CB7DC3F0E}" srcOrd="0" destOrd="0" presId="urn:microsoft.com/office/officeart/2005/8/layout/hierarchy1"/>
    <dgm:cxn modelId="{0E924394-ECB0-46E7-ADCF-19366E0A44AB}" type="presParOf" srcId="{53A683C4-0ECA-4F49-AEEA-7E7CB7DC3F0E}" destId="{B185AA2B-971A-4DD5-9B3A-0EBBF95118F3}" srcOrd="0" destOrd="0" presId="urn:microsoft.com/office/officeart/2005/8/layout/hierarchy1"/>
    <dgm:cxn modelId="{C68B8A8C-9B5B-40A7-B4BD-1D52E8C6948E}" type="presParOf" srcId="{53A683C4-0ECA-4F49-AEEA-7E7CB7DC3F0E}" destId="{FF682A60-CBFC-4C34-BD48-47A01810BE88}" srcOrd="1" destOrd="0" presId="urn:microsoft.com/office/officeart/2005/8/layout/hierarchy1"/>
    <dgm:cxn modelId="{080E7BF1-219A-423B-9593-E29961ED6D7C}" type="presParOf" srcId="{4DCE044B-C1D0-45B8-8C74-716C5733611B}" destId="{B30500A0-909F-4426-A632-514BA38A787E}" srcOrd="1" destOrd="0" presId="urn:microsoft.com/office/officeart/2005/8/layout/hierarchy1"/>
    <dgm:cxn modelId="{68AD001E-BB73-4D87-BC1C-2E7EAE90FB52}" type="presParOf" srcId="{709F5FB4-9D5F-4EDF-B41F-27A64C737C5F}" destId="{5B464D96-BF34-458B-9220-33404047D246}" srcOrd="2" destOrd="0" presId="urn:microsoft.com/office/officeart/2005/8/layout/hierarchy1"/>
    <dgm:cxn modelId="{8CB3C62E-CC7A-4582-956E-13B66398B277}" type="presParOf" srcId="{709F5FB4-9D5F-4EDF-B41F-27A64C737C5F}" destId="{36B0DE9D-13F1-48D0-8F61-616FF6277657}" srcOrd="3" destOrd="0" presId="urn:microsoft.com/office/officeart/2005/8/layout/hierarchy1"/>
    <dgm:cxn modelId="{A94EBABC-043B-4D2B-901E-38E01CE43177}" type="presParOf" srcId="{36B0DE9D-13F1-48D0-8F61-616FF6277657}" destId="{5F1E37F2-BBB1-490E-9106-B6F79681B25B}" srcOrd="0" destOrd="0" presId="urn:microsoft.com/office/officeart/2005/8/layout/hierarchy1"/>
    <dgm:cxn modelId="{66AE9866-9D02-41B8-AFD0-17BEBE36F223}" type="presParOf" srcId="{5F1E37F2-BBB1-490E-9106-B6F79681B25B}" destId="{BA1CA289-503E-49A2-A144-8BA5264B892A}" srcOrd="0" destOrd="0" presId="urn:microsoft.com/office/officeart/2005/8/layout/hierarchy1"/>
    <dgm:cxn modelId="{E61AB873-B12B-44D0-A29A-F083E94E04A9}" type="presParOf" srcId="{5F1E37F2-BBB1-490E-9106-B6F79681B25B}" destId="{E2C8478A-D001-4FF4-BAE9-87FDCB34BCD5}" srcOrd="1" destOrd="0" presId="urn:microsoft.com/office/officeart/2005/8/layout/hierarchy1"/>
    <dgm:cxn modelId="{29AF0090-2A83-4D50-96F5-9CD0FF67000B}" type="presParOf" srcId="{36B0DE9D-13F1-48D0-8F61-616FF6277657}" destId="{1EAFB4C7-C027-4C0E-8888-221327AB2B4C}" srcOrd="1" destOrd="0" presId="urn:microsoft.com/office/officeart/2005/8/layout/hierarchy1"/>
    <dgm:cxn modelId="{CAB9BCA8-F1E0-47EC-BD78-28BE6189B119}" type="presParOf" srcId="{1EAFB4C7-C027-4C0E-8888-221327AB2B4C}" destId="{2E913710-2618-4AE8-B3CD-A71BE179DA3B}" srcOrd="0" destOrd="0" presId="urn:microsoft.com/office/officeart/2005/8/layout/hierarchy1"/>
    <dgm:cxn modelId="{0D04CDA8-B998-4735-908E-D5FCBC597502}" type="presParOf" srcId="{1EAFB4C7-C027-4C0E-8888-221327AB2B4C}" destId="{062CC4B0-6BE6-476C-A52B-01D8B96B2270}" srcOrd="1" destOrd="0" presId="urn:microsoft.com/office/officeart/2005/8/layout/hierarchy1"/>
    <dgm:cxn modelId="{379E3F38-E55C-43EC-AC41-B7C315CDE898}" type="presParOf" srcId="{062CC4B0-6BE6-476C-A52B-01D8B96B2270}" destId="{A02B6DE3-2E22-4925-8A46-148E67CEEB04}" srcOrd="0" destOrd="0" presId="urn:microsoft.com/office/officeart/2005/8/layout/hierarchy1"/>
    <dgm:cxn modelId="{E3754FE1-0D85-4A1C-88AA-1B8AFA9101E4}" type="presParOf" srcId="{A02B6DE3-2E22-4925-8A46-148E67CEEB04}" destId="{1B2AE0E6-D9CE-4B29-854B-71D7B0604869}" srcOrd="0" destOrd="0" presId="urn:microsoft.com/office/officeart/2005/8/layout/hierarchy1"/>
    <dgm:cxn modelId="{1665601E-B091-4529-AB77-03F0FC66C20D}" type="presParOf" srcId="{A02B6DE3-2E22-4925-8A46-148E67CEEB04}" destId="{FD3107A9-E786-4697-9644-202615700FD6}" srcOrd="1" destOrd="0" presId="urn:microsoft.com/office/officeart/2005/8/layout/hierarchy1"/>
    <dgm:cxn modelId="{1DD68A86-293D-4023-9DD8-5A8C367C0843}" type="presParOf" srcId="{062CC4B0-6BE6-476C-A52B-01D8B96B2270}" destId="{1DD8A218-089E-4A62-B803-21BF1D026C28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A7DAC-343D-4C46-9B4F-818272BF779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0D08B8-027C-4339-B645-33AF1CAFA3EF}">
      <dgm:prSet phldrT="[Texte]" custT="1"/>
      <dgm:spPr/>
      <dgm:t>
        <a:bodyPr/>
        <a:lstStyle/>
        <a:p>
          <a:r>
            <a:rPr lang="fr-FR" sz="3200" b="1" dirty="0" smtClean="0">
              <a:latin typeface="Times New Roman" pitchFamily="18" charset="0"/>
              <a:cs typeface="Times New Roman" pitchFamily="18" charset="0"/>
            </a:rPr>
            <a:t>L’appareil génital </a:t>
          </a:r>
          <a:endParaRPr lang="fr-FR" sz="3200" b="1" dirty="0">
            <a:latin typeface="Times New Roman" pitchFamily="18" charset="0"/>
            <a:cs typeface="Times New Roman" pitchFamily="18" charset="0"/>
          </a:endParaRPr>
        </a:p>
      </dgm:t>
    </dgm:pt>
    <dgm:pt modelId="{B510D0D6-65E9-4AF0-9FC4-7A3DDBB8DF51}" type="parTrans" cxnId="{BF0A1884-2CF0-4E6B-9585-C90DF87969BE}">
      <dgm:prSet/>
      <dgm:spPr/>
      <dgm:t>
        <a:bodyPr/>
        <a:lstStyle/>
        <a:p>
          <a:endParaRPr lang="fr-FR"/>
        </a:p>
      </dgm:t>
    </dgm:pt>
    <dgm:pt modelId="{837C2A5A-8F91-4AC8-A5D1-E5C5535DB258}" type="sibTrans" cxnId="{BF0A1884-2CF0-4E6B-9585-C90DF87969BE}">
      <dgm:prSet/>
      <dgm:spPr/>
      <dgm:t>
        <a:bodyPr/>
        <a:lstStyle/>
        <a:p>
          <a:endParaRPr lang="fr-FR"/>
        </a:p>
      </dgm:t>
    </dgm:pt>
    <dgm:pt modelId="{FB171D50-1CAE-449D-AA5F-D6B6550793EF}">
      <dgm:prSet phldrT="[Texte]" custT="1"/>
      <dgm:spPr/>
      <dgm:t>
        <a:bodyPr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Glandes génitales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78240-660C-43A8-87D1-B533AD5BDC2D}" type="parTrans" cxnId="{F2A8760A-59DE-4A3A-8D0F-1B69C0B955A9}">
      <dgm:prSet/>
      <dgm:spPr/>
      <dgm:t>
        <a:bodyPr/>
        <a:lstStyle/>
        <a:p>
          <a:endParaRPr lang="fr-FR"/>
        </a:p>
      </dgm:t>
    </dgm:pt>
    <dgm:pt modelId="{7FBDDE17-D8F0-4E25-860B-4C65E1C7004F}" type="sibTrans" cxnId="{F2A8760A-59DE-4A3A-8D0F-1B69C0B955A9}">
      <dgm:prSet/>
      <dgm:spPr/>
      <dgm:t>
        <a:bodyPr/>
        <a:lstStyle/>
        <a:p>
          <a:endParaRPr lang="fr-FR"/>
        </a:p>
      </dgm:t>
    </dgm:pt>
    <dgm:pt modelId="{2D8EC8F1-7496-4B63-9887-6E8D52BF5DBB}">
      <dgm:prSet phldrT="[Texte]" custT="1"/>
      <dgm:spPr/>
      <dgm:t>
        <a:bodyPr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Les ovaires</a:t>
          </a:r>
          <a:endParaRPr lang="fr-FR" sz="2400" b="1" dirty="0">
            <a:latin typeface="Arial" pitchFamily="34" charset="0"/>
            <a:cs typeface="Arial" pitchFamily="34" charset="0"/>
          </a:endParaRPr>
        </a:p>
      </dgm:t>
    </dgm:pt>
    <dgm:pt modelId="{9BCE0884-270E-4DE9-9D0E-F10EAEFC2574}" type="parTrans" cxnId="{2DB2CB35-063A-44A8-A767-FCE3BE5D1C87}">
      <dgm:prSet/>
      <dgm:spPr/>
      <dgm:t>
        <a:bodyPr/>
        <a:lstStyle/>
        <a:p>
          <a:endParaRPr lang="fr-FR"/>
        </a:p>
      </dgm:t>
    </dgm:pt>
    <dgm:pt modelId="{682845DD-1370-4CF8-80DE-2D4B6F507298}" type="sibTrans" cxnId="{2DB2CB35-063A-44A8-A767-FCE3BE5D1C87}">
      <dgm:prSet/>
      <dgm:spPr/>
      <dgm:t>
        <a:bodyPr/>
        <a:lstStyle/>
        <a:p>
          <a:endParaRPr lang="fr-FR"/>
        </a:p>
      </dgm:t>
    </dgm:pt>
    <dgm:pt modelId="{C90B7976-CB88-4683-94E2-71332449843A}">
      <dgm:prSet phldrT="[Texte]" custT="1"/>
      <dgm:spPr/>
      <dgm:t>
        <a:bodyPr/>
        <a:lstStyle/>
        <a:p>
          <a:r>
            <a: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Voies génitales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B5EAA-623B-46B3-9F9C-CADE16FA79CB}" type="parTrans" cxnId="{430BC3A7-DC5D-4068-9E4F-835027AEF732}">
      <dgm:prSet/>
      <dgm:spPr/>
      <dgm:t>
        <a:bodyPr/>
        <a:lstStyle/>
        <a:p>
          <a:endParaRPr lang="fr-FR"/>
        </a:p>
      </dgm:t>
    </dgm:pt>
    <dgm:pt modelId="{14948453-4D5E-4A30-9E68-40CD32B79700}" type="sibTrans" cxnId="{430BC3A7-DC5D-4068-9E4F-835027AEF732}">
      <dgm:prSet/>
      <dgm:spPr/>
      <dgm:t>
        <a:bodyPr/>
        <a:lstStyle/>
        <a:p>
          <a:endParaRPr lang="fr-FR"/>
        </a:p>
      </dgm:t>
    </dgm:pt>
    <dgm:pt modelId="{37E0698A-1BB9-4F0D-8D36-C2AAEDE0C744}">
      <dgm:prSet phldrT="[Texte]" custT="1"/>
      <dgm:spPr/>
      <dgm:t>
        <a:bodyPr lIns="36000" tIns="36000" rIns="36000" bIns="36000"/>
        <a:lstStyle/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Les conduits excréteurs: les trompes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Un organe creux destiné à recueillir le </a:t>
          </a:r>
          <a:r>
            <a:rPr lang="fr-FR" sz="2200" b="1" dirty="0" err="1" smtClean="0">
              <a:latin typeface="Arial" pitchFamily="34" charset="0"/>
              <a:cs typeface="Arial" pitchFamily="34" charset="0"/>
            </a:rPr>
            <a:t>conceptus</a:t>
          </a:r>
          <a:r>
            <a:rPr lang="fr-FR" sz="2200" b="1" dirty="0" smtClean="0">
              <a:latin typeface="Arial" pitchFamily="34" charset="0"/>
              <a:cs typeface="Arial" pitchFamily="34" charset="0"/>
            </a:rPr>
            <a:t>: l’utérus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vagin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La vulve.</a:t>
          </a:r>
          <a:endParaRPr lang="fr-FR" sz="2200" b="1" dirty="0">
            <a:latin typeface="Arial" pitchFamily="34" charset="0"/>
            <a:cs typeface="Arial" pitchFamily="34" charset="0"/>
          </a:endParaRPr>
        </a:p>
      </dgm:t>
    </dgm:pt>
    <dgm:pt modelId="{38A4FEDF-E98C-477D-859C-C9D051B0DD17}" type="parTrans" cxnId="{1021012B-3E30-472F-B3E1-501DE70B9AD2}">
      <dgm:prSet/>
      <dgm:spPr/>
      <dgm:t>
        <a:bodyPr/>
        <a:lstStyle/>
        <a:p>
          <a:endParaRPr lang="fr-FR"/>
        </a:p>
      </dgm:t>
    </dgm:pt>
    <dgm:pt modelId="{A72DD00F-520A-4A96-B567-13E0039DBF44}" type="sibTrans" cxnId="{1021012B-3E30-472F-B3E1-501DE70B9AD2}">
      <dgm:prSet/>
      <dgm:spPr/>
      <dgm:t>
        <a:bodyPr/>
        <a:lstStyle/>
        <a:p>
          <a:endParaRPr lang="fr-FR"/>
        </a:p>
      </dgm:t>
    </dgm:pt>
    <dgm:pt modelId="{D6A0D939-0163-4BE2-B0C9-1CBD9DE34681}" type="pres">
      <dgm:prSet presAssocID="{920A7DAC-343D-4C46-9B4F-818272BF7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FB49BE-F703-4502-9912-1FD4DB11E3A8}" type="pres">
      <dgm:prSet presAssocID="{620D08B8-027C-4339-B645-33AF1CAFA3EF}" presName="hierRoot1" presStyleCnt="0"/>
      <dgm:spPr/>
      <dgm:t>
        <a:bodyPr/>
        <a:lstStyle/>
        <a:p>
          <a:endParaRPr lang="fr-FR"/>
        </a:p>
      </dgm:t>
    </dgm:pt>
    <dgm:pt modelId="{C1052336-0D01-44F7-96C2-E497EF2A9D00}" type="pres">
      <dgm:prSet presAssocID="{620D08B8-027C-4339-B645-33AF1CAFA3EF}" presName="composite" presStyleCnt="0"/>
      <dgm:spPr/>
      <dgm:t>
        <a:bodyPr/>
        <a:lstStyle/>
        <a:p>
          <a:endParaRPr lang="fr-FR"/>
        </a:p>
      </dgm:t>
    </dgm:pt>
    <dgm:pt modelId="{6FCBD65B-821C-479C-B8AD-F1DBF9BCF7F1}" type="pres">
      <dgm:prSet presAssocID="{620D08B8-027C-4339-B645-33AF1CAFA3EF}" presName="background" presStyleLbl="node0" presStyleIdx="0" presStyleCnt="1"/>
      <dgm:spPr/>
      <dgm:t>
        <a:bodyPr/>
        <a:lstStyle/>
        <a:p>
          <a:endParaRPr lang="fr-FR"/>
        </a:p>
      </dgm:t>
    </dgm:pt>
    <dgm:pt modelId="{614A9291-0420-4C3B-B89C-9EF89E3150F7}" type="pres">
      <dgm:prSet presAssocID="{620D08B8-027C-4339-B645-33AF1CAFA3EF}" presName="text" presStyleLbl="fgAcc0" presStyleIdx="0" presStyleCnt="1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9F5FB4-9D5F-4EDF-B41F-27A64C737C5F}" type="pres">
      <dgm:prSet presAssocID="{620D08B8-027C-4339-B645-33AF1CAFA3EF}" presName="hierChild2" presStyleCnt="0"/>
      <dgm:spPr/>
      <dgm:t>
        <a:bodyPr/>
        <a:lstStyle/>
        <a:p>
          <a:endParaRPr lang="fr-FR"/>
        </a:p>
      </dgm:t>
    </dgm:pt>
    <dgm:pt modelId="{5CDEC4D3-67A8-4EAA-A828-03F4792E1709}" type="pres">
      <dgm:prSet presAssocID="{45778240-660C-43A8-87D1-B533AD5BDC2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41526ED3-B9FF-4AE1-9455-1123593935A1}" type="pres">
      <dgm:prSet presAssocID="{FB171D50-1CAE-449D-AA5F-D6B6550793EF}" presName="hierRoot2" presStyleCnt="0"/>
      <dgm:spPr/>
      <dgm:t>
        <a:bodyPr/>
        <a:lstStyle/>
        <a:p>
          <a:endParaRPr lang="fr-FR"/>
        </a:p>
      </dgm:t>
    </dgm:pt>
    <dgm:pt modelId="{121D91DE-7C1B-4AEB-BE14-2AF2A3FE48FC}" type="pres">
      <dgm:prSet presAssocID="{FB171D50-1CAE-449D-AA5F-D6B6550793EF}" presName="composite2" presStyleCnt="0"/>
      <dgm:spPr/>
      <dgm:t>
        <a:bodyPr/>
        <a:lstStyle/>
        <a:p>
          <a:endParaRPr lang="fr-FR"/>
        </a:p>
      </dgm:t>
    </dgm:pt>
    <dgm:pt modelId="{D55A25CB-53C1-4E97-AC01-2E8A884998E0}" type="pres">
      <dgm:prSet presAssocID="{FB171D50-1CAE-449D-AA5F-D6B6550793EF}" presName="background2" presStyleLbl="node2" presStyleIdx="0" presStyleCnt="2"/>
      <dgm:spPr/>
      <dgm:t>
        <a:bodyPr/>
        <a:lstStyle/>
        <a:p>
          <a:endParaRPr lang="fr-FR"/>
        </a:p>
      </dgm:t>
    </dgm:pt>
    <dgm:pt modelId="{94AD5CE2-B17C-4B75-9E8E-C01B01AA2B88}" type="pres">
      <dgm:prSet presAssocID="{FB171D50-1CAE-449D-AA5F-D6B6550793EF}" presName="text2" presStyleLbl="fgAcc2" presStyleIdx="0" presStyleCnt="2" custScaleX="110000" custScaleY="11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455F0A-B684-47EC-B820-FE1053065C23}" type="pres">
      <dgm:prSet presAssocID="{FB171D50-1CAE-449D-AA5F-D6B6550793EF}" presName="hierChild3" presStyleCnt="0"/>
      <dgm:spPr/>
      <dgm:t>
        <a:bodyPr/>
        <a:lstStyle/>
        <a:p>
          <a:endParaRPr lang="fr-FR"/>
        </a:p>
      </dgm:t>
    </dgm:pt>
    <dgm:pt modelId="{4771202B-129B-4075-BEE8-6558164E9C60}" type="pres">
      <dgm:prSet presAssocID="{9BCE0884-270E-4DE9-9D0E-F10EAEFC2574}" presName="Name17" presStyleLbl="parChTrans1D3" presStyleIdx="0" presStyleCnt="2"/>
      <dgm:spPr/>
      <dgm:t>
        <a:bodyPr/>
        <a:lstStyle/>
        <a:p>
          <a:endParaRPr lang="fr-FR"/>
        </a:p>
      </dgm:t>
    </dgm:pt>
    <dgm:pt modelId="{4DCE044B-C1D0-45B8-8C74-716C5733611B}" type="pres">
      <dgm:prSet presAssocID="{2D8EC8F1-7496-4B63-9887-6E8D52BF5DBB}" presName="hierRoot3" presStyleCnt="0"/>
      <dgm:spPr/>
      <dgm:t>
        <a:bodyPr/>
        <a:lstStyle/>
        <a:p>
          <a:endParaRPr lang="fr-FR"/>
        </a:p>
      </dgm:t>
    </dgm:pt>
    <dgm:pt modelId="{53A683C4-0ECA-4F49-AEEA-7E7CB7DC3F0E}" type="pres">
      <dgm:prSet presAssocID="{2D8EC8F1-7496-4B63-9887-6E8D52BF5DBB}" presName="composite3" presStyleCnt="0"/>
      <dgm:spPr/>
      <dgm:t>
        <a:bodyPr/>
        <a:lstStyle/>
        <a:p>
          <a:endParaRPr lang="fr-FR"/>
        </a:p>
      </dgm:t>
    </dgm:pt>
    <dgm:pt modelId="{B185AA2B-971A-4DD5-9B3A-0EBBF95118F3}" type="pres">
      <dgm:prSet presAssocID="{2D8EC8F1-7496-4B63-9887-6E8D52BF5DBB}" presName="background3" presStyleLbl="node3" presStyleIdx="0" presStyleCnt="2"/>
      <dgm:spPr/>
      <dgm:t>
        <a:bodyPr/>
        <a:lstStyle/>
        <a:p>
          <a:endParaRPr lang="fr-FR"/>
        </a:p>
      </dgm:t>
    </dgm:pt>
    <dgm:pt modelId="{FF682A60-CBFC-4C34-BD48-47A01810BE88}" type="pres">
      <dgm:prSet presAssocID="{2D8EC8F1-7496-4B63-9887-6E8D52BF5DBB}" presName="text3" presStyleLbl="fgAcc3" presStyleIdx="0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0500A0-909F-4426-A632-514BA38A787E}" type="pres">
      <dgm:prSet presAssocID="{2D8EC8F1-7496-4B63-9887-6E8D52BF5DBB}" presName="hierChild4" presStyleCnt="0"/>
      <dgm:spPr/>
      <dgm:t>
        <a:bodyPr/>
        <a:lstStyle/>
        <a:p>
          <a:endParaRPr lang="fr-FR"/>
        </a:p>
      </dgm:t>
    </dgm:pt>
    <dgm:pt modelId="{5B464D96-BF34-458B-9220-33404047D246}" type="pres">
      <dgm:prSet presAssocID="{426B5EAA-623B-46B3-9F9C-CADE16FA79CB}" presName="Name10" presStyleLbl="parChTrans1D2" presStyleIdx="1" presStyleCnt="2"/>
      <dgm:spPr/>
      <dgm:t>
        <a:bodyPr/>
        <a:lstStyle/>
        <a:p>
          <a:endParaRPr lang="fr-FR"/>
        </a:p>
      </dgm:t>
    </dgm:pt>
    <dgm:pt modelId="{36B0DE9D-13F1-48D0-8F61-616FF6277657}" type="pres">
      <dgm:prSet presAssocID="{C90B7976-CB88-4683-94E2-71332449843A}" presName="hierRoot2" presStyleCnt="0"/>
      <dgm:spPr/>
      <dgm:t>
        <a:bodyPr/>
        <a:lstStyle/>
        <a:p>
          <a:endParaRPr lang="fr-FR"/>
        </a:p>
      </dgm:t>
    </dgm:pt>
    <dgm:pt modelId="{5F1E37F2-BBB1-490E-9106-B6F79681B25B}" type="pres">
      <dgm:prSet presAssocID="{C90B7976-CB88-4683-94E2-71332449843A}" presName="composite2" presStyleCnt="0"/>
      <dgm:spPr/>
      <dgm:t>
        <a:bodyPr/>
        <a:lstStyle/>
        <a:p>
          <a:endParaRPr lang="fr-FR"/>
        </a:p>
      </dgm:t>
    </dgm:pt>
    <dgm:pt modelId="{BA1CA289-503E-49A2-A144-8BA5264B892A}" type="pres">
      <dgm:prSet presAssocID="{C90B7976-CB88-4683-94E2-71332449843A}" presName="background2" presStyleLbl="node2" presStyleIdx="1" presStyleCnt="2"/>
      <dgm:spPr/>
      <dgm:t>
        <a:bodyPr/>
        <a:lstStyle/>
        <a:p>
          <a:endParaRPr lang="fr-FR"/>
        </a:p>
      </dgm:t>
    </dgm:pt>
    <dgm:pt modelId="{E2C8478A-D001-4FF4-BAE9-87FDCB34BCD5}" type="pres">
      <dgm:prSet presAssocID="{C90B7976-CB88-4683-94E2-71332449843A}" presName="text2" presStyleLbl="fgAcc2" presStyleIdx="1" presStyleCnt="2" custScaleX="110000" custScaleY="11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AFB4C7-C027-4C0E-8888-221327AB2B4C}" type="pres">
      <dgm:prSet presAssocID="{C90B7976-CB88-4683-94E2-71332449843A}" presName="hierChild3" presStyleCnt="0"/>
      <dgm:spPr/>
      <dgm:t>
        <a:bodyPr/>
        <a:lstStyle/>
        <a:p>
          <a:endParaRPr lang="fr-FR"/>
        </a:p>
      </dgm:t>
    </dgm:pt>
    <dgm:pt modelId="{2E913710-2618-4AE8-B3CD-A71BE179DA3B}" type="pres">
      <dgm:prSet presAssocID="{38A4FEDF-E98C-477D-859C-C9D051B0DD17}" presName="Name17" presStyleLbl="parChTrans1D3" presStyleIdx="1" presStyleCnt="2"/>
      <dgm:spPr/>
      <dgm:t>
        <a:bodyPr/>
        <a:lstStyle/>
        <a:p>
          <a:endParaRPr lang="fr-FR"/>
        </a:p>
      </dgm:t>
    </dgm:pt>
    <dgm:pt modelId="{062CC4B0-6BE6-476C-A52B-01D8B96B2270}" type="pres">
      <dgm:prSet presAssocID="{37E0698A-1BB9-4F0D-8D36-C2AAEDE0C744}" presName="hierRoot3" presStyleCnt="0"/>
      <dgm:spPr/>
      <dgm:t>
        <a:bodyPr/>
        <a:lstStyle/>
        <a:p>
          <a:endParaRPr lang="fr-FR"/>
        </a:p>
      </dgm:t>
    </dgm:pt>
    <dgm:pt modelId="{A02B6DE3-2E22-4925-8A46-148E67CEEB04}" type="pres">
      <dgm:prSet presAssocID="{37E0698A-1BB9-4F0D-8D36-C2AAEDE0C744}" presName="composite3" presStyleCnt="0"/>
      <dgm:spPr/>
      <dgm:t>
        <a:bodyPr/>
        <a:lstStyle/>
        <a:p>
          <a:endParaRPr lang="fr-FR"/>
        </a:p>
      </dgm:t>
    </dgm:pt>
    <dgm:pt modelId="{1B2AE0E6-D9CE-4B29-854B-71D7B0604869}" type="pres">
      <dgm:prSet presAssocID="{37E0698A-1BB9-4F0D-8D36-C2AAEDE0C744}" presName="background3" presStyleLbl="node3" presStyleIdx="1" presStyleCnt="2"/>
      <dgm:spPr/>
      <dgm:t>
        <a:bodyPr/>
        <a:lstStyle/>
        <a:p>
          <a:endParaRPr lang="fr-FR"/>
        </a:p>
      </dgm:t>
    </dgm:pt>
    <dgm:pt modelId="{FD3107A9-E786-4697-9644-202615700FD6}" type="pres">
      <dgm:prSet presAssocID="{37E0698A-1BB9-4F0D-8D36-C2AAEDE0C744}" presName="text3" presStyleLbl="fgAcc3" presStyleIdx="1" presStyleCnt="2" custScaleX="235795" custScaleY="2357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A218-089E-4A62-B803-21BF1D026C28}" type="pres">
      <dgm:prSet presAssocID="{37E0698A-1BB9-4F0D-8D36-C2AAEDE0C744}" presName="hierChild4" presStyleCnt="0"/>
      <dgm:spPr/>
      <dgm:t>
        <a:bodyPr/>
        <a:lstStyle/>
        <a:p>
          <a:endParaRPr lang="fr-FR"/>
        </a:p>
      </dgm:t>
    </dgm:pt>
  </dgm:ptLst>
  <dgm:cxnLst>
    <dgm:cxn modelId="{BF0A1884-2CF0-4E6B-9585-C90DF87969BE}" srcId="{920A7DAC-343D-4C46-9B4F-818272BF779E}" destId="{620D08B8-027C-4339-B645-33AF1CAFA3EF}" srcOrd="0" destOrd="0" parTransId="{B510D0D6-65E9-4AF0-9FC4-7A3DDBB8DF51}" sibTransId="{837C2A5A-8F91-4AC8-A5D1-E5C5535DB258}"/>
    <dgm:cxn modelId="{1021012B-3E30-472F-B3E1-501DE70B9AD2}" srcId="{C90B7976-CB88-4683-94E2-71332449843A}" destId="{37E0698A-1BB9-4F0D-8D36-C2AAEDE0C744}" srcOrd="0" destOrd="0" parTransId="{38A4FEDF-E98C-477D-859C-C9D051B0DD17}" sibTransId="{A72DD00F-520A-4A96-B567-13E0039DBF44}"/>
    <dgm:cxn modelId="{0D3591B2-33AB-48EA-A330-A3146FA72A93}" type="presOf" srcId="{620D08B8-027C-4339-B645-33AF1CAFA3EF}" destId="{614A9291-0420-4C3B-B89C-9EF89E3150F7}" srcOrd="0" destOrd="0" presId="urn:microsoft.com/office/officeart/2005/8/layout/hierarchy1"/>
    <dgm:cxn modelId="{F2A8760A-59DE-4A3A-8D0F-1B69C0B955A9}" srcId="{620D08B8-027C-4339-B645-33AF1CAFA3EF}" destId="{FB171D50-1CAE-449D-AA5F-D6B6550793EF}" srcOrd="0" destOrd="0" parTransId="{45778240-660C-43A8-87D1-B533AD5BDC2D}" sibTransId="{7FBDDE17-D8F0-4E25-860B-4C65E1C7004F}"/>
    <dgm:cxn modelId="{84B3DBEB-D33C-43F6-841F-7DD453850269}" type="presOf" srcId="{920A7DAC-343D-4C46-9B4F-818272BF779E}" destId="{D6A0D939-0163-4BE2-B0C9-1CBD9DE34681}" srcOrd="0" destOrd="0" presId="urn:microsoft.com/office/officeart/2005/8/layout/hierarchy1"/>
    <dgm:cxn modelId="{826F45CC-6E13-45CE-8BC1-320344E7ADC8}" type="presOf" srcId="{2D8EC8F1-7496-4B63-9887-6E8D52BF5DBB}" destId="{FF682A60-CBFC-4C34-BD48-47A01810BE88}" srcOrd="0" destOrd="0" presId="urn:microsoft.com/office/officeart/2005/8/layout/hierarchy1"/>
    <dgm:cxn modelId="{EEACCEED-DFEA-41C3-AEF7-D681EA25452E}" type="presOf" srcId="{C90B7976-CB88-4683-94E2-71332449843A}" destId="{E2C8478A-D001-4FF4-BAE9-87FDCB34BCD5}" srcOrd="0" destOrd="0" presId="urn:microsoft.com/office/officeart/2005/8/layout/hierarchy1"/>
    <dgm:cxn modelId="{2DB2CB35-063A-44A8-A767-FCE3BE5D1C87}" srcId="{FB171D50-1CAE-449D-AA5F-D6B6550793EF}" destId="{2D8EC8F1-7496-4B63-9887-6E8D52BF5DBB}" srcOrd="0" destOrd="0" parTransId="{9BCE0884-270E-4DE9-9D0E-F10EAEFC2574}" sibTransId="{682845DD-1370-4CF8-80DE-2D4B6F507298}"/>
    <dgm:cxn modelId="{0E9B9CF6-CCE9-4AB8-B67D-B1F592DB01DB}" type="presOf" srcId="{FB171D50-1CAE-449D-AA5F-D6B6550793EF}" destId="{94AD5CE2-B17C-4B75-9E8E-C01B01AA2B88}" srcOrd="0" destOrd="0" presId="urn:microsoft.com/office/officeart/2005/8/layout/hierarchy1"/>
    <dgm:cxn modelId="{033F7D87-FE1E-4334-8F06-33A0BCC8320F}" type="presOf" srcId="{426B5EAA-623B-46B3-9F9C-CADE16FA79CB}" destId="{5B464D96-BF34-458B-9220-33404047D246}" srcOrd="0" destOrd="0" presId="urn:microsoft.com/office/officeart/2005/8/layout/hierarchy1"/>
    <dgm:cxn modelId="{77D0E500-79A1-4EBE-A380-06BD5F2A12FF}" type="presOf" srcId="{38A4FEDF-E98C-477D-859C-C9D051B0DD17}" destId="{2E913710-2618-4AE8-B3CD-A71BE179DA3B}" srcOrd="0" destOrd="0" presId="urn:microsoft.com/office/officeart/2005/8/layout/hierarchy1"/>
    <dgm:cxn modelId="{430BC3A7-DC5D-4068-9E4F-835027AEF732}" srcId="{620D08B8-027C-4339-B645-33AF1CAFA3EF}" destId="{C90B7976-CB88-4683-94E2-71332449843A}" srcOrd="1" destOrd="0" parTransId="{426B5EAA-623B-46B3-9F9C-CADE16FA79CB}" sibTransId="{14948453-4D5E-4A30-9E68-40CD32B79700}"/>
    <dgm:cxn modelId="{2D849C2F-BF18-4565-8EEA-BD95E6E6D022}" type="presOf" srcId="{37E0698A-1BB9-4F0D-8D36-C2AAEDE0C744}" destId="{FD3107A9-E786-4697-9644-202615700FD6}" srcOrd="0" destOrd="0" presId="urn:microsoft.com/office/officeart/2005/8/layout/hierarchy1"/>
    <dgm:cxn modelId="{69259CB8-996F-4E40-B245-5314301EC4BA}" type="presOf" srcId="{9BCE0884-270E-4DE9-9D0E-F10EAEFC2574}" destId="{4771202B-129B-4075-BEE8-6558164E9C60}" srcOrd="0" destOrd="0" presId="urn:microsoft.com/office/officeart/2005/8/layout/hierarchy1"/>
    <dgm:cxn modelId="{55DF1F5A-FAFA-4316-AC74-41825538CCB6}" type="presOf" srcId="{45778240-660C-43A8-87D1-B533AD5BDC2D}" destId="{5CDEC4D3-67A8-4EAA-A828-03F4792E1709}" srcOrd="0" destOrd="0" presId="urn:microsoft.com/office/officeart/2005/8/layout/hierarchy1"/>
    <dgm:cxn modelId="{CCF97F81-EC71-4A79-A434-E194F12CE91F}" type="presParOf" srcId="{D6A0D939-0163-4BE2-B0C9-1CBD9DE34681}" destId="{24FB49BE-F703-4502-9912-1FD4DB11E3A8}" srcOrd="0" destOrd="0" presId="urn:microsoft.com/office/officeart/2005/8/layout/hierarchy1"/>
    <dgm:cxn modelId="{95A8F517-E60F-476F-966F-870858906377}" type="presParOf" srcId="{24FB49BE-F703-4502-9912-1FD4DB11E3A8}" destId="{C1052336-0D01-44F7-96C2-E497EF2A9D00}" srcOrd="0" destOrd="0" presId="urn:microsoft.com/office/officeart/2005/8/layout/hierarchy1"/>
    <dgm:cxn modelId="{852D97BD-15EF-41FF-BE02-158E1CEF2E1D}" type="presParOf" srcId="{C1052336-0D01-44F7-96C2-E497EF2A9D00}" destId="{6FCBD65B-821C-479C-B8AD-F1DBF9BCF7F1}" srcOrd="0" destOrd="0" presId="urn:microsoft.com/office/officeart/2005/8/layout/hierarchy1"/>
    <dgm:cxn modelId="{49F0077F-BF9F-452A-87A5-C98AEF778E0C}" type="presParOf" srcId="{C1052336-0D01-44F7-96C2-E497EF2A9D00}" destId="{614A9291-0420-4C3B-B89C-9EF89E3150F7}" srcOrd="1" destOrd="0" presId="urn:microsoft.com/office/officeart/2005/8/layout/hierarchy1"/>
    <dgm:cxn modelId="{1C6B798A-6020-43C3-966A-A9C966CC7FA4}" type="presParOf" srcId="{24FB49BE-F703-4502-9912-1FD4DB11E3A8}" destId="{709F5FB4-9D5F-4EDF-B41F-27A64C737C5F}" srcOrd="1" destOrd="0" presId="urn:microsoft.com/office/officeart/2005/8/layout/hierarchy1"/>
    <dgm:cxn modelId="{795AC893-6A4D-420C-9B67-BA609E78E80D}" type="presParOf" srcId="{709F5FB4-9D5F-4EDF-B41F-27A64C737C5F}" destId="{5CDEC4D3-67A8-4EAA-A828-03F4792E1709}" srcOrd="0" destOrd="0" presId="urn:microsoft.com/office/officeart/2005/8/layout/hierarchy1"/>
    <dgm:cxn modelId="{E2660FEF-46EA-4DB2-A08B-8AAC1D604ED7}" type="presParOf" srcId="{709F5FB4-9D5F-4EDF-B41F-27A64C737C5F}" destId="{41526ED3-B9FF-4AE1-9455-1123593935A1}" srcOrd="1" destOrd="0" presId="urn:microsoft.com/office/officeart/2005/8/layout/hierarchy1"/>
    <dgm:cxn modelId="{64A12867-0187-4BCA-BD6A-99DC9B5010F3}" type="presParOf" srcId="{41526ED3-B9FF-4AE1-9455-1123593935A1}" destId="{121D91DE-7C1B-4AEB-BE14-2AF2A3FE48FC}" srcOrd="0" destOrd="0" presId="urn:microsoft.com/office/officeart/2005/8/layout/hierarchy1"/>
    <dgm:cxn modelId="{1F65298F-2D18-4793-B181-5A2A38E6C79E}" type="presParOf" srcId="{121D91DE-7C1B-4AEB-BE14-2AF2A3FE48FC}" destId="{D55A25CB-53C1-4E97-AC01-2E8A884998E0}" srcOrd="0" destOrd="0" presId="urn:microsoft.com/office/officeart/2005/8/layout/hierarchy1"/>
    <dgm:cxn modelId="{E6AF513F-8FC3-4191-94C3-25FEC53F3E7C}" type="presParOf" srcId="{121D91DE-7C1B-4AEB-BE14-2AF2A3FE48FC}" destId="{94AD5CE2-B17C-4B75-9E8E-C01B01AA2B88}" srcOrd="1" destOrd="0" presId="urn:microsoft.com/office/officeart/2005/8/layout/hierarchy1"/>
    <dgm:cxn modelId="{CB5EDF32-A600-498B-9ECE-F28A06FABF40}" type="presParOf" srcId="{41526ED3-B9FF-4AE1-9455-1123593935A1}" destId="{F4455F0A-B684-47EC-B820-FE1053065C23}" srcOrd="1" destOrd="0" presId="urn:microsoft.com/office/officeart/2005/8/layout/hierarchy1"/>
    <dgm:cxn modelId="{908C52A1-8041-48FA-8291-305D72F5E30F}" type="presParOf" srcId="{F4455F0A-B684-47EC-B820-FE1053065C23}" destId="{4771202B-129B-4075-BEE8-6558164E9C60}" srcOrd="0" destOrd="0" presId="urn:microsoft.com/office/officeart/2005/8/layout/hierarchy1"/>
    <dgm:cxn modelId="{DEECED11-0025-48F1-AFCD-85D57CFEBFF1}" type="presParOf" srcId="{F4455F0A-B684-47EC-B820-FE1053065C23}" destId="{4DCE044B-C1D0-45B8-8C74-716C5733611B}" srcOrd="1" destOrd="0" presId="urn:microsoft.com/office/officeart/2005/8/layout/hierarchy1"/>
    <dgm:cxn modelId="{EB25ECBC-E174-42B8-BD8C-89B9E2EAC13D}" type="presParOf" srcId="{4DCE044B-C1D0-45B8-8C74-716C5733611B}" destId="{53A683C4-0ECA-4F49-AEEA-7E7CB7DC3F0E}" srcOrd="0" destOrd="0" presId="urn:microsoft.com/office/officeart/2005/8/layout/hierarchy1"/>
    <dgm:cxn modelId="{A55F004E-8CCD-431C-A117-6F86F53706CE}" type="presParOf" srcId="{53A683C4-0ECA-4F49-AEEA-7E7CB7DC3F0E}" destId="{B185AA2B-971A-4DD5-9B3A-0EBBF95118F3}" srcOrd="0" destOrd="0" presId="urn:microsoft.com/office/officeart/2005/8/layout/hierarchy1"/>
    <dgm:cxn modelId="{A24B2EB8-0D59-45B4-B5F9-66B8849E4DFD}" type="presParOf" srcId="{53A683C4-0ECA-4F49-AEEA-7E7CB7DC3F0E}" destId="{FF682A60-CBFC-4C34-BD48-47A01810BE88}" srcOrd="1" destOrd="0" presId="urn:microsoft.com/office/officeart/2005/8/layout/hierarchy1"/>
    <dgm:cxn modelId="{DDE60FB0-E53C-4C10-8EE2-66F320F6EB86}" type="presParOf" srcId="{4DCE044B-C1D0-45B8-8C74-716C5733611B}" destId="{B30500A0-909F-4426-A632-514BA38A787E}" srcOrd="1" destOrd="0" presId="urn:microsoft.com/office/officeart/2005/8/layout/hierarchy1"/>
    <dgm:cxn modelId="{008BC5A4-245D-46AB-BC78-4205C9070804}" type="presParOf" srcId="{709F5FB4-9D5F-4EDF-B41F-27A64C737C5F}" destId="{5B464D96-BF34-458B-9220-33404047D246}" srcOrd="2" destOrd="0" presId="urn:microsoft.com/office/officeart/2005/8/layout/hierarchy1"/>
    <dgm:cxn modelId="{2C8C1086-4F61-4C6D-B3FB-4DF10A054BFD}" type="presParOf" srcId="{709F5FB4-9D5F-4EDF-B41F-27A64C737C5F}" destId="{36B0DE9D-13F1-48D0-8F61-616FF6277657}" srcOrd="3" destOrd="0" presId="urn:microsoft.com/office/officeart/2005/8/layout/hierarchy1"/>
    <dgm:cxn modelId="{0959955B-1418-4E94-A788-6F560DEF2D7E}" type="presParOf" srcId="{36B0DE9D-13F1-48D0-8F61-616FF6277657}" destId="{5F1E37F2-BBB1-490E-9106-B6F79681B25B}" srcOrd="0" destOrd="0" presId="urn:microsoft.com/office/officeart/2005/8/layout/hierarchy1"/>
    <dgm:cxn modelId="{A1220EE5-9A00-4F44-835A-7CA51EA8860A}" type="presParOf" srcId="{5F1E37F2-BBB1-490E-9106-B6F79681B25B}" destId="{BA1CA289-503E-49A2-A144-8BA5264B892A}" srcOrd="0" destOrd="0" presId="urn:microsoft.com/office/officeart/2005/8/layout/hierarchy1"/>
    <dgm:cxn modelId="{8D87AB0B-8C2C-464C-828E-BFD29FA3ECA7}" type="presParOf" srcId="{5F1E37F2-BBB1-490E-9106-B6F79681B25B}" destId="{E2C8478A-D001-4FF4-BAE9-87FDCB34BCD5}" srcOrd="1" destOrd="0" presId="urn:microsoft.com/office/officeart/2005/8/layout/hierarchy1"/>
    <dgm:cxn modelId="{AF3D83CD-0F98-4629-BB04-E3BD620E46C6}" type="presParOf" srcId="{36B0DE9D-13F1-48D0-8F61-616FF6277657}" destId="{1EAFB4C7-C027-4C0E-8888-221327AB2B4C}" srcOrd="1" destOrd="0" presId="urn:microsoft.com/office/officeart/2005/8/layout/hierarchy1"/>
    <dgm:cxn modelId="{AC76B9C8-D0B5-4204-AF56-2DBCD2F24603}" type="presParOf" srcId="{1EAFB4C7-C027-4C0E-8888-221327AB2B4C}" destId="{2E913710-2618-4AE8-B3CD-A71BE179DA3B}" srcOrd="0" destOrd="0" presId="urn:microsoft.com/office/officeart/2005/8/layout/hierarchy1"/>
    <dgm:cxn modelId="{79D64A70-5158-4096-B282-984D758CEFDF}" type="presParOf" srcId="{1EAFB4C7-C027-4C0E-8888-221327AB2B4C}" destId="{062CC4B0-6BE6-476C-A52B-01D8B96B2270}" srcOrd="1" destOrd="0" presId="urn:microsoft.com/office/officeart/2005/8/layout/hierarchy1"/>
    <dgm:cxn modelId="{57306B1B-F37C-4440-8FCF-4BAB9353D9AC}" type="presParOf" srcId="{062CC4B0-6BE6-476C-A52B-01D8B96B2270}" destId="{A02B6DE3-2E22-4925-8A46-148E67CEEB04}" srcOrd="0" destOrd="0" presId="urn:microsoft.com/office/officeart/2005/8/layout/hierarchy1"/>
    <dgm:cxn modelId="{C2B89521-D1A3-4D87-8BE9-A89B93A6D0C8}" type="presParOf" srcId="{A02B6DE3-2E22-4925-8A46-148E67CEEB04}" destId="{1B2AE0E6-D9CE-4B29-854B-71D7B0604869}" srcOrd="0" destOrd="0" presId="urn:microsoft.com/office/officeart/2005/8/layout/hierarchy1"/>
    <dgm:cxn modelId="{5AF6EC5F-DEF2-48F4-B452-A80555BD7F1C}" type="presParOf" srcId="{A02B6DE3-2E22-4925-8A46-148E67CEEB04}" destId="{FD3107A9-E786-4697-9644-202615700FD6}" srcOrd="1" destOrd="0" presId="urn:microsoft.com/office/officeart/2005/8/layout/hierarchy1"/>
    <dgm:cxn modelId="{E9F064C3-E76F-48DB-B508-5DE46E7D56CD}" type="presParOf" srcId="{062CC4B0-6BE6-476C-A52B-01D8B96B2270}" destId="{1DD8A218-089E-4A62-B803-21BF1D026C28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0A7DAC-343D-4C46-9B4F-818272BF779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0D08B8-027C-4339-B645-33AF1CAFA3EF}">
      <dgm:prSet phldrT="[Texte]" custT="1"/>
      <dgm:spPr/>
      <dgm:t>
        <a:bodyPr/>
        <a:lstStyle/>
        <a:p>
          <a:r>
            <a:rPr lang="fr-FR" sz="3200" b="1" dirty="0" smtClean="0">
              <a:latin typeface="Times New Roman" pitchFamily="18" charset="0"/>
              <a:cs typeface="Times New Roman" pitchFamily="18" charset="0"/>
            </a:rPr>
            <a:t>Les glandes endocrine</a:t>
          </a:r>
          <a:endParaRPr lang="fr-FR" sz="3200" b="1" dirty="0">
            <a:latin typeface="Times New Roman" pitchFamily="18" charset="0"/>
            <a:cs typeface="Times New Roman" pitchFamily="18" charset="0"/>
          </a:endParaRPr>
        </a:p>
      </dgm:t>
    </dgm:pt>
    <dgm:pt modelId="{B510D0D6-65E9-4AF0-9FC4-7A3DDBB8DF51}" type="parTrans" cxnId="{BF0A1884-2CF0-4E6B-9585-C90DF87969BE}">
      <dgm:prSet/>
      <dgm:spPr/>
      <dgm:t>
        <a:bodyPr/>
        <a:lstStyle/>
        <a:p>
          <a:endParaRPr lang="fr-FR"/>
        </a:p>
      </dgm:t>
    </dgm:pt>
    <dgm:pt modelId="{837C2A5A-8F91-4AC8-A5D1-E5C5535DB258}" type="sibTrans" cxnId="{BF0A1884-2CF0-4E6B-9585-C90DF87969BE}">
      <dgm:prSet/>
      <dgm:spPr/>
      <dgm:t>
        <a:bodyPr/>
        <a:lstStyle/>
        <a:p>
          <a:endParaRPr lang="fr-FR"/>
        </a:p>
      </dgm:t>
    </dgm:pt>
    <dgm:pt modelId="{FB171D50-1CAE-449D-AA5F-D6B6550793EF}">
      <dgm:prSet phldrT="[Texte]" custT="1"/>
      <dgm:spPr/>
      <dgm:t>
        <a:bodyPr/>
        <a:lstStyle/>
        <a:p>
          <a:r>
            <a:rPr lang="fr-F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Glandes principales</a:t>
          </a:r>
          <a:endParaRPr lang="fr-FR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78240-660C-43A8-87D1-B533AD5BDC2D}" type="parTrans" cxnId="{F2A8760A-59DE-4A3A-8D0F-1B69C0B955A9}">
      <dgm:prSet/>
      <dgm:spPr/>
      <dgm:t>
        <a:bodyPr/>
        <a:lstStyle/>
        <a:p>
          <a:endParaRPr lang="fr-FR"/>
        </a:p>
      </dgm:t>
    </dgm:pt>
    <dgm:pt modelId="{7FBDDE17-D8F0-4E25-860B-4C65E1C7004F}" type="sibTrans" cxnId="{F2A8760A-59DE-4A3A-8D0F-1B69C0B955A9}">
      <dgm:prSet/>
      <dgm:spPr/>
      <dgm:t>
        <a:bodyPr/>
        <a:lstStyle/>
        <a:p>
          <a:endParaRPr lang="fr-FR"/>
        </a:p>
      </dgm:t>
    </dgm:pt>
    <dgm:pt modelId="{2D8EC8F1-7496-4B63-9887-6E8D52BF5DBB}">
      <dgm:prSet phldrT="[Texte]" custT="1"/>
      <dgm:spPr/>
      <dgm:t>
        <a:bodyPr/>
        <a:lstStyle/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L'hypophyse,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L'hypothalamus,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La thyroïde,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Les parathyroïdes,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pancréas,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Les glandes surrénales,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Les ovaires et les testicules.</a:t>
          </a:r>
          <a:endParaRPr lang="fr-FR" sz="2200" b="1" dirty="0">
            <a:latin typeface="Arial" pitchFamily="34" charset="0"/>
            <a:cs typeface="Arial" pitchFamily="34" charset="0"/>
          </a:endParaRPr>
        </a:p>
      </dgm:t>
    </dgm:pt>
    <dgm:pt modelId="{9BCE0884-270E-4DE9-9D0E-F10EAEFC2574}" type="parTrans" cxnId="{2DB2CB35-063A-44A8-A767-FCE3BE5D1C87}">
      <dgm:prSet/>
      <dgm:spPr/>
      <dgm:t>
        <a:bodyPr/>
        <a:lstStyle/>
        <a:p>
          <a:endParaRPr lang="fr-FR"/>
        </a:p>
      </dgm:t>
    </dgm:pt>
    <dgm:pt modelId="{682845DD-1370-4CF8-80DE-2D4B6F507298}" type="sibTrans" cxnId="{2DB2CB35-063A-44A8-A767-FCE3BE5D1C87}">
      <dgm:prSet/>
      <dgm:spPr/>
      <dgm:t>
        <a:bodyPr/>
        <a:lstStyle/>
        <a:p>
          <a:endParaRPr lang="fr-FR"/>
        </a:p>
      </dgm:t>
    </dgm:pt>
    <dgm:pt modelId="{C90B7976-CB88-4683-94E2-71332449843A}">
      <dgm:prSet phldrT="[Texte]" custT="1"/>
      <dgm:spPr/>
      <dgm:t>
        <a:bodyPr/>
        <a:lstStyle/>
        <a:p>
          <a:r>
            <a:rPr lang="fr-F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Autres glandes</a:t>
          </a:r>
          <a:endParaRPr lang="fr-FR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B5EAA-623B-46B3-9F9C-CADE16FA79CB}" type="parTrans" cxnId="{430BC3A7-DC5D-4068-9E4F-835027AEF732}">
      <dgm:prSet/>
      <dgm:spPr/>
      <dgm:t>
        <a:bodyPr/>
        <a:lstStyle/>
        <a:p>
          <a:endParaRPr lang="fr-FR"/>
        </a:p>
      </dgm:t>
    </dgm:pt>
    <dgm:pt modelId="{14948453-4D5E-4A30-9E68-40CD32B79700}" type="sibTrans" cxnId="{430BC3A7-DC5D-4068-9E4F-835027AEF732}">
      <dgm:prSet/>
      <dgm:spPr/>
      <dgm:t>
        <a:bodyPr/>
        <a:lstStyle/>
        <a:p>
          <a:endParaRPr lang="fr-FR"/>
        </a:p>
      </dgm:t>
    </dgm:pt>
    <dgm:pt modelId="{37E0698A-1BB9-4F0D-8D36-C2AAEDE0C744}">
      <dgm:prSet phldrT="[Texte]" custT="1"/>
      <dgm:spPr/>
      <dgm:t>
        <a:bodyPr/>
        <a:lstStyle/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L'épiphyse,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thymus,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rein, </a:t>
          </a:r>
        </a:p>
        <a:p>
          <a:r>
            <a:rPr lang="fr-FR" sz="2200" b="1" dirty="0" smtClean="0">
              <a:latin typeface="Arial" pitchFamily="34" charset="0"/>
              <a:cs typeface="Arial" pitchFamily="34" charset="0"/>
            </a:rPr>
            <a:t>Le cœur.</a:t>
          </a:r>
          <a:endParaRPr lang="fr-FR" sz="2200" b="1" dirty="0">
            <a:latin typeface="Arial" pitchFamily="34" charset="0"/>
            <a:cs typeface="Arial" pitchFamily="34" charset="0"/>
          </a:endParaRPr>
        </a:p>
      </dgm:t>
    </dgm:pt>
    <dgm:pt modelId="{38A4FEDF-E98C-477D-859C-C9D051B0DD17}" type="parTrans" cxnId="{1021012B-3E30-472F-B3E1-501DE70B9AD2}">
      <dgm:prSet/>
      <dgm:spPr/>
      <dgm:t>
        <a:bodyPr/>
        <a:lstStyle/>
        <a:p>
          <a:endParaRPr lang="fr-FR"/>
        </a:p>
      </dgm:t>
    </dgm:pt>
    <dgm:pt modelId="{A72DD00F-520A-4A96-B567-13E0039DBF44}" type="sibTrans" cxnId="{1021012B-3E30-472F-B3E1-501DE70B9AD2}">
      <dgm:prSet/>
      <dgm:spPr/>
      <dgm:t>
        <a:bodyPr/>
        <a:lstStyle/>
        <a:p>
          <a:endParaRPr lang="fr-FR"/>
        </a:p>
      </dgm:t>
    </dgm:pt>
    <dgm:pt modelId="{D6A0D939-0163-4BE2-B0C9-1CBD9DE34681}" type="pres">
      <dgm:prSet presAssocID="{920A7DAC-343D-4C46-9B4F-818272BF7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FB49BE-F703-4502-9912-1FD4DB11E3A8}" type="pres">
      <dgm:prSet presAssocID="{620D08B8-027C-4339-B645-33AF1CAFA3EF}" presName="hierRoot1" presStyleCnt="0"/>
      <dgm:spPr/>
      <dgm:t>
        <a:bodyPr/>
        <a:lstStyle/>
        <a:p>
          <a:endParaRPr lang="fr-FR"/>
        </a:p>
      </dgm:t>
    </dgm:pt>
    <dgm:pt modelId="{C1052336-0D01-44F7-96C2-E497EF2A9D00}" type="pres">
      <dgm:prSet presAssocID="{620D08B8-027C-4339-B645-33AF1CAFA3EF}" presName="composite" presStyleCnt="0"/>
      <dgm:spPr/>
      <dgm:t>
        <a:bodyPr/>
        <a:lstStyle/>
        <a:p>
          <a:endParaRPr lang="fr-FR"/>
        </a:p>
      </dgm:t>
    </dgm:pt>
    <dgm:pt modelId="{6FCBD65B-821C-479C-B8AD-F1DBF9BCF7F1}" type="pres">
      <dgm:prSet presAssocID="{620D08B8-027C-4339-B645-33AF1CAFA3EF}" presName="background" presStyleLbl="node0" presStyleIdx="0" presStyleCnt="1"/>
      <dgm:spPr/>
      <dgm:t>
        <a:bodyPr/>
        <a:lstStyle/>
        <a:p>
          <a:endParaRPr lang="fr-FR"/>
        </a:p>
      </dgm:t>
    </dgm:pt>
    <dgm:pt modelId="{614A9291-0420-4C3B-B89C-9EF89E3150F7}" type="pres">
      <dgm:prSet presAssocID="{620D08B8-027C-4339-B645-33AF1CAFA3EF}" presName="text" presStyleLbl="fgAcc0" presStyleIdx="0" presStyleCnt="1" custScaleX="146410" custScaleY="971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9F5FB4-9D5F-4EDF-B41F-27A64C737C5F}" type="pres">
      <dgm:prSet presAssocID="{620D08B8-027C-4339-B645-33AF1CAFA3EF}" presName="hierChild2" presStyleCnt="0"/>
      <dgm:spPr/>
      <dgm:t>
        <a:bodyPr/>
        <a:lstStyle/>
        <a:p>
          <a:endParaRPr lang="fr-FR"/>
        </a:p>
      </dgm:t>
    </dgm:pt>
    <dgm:pt modelId="{5CDEC4D3-67A8-4EAA-A828-03F4792E1709}" type="pres">
      <dgm:prSet presAssocID="{45778240-660C-43A8-87D1-B533AD5BDC2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41526ED3-B9FF-4AE1-9455-1123593935A1}" type="pres">
      <dgm:prSet presAssocID="{FB171D50-1CAE-449D-AA5F-D6B6550793EF}" presName="hierRoot2" presStyleCnt="0"/>
      <dgm:spPr/>
      <dgm:t>
        <a:bodyPr/>
        <a:lstStyle/>
        <a:p>
          <a:endParaRPr lang="fr-FR"/>
        </a:p>
      </dgm:t>
    </dgm:pt>
    <dgm:pt modelId="{121D91DE-7C1B-4AEB-BE14-2AF2A3FE48FC}" type="pres">
      <dgm:prSet presAssocID="{FB171D50-1CAE-449D-AA5F-D6B6550793EF}" presName="composite2" presStyleCnt="0"/>
      <dgm:spPr/>
      <dgm:t>
        <a:bodyPr/>
        <a:lstStyle/>
        <a:p>
          <a:endParaRPr lang="fr-FR"/>
        </a:p>
      </dgm:t>
    </dgm:pt>
    <dgm:pt modelId="{D55A25CB-53C1-4E97-AC01-2E8A884998E0}" type="pres">
      <dgm:prSet presAssocID="{FB171D50-1CAE-449D-AA5F-D6B6550793EF}" presName="background2" presStyleLbl="node2" presStyleIdx="0" presStyleCnt="2"/>
      <dgm:spPr/>
      <dgm:t>
        <a:bodyPr/>
        <a:lstStyle/>
        <a:p>
          <a:endParaRPr lang="fr-FR"/>
        </a:p>
      </dgm:t>
    </dgm:pt>
    <dgm:pt modelId="{94AD5CE2-B17C-4B75-9E8E-C01B01AA2B88}" type="pres">
      <dgm:prSet presAssocID="{FB171D50-1CAE-449D-AA5F-D6B6550793EF}" presName="text2" presStyleLbl="fgAcc2" presStyleIdx="0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455F0A-B684-47EC-B820-FE1053065C23}" type="pres">
      <dgm:prSet presAssocID="{FB171D50-1CAE-449D-AA5F-D6B6550793EF}" presName="hierChild3" presStyleCnt="0"/>
      <dgm:spPr/>
      <dgm:t>
        <a:bodyPr/>
        <a:lstStyle/>
        <a:p>
          <a:endParaRPr lang="fr-FR"/>
        </a:p>
      </dgm:t>
    </dgm:pt>
    <dgm:pt modelId="{4771202B-129B-4075-BEE8-6558164E9C60}" type="pres">
      <dgm:prSet presAssocID="{9BCE0884-270E-4DE9-9D0E-F10EAEFC2574}" presName="Name17" presStyleLbl="parChTrans1D3" presStyleIdx="0" presStyleCnt="2"/>
      <dgm:spPr/>
      <dgm:t>
        <a:bodyPr/>
        <a:lstStyle/>
        <a:p>
          <a:endParaRPr lang="fr-FR"/>
        </a:p>
      </dgm:t>
    </dgm:pt>
    <dgm:pt modelId="{4DCE044B-C1D0-45B8-8C74-716C5733611B}" type="pres">
      <dgm:prSet presAssocID="{2D8EC8F1-7496-4B63-9887-6E8D52BF5DBB}" presName="hierRoot3" presStyleCnt="0"/>
      <dgm:spPr/>
      <dgm:t>
        <a:bodyPr/>
        <a:lstStyle/>
        <a:p>
          <a:endParaRPr lang="fr-FR"/>
        </a:p>
      </dgm:t>
    </dgm:pt>
    <dgm:pt modelId="{53A683C4-0ECA-4F49-AEEA-7E7CB7DC3F0E}" type="pres">
      <dgm:prSet presAssocID="{2D8EC8F1-7496-4B63-9887-6E8D52BF5DBB}" presName="composite3" presStyleCnt="0"/>
      <dgm:spPr/>
      <dgm:t>
        <a:bodyPr/>
        <a:lstStyle/>
        <a:p>
          <a:endParaRPr lang="fr-FR"/>
        </a:p>
      </dgm:t>
    </dgm:pt>
    <dgm:pt modelId="{B185AA2B-971A-4DD5-9B3A-0EBBF95118F3}" type="pres">
      <dgm:prSet presAssocID="{2D8EC8F1-7496-4B63-9887-6E8D52BF5DBB}" presName="background3" presStyleLbl="node3" presStyleIdx="0" presStyleCnt="2"/>
      <dgm:spPr/>
      <dgm:t>
        <a:bodyPr/>
        <a:lstStyle/>
        <a:p>
          <a:endParaRPr lang="fr-FR"/>
        </a:p>
      </dgm:t>
    </dgm:pt>
    <dgm:pt modelId="{FF682A60-CBFC-4C34-BD48-47A01810BE88}" type="pres">
      <dgm:prSet presAssocID="{2D8EC8F1-7496-4B63-9887-6E8D52BF5DBB}" presName="text3" presStyleLbl="fgAcc3" presStyleIdx="0" presStyleCnt="2" custScaleX="259375" custScaleY="2593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0500A0-909F-4426-A632-514BA38A787E}" type="pres">
      <dgm:prSet presAssocID="{2D8EC8F1-7496-4B63-9887-6E8D52BF5DBB}" presName="hierChild4" presStyleCnt="0"/>
      <dgm:spPr/>
      <dgm:t>
        <a:bodyPr/>
        <a:lstStyle/>
        <a:p>
          <a:endParaRPr lang="fr-FR"/>
        </a:p>
      </dgm:t>
    </dgm:pt>
    <dgm:pt modelId="{5B464D96-BF34-458B-9220-33404047D246}" type="pres">
      <dgm:prSet presAssocID="{426B5EAA-623B-46B3-9F9C-CADE16FA79CB}" presName="Name10" presStyleLbl="parChTrans1D2" presStyleIdx="1" presStyleCnt="2"/>
      <dgm:spPr/>
      <dgm:t>
        <a:bodyPr/>
        <a:lstStyle/>
        <a:p>
          <a:endParaRPr lang="fr-FR"/>
        </a:p>
      </dgm:t>
    </dgm:pt>
    <dgm:pt modelId="{36B0DE9D-13F1-48D0-8F61-616FF6277657}" type="pres">
      <dgm:prSet presAssocID="{C90B7976-CB88-4683-94E2-71332449843A}" presName="hierRoot2" presStyleCnt="0"/>
      <dgm:spPr/>
      <dgm:t>
        <a:bodyPr/>
        <a:lstStyle/>
        <a:p>
          <a:endParaRPr lang="fr-FR"/>
        </a:p>
      </dgm:t>
    </dgm:pt>
    <dgm:pt modelId="{5F1E37F2-BBB1-490E-9106-B6F79681B25B}" type="pres">
      <dgm:prSet presAssocID="{C90B7976-CB88-4683-94E2-71332449843A}" presName="composite2" presStyleCnt="0"/>
      <dgm:spPr/>
      <dgm:t>
        <a:bodyPr/>
        <a:lstStyle/>
        <a:p>
          <a:endParaRPr lang="fr-FR"/>
        </a:p>
      </dgm:t>
    </dgm:pt>
    <dgm:pt modelId="{BA1CA289-503E-49A2-A144-8BA5264B892A}" type="pres">
      <dgm:prSet presAssocID="{C90B7976-CB88-4683-94E2-71332449843A}" presName="background2" presStyleLbl="node2" presStyleIdx="1" presStyleCnt="2"/>
      <dgm:spPr/>
      <dgm:t>
        <a:bodyPr/>
        <a:lstStyle/>
        <a:p>
          <a:endParaRPr lang="fr-FR"/>
        </a:p>
      </dgm:t>
    </dgm:pt>
    <dgm:pt modelId="{E2C8478A-D001-4FF4-BAE9-87FDCB34BCD5}" type="pres">
      <dgm:prSet presAssocID="{C90B7976-CB88-4683-94E2-71332449843A}" presName="text2" presStyleLbl="fgAcc2" presStyleIdx="1" presStyleCnt="2" custScaleX="121000" custScaleY="121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EAFB4C7-C027-4C0E-8888-221327AB2B4C}" type="pres">
      <dgm:prSet presAssocID="{C90B7976-CB88-4683-94E2-71332449843A}" presName="hierChild3" presStyleCnt="0"/>
      <dgm:spPr/>
      <dgm:t>
        <a:bodyPr/>
        <a:lstStyle/>
        <a:p>
          <a:endParaRPr lang="fr-FR"/>
        </a:p>
      </dgm:t>
    </dgm:pt>
    <dgm:pt modelId="{2E913710-2618-4AE8-B3CD-A71BE179DA3B}" type="pres">
      <dgm:prSet presAssocID="{38A4FEDF-E98C-477D-859C-C9D051B0DD17}" presName="Name17" presStyleLbl="parChTrans1D3" presStyleIdx="1" presStyleCnt="2"/>
      <dgm:spPr/>
      <dgm:t>
        <a:bodyPr/>
        <a:lstStyle/>
        <a:p>
          <a:endParaRPr lang="fr-FR"/>
        </a:p>
      </dgm:t>
    </dgm:pt>
    <dgm:pt modelId="{062CC4B0-6BE6-476C-A52B-01D8B96B2270}" type="pres">
      <dgm:prSet presAssocID="{37E0698A-1BB9-4F0D-8D36-C2AAEDE0C744}" presName="hierRoot3" presStyleCnt="0"/>
      <dgm:spPr/>
      <dgm:t>
        <a:bodyPr/>
        <a:lstStyle/>
        <a:p>
          <a:endParaRPr lang="fr-FR"/>
        </a:p>
      </dgm:t>
    </dgm:pt>
    <dgm:pt modelId="{A02B6DE3-2E22-4925-8A46-148E67CEEB04}" type="pres">
      <dgm:prSet presAssocID="{37E0698A-1BB9-4F0D-8D36-C2AAEDE0C744}" presName="composite3" presStyleCnt="0"/>
      <dgm:spPr/>
      <dgm:t>
        <a:bodyPr/>
        <a:lstStyle/>
        <a:p>
          <a:endParaRPr lang="fr-FR"/>
        </a:p>
      </dgm:t>
    </dgm:pt>
    <dgm:pt modelId="{1B2AE0E6-D9CE-4B29-854B-71D7B0604869}" type="pres">
      <dgm:prSet presAssocID="{37E0698A-1BB9-4F0D-8D36-C2AAEDE0C744}" presName="background3" presStyleLbl="node3" presStyleIdx="1" presStyleCnt="2"/>
      <dgm:spPr/>
      <dgm:t>
        <a:bodyPr/>
        <a:lstStyle/>
        <a:p>
          <a:endParaRPr lang="fr-FR"/>
        </a:p>
      </dgm:t>
    </dgm:pt>
    <dgm:pt modelId="{FD3107A9-E786-4697-9644-202615700FD6}" type="pres">
      <dgm:prSet presAssocID="{37E0698A-1BB9-4F0D-8D36-C2AAEDE0C744}" presName="text3" presStyleLbl="fgAcc3" presStyleIdx="1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D8A218-089E-4A62-B803-21BF1D026C28}" type="pres">
      <dgm:prSet presAssocID="{37E0698A-1BB9-4F0D-8D36-C2AAEDE0C744}" presName="hierChild4" presStyleCnt="0"/>
      <dgm:spPr/>
      <dgm:t>
        <a:bodyPr/>
        <a:lstStyle/>
        <a:p>
          <a:endParaRPr lang="fr-FR"/>
        </a:p>
      </dgm:t>
    </dgm:pt>
  </dgm:ptLst>
  <dgm:cxnLst>
    <dgm:cxn modelId="{BF0A1884-2CF0-4E6B-9585-C90DF87969BE}" srcId="{920A7DAC-343D-4C46-9B4F-818272BF779E}" destId="{620D08B8-027C-4339-B645-33AF1CAFA3EF}" srcOrd="0" destOrd="0" parTransId="{B510D0D6-65E9-4AF0-9FC4-7A3DDBB8DF51}" sibTransId="{837C2A5A-8F91-4AC8-A5D1-E5C5535DB258}"/>
    <dgm:cxn modelId="{971EC0F9-E220-432C-84D8-098696438339}" type="presOf" srcId="{C90B7976-CB88-4683-94E2-71332449843A}" destId="{E2C8478A-D001-4FF4-BAE9-87FDCB34BCD5}" srcOrd="0" destOrd="0" presId="urn:microsoft.com/office/officeart/2005/8/layout/hierarchy1"/>
    <dgm:cxn modelId="{1021012B-3E30-472F-B3E1-501DE70B9AD2}" srcId="{C90B7976-CB88-4683-94E2-71332449843A}" destId="{37E0698A-1BB9-4F0D-8D36-C2AAEDE0C744}" srcOrd="0" destOrd="0" parTransId="{38A4FEDF-E98C-477D-859C-C9D051B0DD17}" sibTransId="{A72DD00F-520A-4A96-B567-13E0039DBF44}"/>
    <dgm:cxn modelId="{C544D4BC-0D62-47AF-A24F-19C6A46F2D7E}" type="presOf" srcId="{9BCE0884-270E-4DE9-9D0E-F10EAEFC2574}" destId="{4771202B-129B-4075-BEE8-6558164E9C60}" srcOrd="0" destOrd="0" presId="urn:microsoft.com/office/officeart/2005/8/layout/hierarchy1"/>
    <dgm:cxn modelId="{F2A8760A-59DE-4A3A-8D0F-1B69C0B955A9}" srcId="{620D08B8-027C-4339-B645-33AF1CAFA3EF}" destId="{FB171D50-1CAE-449D-AA5F-D6B6550793EF}" srcOrd="0" destOrd="0" parTransId="{45778240-660C-43A8-87D1-B533AD5BDC2D}" sibTransId="{7FBDDE17-D8F0-4E25-860B-4C65E1C7004F}"/>
    <dgm:cxn modelId="{33C4C6A5-D118-4136-81B7-A974F1A45168}" type="presOf" srcId="{620D08B8-027C-4339-B645-33AF1CAFA3EF}" destId="{614A9291-0420-4C3B-B89C-9EF89E3150F7}" srcOrd="0" destOrd="0" presId="urn:microsoft.com/office/officeart/2005/8/layout/hierarchy1"/>
    <dgm:cxn modelId="{505078EA-7E0B-4A49-8FC6-87764A00059E}" type="presOf" srcId="{2D8EC8F1-7496-4B63-9887-6E8D52BF5DBB}" destId="{FF682A60-CBFC-4C34-BD48-47A01810BE88}" srcOrd="0" destOrd="0" presId="urn:microsoft.com/office/officeart/2005/8/layout/hierarchy1"/>
    <dgm:cxn modelId="{D313767B-22F0-4F09-910D-505E0A90C205}" type="presOf" srcId="{38A4FEDF-E98C-477D-859C-C9D051B0DD17}" destId="{2E913710-2618-4AE8-B3CD-A71BE179DA3B}" srcOrd="0" destOrd="0" presId="urn:microsoft.com/office/officeart/2005/8/layout/hierarchy1"/>
    <dgm:cxn modelId="{75EE3CEA-7877-418B-BAFE-8C2C2C1C7C76}" type="presOf" srcId="{920A7DAC-343D-4C46-9B4F-818272BF779E}" destId="{D6A0D939-0163-4BE2-B0C9-1CBD9DE34681}" srcOrd="0" destOrd="0" presId="urn:microsoft.com/office/officeart/2005/8/layout/hierarchy1"/>
    <dgm:cxn modelId="{2DB2CB35-063A-44A8-A767-FCE3BE5D1C87}" srcId="{FB171D50-1CAE-449D-AA5F-D6B6550793EF}" destId="{2D8EC8F1-7496-4B63-9887-6E8D52BF5DBB}" srcOrd="0" destOrd="0" parTransId="{9BCE0884-270E-4DE9-9D0E-F10EAEFC2574}" sibTransId="{682845DD-1370-4CF8-80DE-2D4B6F507298}"/>
    <dgm:cxn modelId="{430BC3A7-DC5D-4068-9E4F-835027AEF732}" srcId="{620D08B8-027C-4339-B645-33AF1CAFA3EF}" destId="{C90B7976-CB88-4683-94E2-71332449843A}" srcOrd="1" destOrd="0" parTransId="{426B5EAA-623B-46B3-9F9C-CADE16FA79CB}" sibTransId="{14948453-4D5E-4A30-9E68-40CD32B79700}"/>
    <dgm:cxn modelId="{7215FC8F-FE12-44FA-AB69-A44F053B71A6}" type="presOf" srcId="{426B5EAA-623B-46B3-9F9C-CADE16FA79CB}" destId="{5B464D96-BF34-458B-9220-33404047D246}" srcOrd="0" destOrd="0" presId="urn:microsoft.com/office/officeart/2005/8/layout/hierarchy1"/>
    <dgm:cxn modelId="{1083F83F-9C34-49CF-8501-EF523E349AED}" type="presOf" srcId="{37E0698A-1BB9-4F0D-8D36-C2AAEDE0C744}" destId="{FD3107A9-E786-4697-9644-202615700FD6}" srcOrd="0" destOrd="0" presId="urn:microsoft.com/office/officeart/2005/8/layout/hierarchy1"/>
    <dgm:cxn modelId="{DA9FA3FE-F328-467A-9CFA-CF007B81824D}" type="presOf" srcId="{45778240-660C-43A8-87D1-B533AD5BDC2D}" destId="{5CDEC4D3-67A8-4EAA-A828-03F4792E1709}" srcOrd="0" destOrd="0" presId="urn:microsoft.com/office/officeart/2005/8/layout/hierarchy1"/>
    <dgm:cxn modelId="{0DE4D337-BAEA-42FB-86AE-8AE8D75AADDF}" type="presOf" srcId="{FB171D50-1CAE-449D-AA5F-D6B6550793EF}" destId="{94AD5CE2-B17C-4B75-9E8E-C01B01AA2B88}" srcOrd="0" destOrd="0" presId="urn:microsoft.com/office/officeart/2005/8/layout/hierarchy1"/>
    <dgm:cxn modelId="{D926A6E5-9D48-4E22-AD54-387B0B9E91A7}" type="presParOf" srcId="{D6A0D939-0163-4BE2-B0C9-1CBD9DE34681}" destId="{24FB49BE-F703-4502-9912-1FD4DB11E3A8}" srcOrd="0" destOrd="0" presId="urn:microsoft.com/office/officeart/2005/8/layout/hierarchy1"/>
    <dgm:cxn modelId="{05BEF42B-9A35-4D3D-BC8F-218CFD5B5C26}" type="presParOf" srcId="{24FB49BE-F703-4502-9912-1FD4DB11E3A8}" destId="{C1052336-0D01-44F7-96C2-E497EF2A9D00}" srcOrd="0" destOrd="0" presId="urn:microsoft.com/office/officeart/2005/8/layout/hierarchy1"/>
    <dgm:cxn modelId="{82D7DA75-21AE-424D-8A11-6D31956C833F}" type="presParOf" srcId="{C1052336-0D01-44F7-96C2-E497EF2A9D00}" destId="{6FCBD65B-821C-479C-B8AD-F1DBF9BCF7F1}" srcOrd="0" destOrd="0" presId="urn:microsoft.com/office/officeart/2005/8/layout/hierarchy1"/>
    <dgm:cxn modelId="{7F2055AE-0C1A-4B95-B4D7-9151C6DB5562}" type="presParOf" srcId="{C1052336-0D01-44F7-96C2-E497EF2A9D00}" destId="{614A9291-0420-4C3B-B89C-9EF89E3150F7}" srcOrd="1" destOrd="0" presId="urn:microsoft.com/office/officeart/2005/8/layout/hierarchy1"/>
    <dgm:cxn modelId="{BF2EB785-65E5-42F4-B90D-E0611263B21A}" type="presParOf" srcId="{24FB49BE-F703-4502-9912-1FD4DB11E3A8}" destId="{709F5FB4-9D5F-4EDF-B41F-27A64C737C5F}" srcOrd="1" destOrd="0" presId="urn:microsoft.com/office/officeart/2005/8/layout/hierarchy1"/>
    <dgm:cxn modelId="{CA810043-0095-4584-91FC-6C7D07177986}" type="presParOf" srcId="{709F5FB4-9D5F-4EDF-B41F-27A64C737C5F}" destId="{5CDEC4D3-67A8-4EAA-A828-03F4792E1709}" srcOrd="0" destOrd="0" presId="urn:microsoft.com/office/officeart/2005/8/layout/hierarchy1"/>
    <dgm:cxn modelId="{ABCFBDB7-0752-4430-A968-63E2CD2B6D2F}" type="presParOf" srcId="{709F5FB4-9D5F-4EDF-B41F-27A64C737C5F}" destId="{41526ED3-B9FF-4AE1-9455-1123593935A1}" srcOrd="1" destOrd="0" presId="urn:microsoft.com/office/officeart/2005/8/layout/hierarchy1"/>
    <dgm:cxn modelId="{75F62145-8482-4748-AFD5-1D78B62E7335}" type="presParOf" srcId="{41526ED3-B9FF-4AE1-9455-1123593935A1}" destId="{121D91DE-7C1B-4AEB-BE14-2AF2A3FE48FC}" srcOrd="0" destOrd="0" presId="urn:microsoft.com/office/officeart/2005/8/layout/hierarchy1"/>
    <dgm:cxn modelId="{1B801A5E-07B3-44A4-B5CD-C2260A8D818D}" type="presParOf" srcId="{121D91DE-7C1B-4AEB-BE14-2AF2A3FE48FC}" destId="{D55A25CB-53C1-4E97-AC01-2E8A884998E0}" srcOrd="0" destOrd="0" presId="urn:microsoft.com/office/officeart/2005/8/layout/hierarchy1"/>
    <dgm:cxn modelId="{AD61A716-B5B1-4F83-B3E9-C940C2BE633A}" type="presParOf" srcId="{121D91DE-7C1B-4AEB-BE14-2AF2A3FE48FC}" destId="{94AD5CE2-B17C-4B75-9E8E-C01B01AA2B88}" srcOrd="1" destOrd="0" presId="urn:microsoft.com/office/officeart/2005/8/layout/hierarchy1"/>
    <dgm:cxn modelId="{7F941E52-3E3B-41A2-B85C-6648112CD58A}" type="presParOf" srcId="{41526ED3-B9FF-4AE1-9455-1123593935A1}" destId="{F4455F0A-B684-47EC-B820-FE1053065C23}" srcOrd="1" destOrd="0" presId="urn:microsoft.com/office/officeart/2005/8/layout/hierarchy1"/>
    <dgm:cxn modelId="{E6036840-84AC-4FBE-9AE0-7A73E446B557}" type="presParOf" srcId="{F4455F0A-B684-47EC-B820-FE1053065C23}" destId="{4771202B-129B-4075-BEE8-6558164E9C60}" srcOrd="0" destOrd="0" presId="urn:microsoft.com/office/officeart/2005/8/layout/hierarchy1"/>
    <dgm:cxn modelId="{2749B958-41CD-4227-AFAB-1451EFA1ABB4}" type="presParOf" srcId="{F4455F0A-B684-47EC-B820-FE1053065C23}" destId="{4DCE044B-C1D0-45B8-8C74-716C5733611B}" srcOrd="1" destOrd="0" presId="urn:microsoft.com/office/officeart/2005/8/layout/hierarchy1"/>
    <dgm:cxn modelId="{30BE50E5-BAED-4F87-BE79-4310D69D2D48}" type="presParOf" srcId="{4DCE044B-C1D0-45B8-8C74-716C5733611B}" destId="{53A683C4-0ECA-4F49-AEEA-7E7CB7DC3F0E}" srcOrd="0" destOrd="0" presId="urn:microsoft.com/office/officeart/2005/8/layout/hierarchy1"/>
    <dgm:cxn modelId="{13EAD8BB-55F9-4074-AAF7-110717E5C129}" type="presParOf" srcId="{53A683C4-0ECA-4F49-AEEA-7E7CB7DC3F0E}" destId="{B185AA2B-971A-4DD5-9B3A-0EBBF95118F3}" srcOrd="0" destOrd="0" presId="urn:microsoft.com/office/officeart/2005/8/layout/hierarchy1"/>
    <dgm:cxn modelId="{DCB6DA11-EDD7-4945-997F-DE46FAA4F732}" type="presParOf" srcId="{53A683C4-0ECA-4F49-AEEA-7E7CB7DC3F0E}" destId="{FF682A60-CBFC-4C34-BD48-47A01810BE88}" srcOrd="1" destOrd="0" presId="urn:microsoft.com/office/officeart/2005/8/layout/hierarchy1"/>
    <dgm:cxn modelId="{949E4E2E-DCC9-4C91-A045-99C98198FC29}" type="presParOf" srcId="{4DCE044B-C1D0-45B8-8C74-716C5733611B}" destId="{B30500A0-909F-4426-A632-514BA38A787E}" srcOrd="1" destOrd="0" presId="urn:microsoft.com/office/officeart/2005/8/layout/hierarchy1"/>
    <dgm:cxn modelId="{9B793209-3771-4F01-88B9-7BEBB58A7330}" type="presParOf" srcId="{709F5FB4-9D5F-4EDF-B41F-27A64C737C5F}" destId="{5B464D96-BF34-458B-9220-33404047D246}" srcOrd="2" destOrd="0" presId="urn:microsoft.com/office/officeart/2005/8/layout/hierarchy1"/>
    <dgm:cxn modelId="{59E889E3-D91E-4EA6-953F-0370D844C151}" type="presParOf" srcId="{709F5FB4-9D5F-4EDF-B41F-27A64C737C5F}" destId="{36B0DE9D-13F1-48D0-8F61-616FF6277657}" srcOrd="3" destOrd="0" presId="urn:microsoft.com/office/officeart/2005/8/layout/hierarchy1"/>
    <dgm:cxn modelId="{A6CB6F1F-A673-484D-ACF6-B380E0ED87C6}" type="presParOf" srcId="{36B0DE9D-13F1-48D0-8F61-616FF6277657}" destId="{5F1E37F2-BBB1-490E-9106-B6F79681B25B}" srcOrd="0" destOrd="0" presId="urn:microsoft.com/office/officeart/2005/8/layout/hierarchy1"/>
    <dgm:cxn modelId="{81685930-0718-4374-8322-CCD1524A3EAB}" type="presParOf" srcId="{5F1E37F2-BBB1-490E-9106-B6F79681B25B}" destId="{BA1CA289-503E-49A2-A144-8BA5264B892A}" srcOrd="0" destOrd="0" presId="urn:microsoft.com/office/officeart/2005/8/layout/hierarchy1"/>
    <dgm:cxn modelId="{BA0C885E-946D-455D-BC95-D3BA127B943A}" type="presParOf" srcId="{5F1E37F2-BBB1-490E-9106-B6F79681B25B}" destId="{E2C8478A-D001-4FF4-BAE9-87FDCB34BCD5}" srcOrd="1" destOrd="0" presId="urn:microsoft.com/office/officeart/2005/8/layout/hierarchy1"/>
    <dgm:cxn modelId="{7CB9DBC9-E6E2-47B3-8F37-4B9C33FE3B1D}" type="presParOf" srcId="{36B0DE9D-13F1-48D0-8F61-616FF6277657}" destId="{1EAFB4C7-C027-4C0E-8888-221327AB2B4C}" srcOrd="1" destOrd="0" presId="urn:microsoft.com/office/officeart/2005/8/layout/hierarchy1"/>
    <dgm:cxn modelId="{D5FA082F-5D96-4CC8-908E-A723F2DAA654}" type="presParOf" srcId="{1EAFB4C7-C027-4C0E-8888-221327AB2B4C}" destId="{2E913710-2618-4AE8-B3CD-A71BE179DA3B}" srcOrd="0" destOrd="0" presId="urn:microsoft.com/office/officeart/2005/8/layout/hierarchy1"/>
    <dgm:cxn modelId="{A494C415-62C2-4A1F-B787-0BA3F727439B}" type="presParOf" srcId="{1EAFB4C7-C027-4C0E-8888-221327AB2B4C}" destId="{062CC4B0-6BE6-476C-A52B-01D8B96B2270}" srcOrd="1" destOrd="0" presId="urn:microsoft.com/office/officeart/2005/8/layout/hierarchy1"/>
    <dgm:cxn modelId="{353C3571-5DFC-477E-BE4E-866106A4E60C}" type="presParOf" srcId="{062CC4B0-6BE6-476C-A52B-01D8B96B2270}" destId="{A02B6DE3-2E22-4925-8A46-148E67CEEB04}" srcOrd="0" destOrd="0" presId="urn:microsoft.com/office/officeart/2005/8/layout/hierarchy1"/>
    <dgm:cxn modelId="{0B8ADF2D-975F-4DA0-B22A-50F7E7F5F5BF}" type="presParOf" srcId="{A02B6DE3-2E22-4925-8A46-148E67CEEB04}" destId="{1B2AE0E6-D9CE-4B29-854B-71D7B0604869}" srcOrd="0" destOrd="0" presId="urn:microsoft.com/office/officeart/2005/8/layout/hierarchy1"/>
    <dgm:cxn modelId="{E886541B-6BAC-4B1B-8BDC-01EBC1C177BD}" type="presParOf" srcId="{A02B6DE3-2E22-4925-8A46-148E67CEEB04}" destId="{FD3107A9-E786-4697-9644-202615700FD6}" srcOrd="1" destOrd="0" presId="urn:microsoft.com/office/officeart/2005/8/layout/hierarchy1"/>
    <dgm:cxn modelId="{B454A95A-D8DE-4AB0-B2EE-6B95B5328FCF}" type="presParOf" srcId="{062CC4B0-6BE6-476C-A52B-01D8B96B2270}" destId="{1DD8A218-089E-4A62-B803-21BF1D026C28}" srcOrd="1" destOrd="0" presId="urn:microsoft.com/office/officeart/2005/8/layout/hierarchy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6420C1-37A7-4459-87CA-F2B62453099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74394E-9F18-4CD6-8EBB-46D6984CCDF9}">
      <dgm:prSet phldrT="[Texte]"/>
      <dgm:spPr/>
      <dgm:t>
        <a:bodyPr/>
        <a:lstStyle/>
        <a:p>
          <a:r>
            <a:rPr lang="fr-FR" b="1" dirty="0" smtClean="0"/>
            <a:t>L’œil est l’organe de la vue, qui sert à percevoir les formes, les distances, les couleurs et les mouvements.</a:t>
          </a:r>
        </a:p>
      </dgm:t>
    </dgm:pt>
    <dgm:pt modelId="{DA7618E1-65C3-4FD5-ACF8-BDF276EAB748}" type="sibTrans" cxnId="{BAFE1A61-4D94-4880-A986-0D8491826DE3}">
      <dgm:prSet/>
      <dgm:spPr/>
      <dgm:t>
        <a:bodyPr/>
        <a:lstStyle/>
        <a:p>
          <a:endParaRPr lang="fr-FR"/>
        </a:p>
      </dgm:t>
    </dgm:pt>
    <dgm:pt modelId="{B8188E03-B9DB-4935-8E10-35F2D372CCF3}" type="parTrans" cxnId="{BAFE1A61-4D94-4880-A986-0D8491826DE3}">
      <dgm:prSet/>
      <dgm:spPr/>
      <dgm:t>
        <a:bodyPr/>
        <a:lstStyle/>
        <a:p>
          <a:endParaRPr lang="fr-FR"/>
        </a:p>
      </dgm:t>
    </dgm:pt>
    <dgm:pt modelId="{EF2C359B-F601-4552-9B32-65E0F392B4BA}" type="pres">
      <dgm:prSet presAssocID="{A16420C1-37A7-4459-87CA-F2B62453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A5FCA5-5040-4147-96F8-C936E21F8225}" type="pres">
      <dgm:prSet presAssocID="{3474394E-9F18-4CD6-8EBB-46D6984CCDF9}" presName="compNode" presStyleCnt="0"/>
      <dgm:spPr/>
    </dgm:pt>
    <dgm:pt modelId="{FA8671C0-7A8F-44A9-8ED0-A3321709A854}" type="pres">
      <dgm:prSet presAssocID="{3474394E-9F18-4CD6-8EBB-46D6984CCDF9}" presName="pictRect" presStyleLbl="node1" presStyleIdx="0" presStyleCnt="1" custScaleX="90909" custScaleY="90909" custLinFactNeighborX="-64" custLinFactNeighborY="-67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FA92D2-93AC-4E56-9BFC-09ACD978B84E}" type="pres">
      <dgm:prSet presAssocID="{3474394E-9F18-4CD6-8EBB-46D6984CCDF9}" presName="textRect" presStyleLbl="revTx" presStyleIdx="0" presStyleCnt="1" custScaleX="161051" custScaleY="131921" custLinFactNeighborY="14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196CF6-5C3C-4A85-9566-20C8F20242FE}" type="presOf" srcId="{A16420C1-37A7-4459-87CA-F2B624530997}" destId="{EF2C359B-F601-4552-9B32-65E0F392B4BA}" srcOrd="0" destOrd="0" presId="urn:microsoft.com/office/officeart/2005/8/layout/pList1"/>
    <dgm:cxn modelId="{DAF81AF4-1AA8-488C-8FF1-8C9774D02350}" type="presOf" srcId="{3474394E-9F18-4CD6-8EBB-46D6984CCDF9}" destId="{EDFA92D2-93AC-4E56-9BFC-09ACD978B84E}" srcOrd="0" destOrd="0" presId="urn:microsoft.com/office/officeart/2005/8/layout/pList1"/>
    <dgm:cxn modelId="{BAFE1A61-4D94-4880-A986-0D8491826DE3}" srcId="{A16420C1-37A7-4459-87CA-F2B624530997}" destId="{3474394E-9F18-4CD6-8EBB-46D6984CCDF9}" srcOrd="0" destOrd="0" parTransId="{B8188E03-B9DB-4935-8E10-35F2D372CCF3}" sibTransId="{DA7618E1-65C3-4FD5-ACF8-BDF276EAB748}"/>
    <dgm:cxn modelId="{54782F26-8547-44D9-AF5D-4A6A937B85BD}" type="presParOf" srcId="{EF2C359B-F601-4552-9B32-65E0F392B4BA}" destId="{15A5FCA5-5040-4147-96F8-C936E21F8225}" srcOrd="0" destOrd="0" presId="urn:microsoft.com/office/officeart/2005/8/layout/pList1"/>
    <dgm:cxn modelId="{07A72F34-C704-4E8F-91C2-5D59C72729DB}" type="presParOf" srcId="{15A5FCA5-5040-4147-96F8-C936E21F8225}" destId="{FA8671C0-7A8F-44A9-8ED0-A3321709A854}" srcOrd="0" destOrd="0" presId="urn:microsoft.com/office/officeart/2005/8/layout/pList1"/>
    <dgm:cxn modelId="{ECDAF489-355B-44B5-83F5-040FC2FF811B}" type="presParOf" srcId="{15A5FCA5-5040-4147-96F8-C936E21F8225}" destId="{EDFA92D2-93AC-4E56-9BFC-09ACD978B84E}" srcOrd="1" destOrd="0" presId="urn:microsoft.com/office/officeart/2005/8/layout/p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6420C1-37A7-4459-87CA-F2B62453099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74394E-9F18-4CD6-8EBB-46D6984CCDF9}">
      <dgm:prSet phldrT="[Texte]" custT="1"/>
      <dgm:spPr/>
      <dgm:t>
        <a:bodyPr/>
        <a:lstStyle/>
        <a:p>
          <a:r>
            <a:rPr lang="fr-FR" sz="4300" b="1" dirty="0" smtClean="0"/>
            <a:t>L’oreille est l’organe de l’ouïe, qui sert à capter le son. Mais elle joue également un rôle important dans </a:t>
          </a:r>
          <a:r>
            <a:rPr lang="fr-FR" sz="4300" b="1" u="sng" dirty="0" smtClean="0"/>
            <a:t>l'équilibre.</a:t>
          </a:r>
          <a:endParaRPr lang="fr-FR" sz="4300" b="1" dirty="0" smtClean="0"/>
        </a:p>
      </dgm:t>
    </dgm:pt>
    <dgm:pt modelId="{B8188E03-B9DB-4935-8E10-35F2D372CCF3}" type="parTrans" cxnId="{BAFE1A61-4D94-4880-A986-0D8491826DE3}">
      <dgm:prSet/>
      <dgm:spPr/>
      <dgm:t>
        <a:bodyPr/>
        <a:lstStyle/>
        <a:p>
          <a:endParaRPr lang="fr-FR"/>
        </a:p>
      </dgm:t>
    </dgm:pt>
    <dgm:pt modelId="{DA7618E1-65C3-4FD5-ACF8-BDF276EAB748}" type="sibTrans" cxnId="{BAFE1A61-4D94-4880-A986-0D8491826DE3}">
      <dgm:prSet/>
      <dgm:spPr/>
      <dgm:t>
        <a:bodyPr/>
        <a:lstStyle/>
        <a:p>
          <a:endParaRPr lang="fr-FR"/>
        </a:p>
      </dgm:t>
    </dgm:pt>
    <dgm:pt modelId="{EF2C359B-F601-4552-9B32-65E0F392B4BA}" type="pres">
      <dgm:prSet presAssocID="{A16420C1-37A7-4459-87CA-F2B62453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A5FCA5-5040-4147-96F8-C936E21F8225}" type="pres">
      <dgm:prSet presAssocID="{3474394E-9F18-4CD6-8EBB-46D6984CCDF9}" presName="compNode" presStyleCnt="0"/>
      <dgm:spPr/>
      <dgm:t>
        <a:bodyPr/>
        <a:lstStyle/>
        <a:p>
          <a:endParaRPr lang="fr-FR"/>
        </a:p>
      </dgm:t>
    </dgm:pt>
    <dgm:pt modelId="{FA8671C0-7A8F-44A9-8ED0-A3321709A854}" type="pres">
      <dgm:prSet presAssocID="{3474394E-9F18-4CD6-8EBB-46D6984CCDF9}" presName="pictRect" presStyleLbl="node1" presStyleIdx="0" presStyleCnt="1" custScaleX="75132" custScaleY="751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DFA92D2-93AC-4E56-9BFC-09ACD978B84E}" type="pres">
      <dgm:prSet presAssocID="{3474394E-9F18-4CD6-8EBB-46D6984CCDF9}" presName="textRect" presStyleLbl="revTx" presStyleIdx="0" presStyleCnt="1" custScaleX="153358" custScaleY="161051" custLinFactNeighborY="-34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D0722B-4B58-4901-8861-786294BE060C}" type="presOf" srcId="{3474394E-9F18-4CD6-8EBB-46D6984CCDF9}" destId="{EDFA92D2-93AC-4E56-9BFC-09ACD978B84E}" srcOrd="0" destOrd="0" presId="urn:microsoft.com/office/officeart/2005/8/layout/pList1"/>
    <dgm:cxn modelId="{BAFE1A61-4D94-4880-A986-0D8491826DE3}" srcId="{A16420C1-37A7-4459-87CA-F2B624530997}" destId="{3474394E-9F18-4CD6-8EBB-46D6984CCDF9}" srcOrd="0" destOrd="0" parTransId="{B8188E03-B9DB-4935-8E10-35F2D372CCF3}" sibTransId="{DA7618E1-65C3-4FD5-ACF8-BDF276EAB748}"/>
    <dgm:cxn modelId="{089FB807-7846-47C7-ADDB-5E7508DB3838}" type="presOf" srcId="{A16420C1-37A7-4459-87CA-F2B624530997}" destId="{EF2C359B-F601-4552-9B32-65E0F392B4BA}" srcOrd="0" destOrd="0" presId="urn:microsoft.com/office/officeart/2005/8/layout/pList1"/>
    <dgm:cxn modelId="{9371C5D8-B9B3-4BB4-89D9-512381F40294}" type="presParOf" srcId="{EF2C359B-F601-4552-9B32-65E0F392B4BA}" destId="{15A5FCA5-5040-4147-96F8-C936E21F8225}" srcOrd="0" destOrd="0" presId="urn:microsoft.com/office/officeart/2005/8/layout/pList1"/>
    <dgm:cxn modelId="{375FCA17-BE6D-4016-ACDF-F569DA08380D}" type="presParOf" srcId="{15A5FCA5-5040-4147-96F8-C936E21F8225}" destId="{FA8671C0-7A8F-44A9-8ED0-A3321709A854}" srcOrd="0" destOrd="0" presId="urn:microsoft.com/office/officeart/2005/8/layout/pList1"/>
    <dgm:cxn modelId="{F0CA4419-8AC9-4B15-8A6E-5AAB51844064}" type="presParOf" srcId="{15A5FCA5-5040-4147-96F8-C936E21F8225}" destId="{EDFA92D2-93AC-4E56-9BFC-09ACD978B84E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0BC340F-3B8C-433D-823F-6A87F2BBEF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62EE81-AF10-4487-BBBE-606D37D78B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FED30-7F13-4162-B97C-65B15F8F7AE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4423B-58F9-4615-8CB6-A61FA599F9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8A84-D604-41C7-B589-BE1047A420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4191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4191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53F2-53DD-4F1A-9394-DB94D59A50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6B54-D24B-4454-9E9E-E6853AD65C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EDAD-8208-4FA2-B98C-2EE4C6F58F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1A4A-DF44-4EDA-9A58-F963CABBD8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88A2B-4EB5-46AE-BB51-CAD0C8C0D8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3DB0A-13E4-4931-A6ED-E78BA67B0C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6C99-4165-4C7B-BA84-B7985B3F24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67EB-E35B-4E2E-A8E2-6C6A9658A5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B334-9612-4059-97CC-3DD2AF439A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057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2101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2141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14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6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2146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103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106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108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2131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121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5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2058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2059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2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AEBDB7E-8A68-4169-9DFB-7331CA7421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038" y="428625"/>
            <a:ext cx="8035925" cy="51435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fr-FR" sz="7200" b="1" dirty="0" smtClean="0"/>
              <a:t>Anatomie des Mammifères </a:t>
            </a:r>
            <a:br>
              <a:rPr lang="fr-FR" sz="7200" b="1" dirty="0" smtClean="0"/>
            </a:br>
            <a:endParaRPr lang="fr-FR" sz="7200" b="1" dirty="0" smtClean="0"/>
          </a:p>
        </p:txBody>
      </p:sp>
      <p:pic>
        <p:nvPicPr>
          <p:cNvPr id="4099" name="Picture 5" descr="squel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513" y="2924175"/>
            <a:ext cx="26860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2"/>
          <p:cNvGrpSpPr>
            <a:grpSpLocks/>
          </p:cNvGrpSpPr>
          <p:nvPr/>
        </p:nvGrpSpPr>
        <p:grpSpPr bwMode="auto">
          <a:xfrm>
            <a:off x="1241425" y="1292225"/>
            <a:ext cx="6715125" cy="4929188"/>
            <a:chOff x="1214428" y="1285860"/>
            <a:chExt cx="6715145" cy="4929188"/>
          </a:xfrm>
        </p:grpSpPr>
        <p:pic>
          <p:nvPicPr>
            <p:cNvPr id="13316" name="Image 2" descr="vue-posterieure-39080.jpg"/>
            <p:cNvPicPr>
              <a:picLocks noChangeAspect="1"/>
            </p:cNvPicPr>
            <p:nvPr/>
          </p:nvPicPr>
          <p:blipFill>
            <a:blip r:embed="rId2">
              <a:lum bright="-10000" contrast="10000"/>
            </a:blip>
            <a:srcRect l="7813" t="12048" r="18750" b="6119"/>
            <a:stretch>
              <a:fillRect/>
            </a:stretch>
          </p:blipFill>
          <p:spPr bwMode="auto">
            <a:xfrm>
              <a:off x="1214428" y="1285860"/>
              <a:ext cx="6715125" cy="492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ZoneTexte 24"/>
            <p:cNvSpPr txBox="1">
              <a:spLocks noChangeArrowheads="1"/>
            </p:cNvSpPr>
            <p:nvPr/>
          </p:nvSpPr>
          <p:spPr bwMode="auto">
            <a:xfrm>
              <a:off x="7429507" y="4786306"/>
              <a:ext cx="500066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grpSp>
          <p:nvGrpSpPr>
            <p:cNvPr id="13318" name="Groupe 14"/>
            <p:cNvGrpSpPr>
              <a:grpSpLocks/>
            </p:cNvGrpSpPr>
            <p:nvPr/>
          </p:nvGrpSpPr>
          <p:grpSpPr bwMode="auto">
            <a:xfrm>
              <a:off x="3605210" y="1581135"/>
              <a:ext cx="2068519" cy="828675"/>
              <a:chOff x="3605210" y="1581135"/>
              <a:chExt cx="2068519" cy="828675"/>
            </a:xfrm>
          </p:grpSpPr>
          <p:cxnSp>
            <p:nvCxnSpPr>
              <p:cNvPr id="7" name="Connecteur droit 6"/>
              <p:cNvCxnSpPr/>
              <p:nvPr/>
            </p:nvCxnSpPr>
            <p:spPr bwMode="auto">
              <a:xfrm rot="5400000" flipH="1" flipV="1">
                <a:off x="5259391" y="1995473"/>
                <a:ext cx="827087" cy="1588"/>
              </a:xfrm>
              <a:prstGeom prst="line">
                <a:avLst/>
              </a:prstGeom>
              <a:ln w="12700">
                <a:solidFill>
                  <a:srgbClr val="99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 bwMode="auto">
              <a:xfrm rot="10800000" flipH="1" flipV="1">
                <a:off x="3605210" y="1581135"/>
                <a:ext cx="2051056" cy="1588"/>
              </a:xfrm>
              <a:prstGeom prst="line">
                <a:avLst/>
              </a:prstGeom>
              <a:ln w="12700">
                <a:solidFill>
                  <a:srgbClr val="99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319" name="ZoneTexte 26"/>
            <p:cNvSpPr txBox="1">
              <a:spLocks noChangeArrowheads="1"/>
            </p:cNvSpPr>
            <p:nvPr/>
          </p:nvSpPr>
          <p:spPr bwMode="auto">
            <a:xfrm>
              <a:off x="3571868" y="1374378"/>
              <a:ext cx="221457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solidFill>
                    <a:srgbClr val="000000"/>
                  </a:solidFill>
                  <a:latin typeface="Corbel" pitchFamily="34" charset="0"/>
                  <a:cs typeface="Arabic Transparent" pitchFamily="2" charset="0"/>
                </a:rPr>
                <a:t>myométral de la trompe utérine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214313"/>
            <a:ext cx="7772400" cy="78581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CH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L’appareil génital féminin</a:t>
            </a:r>
            <a:endParaRPr lang="fr-FR" sz="48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pe-sagittale-13340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14882" t="13448" r="10275"/>
          <a:stretch>
            <a:fillRect/>
          </a:stretch>
        </p:blipFill>
        <p:spPr bwMode="auto">
          <a:xfrm>
            <a:off x="1150938" y="1073150"/>
            <a:ext cx="684212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127000"/>
            <a:ext cx="7772400" cy="78581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CH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L’appareil génital masculin</a:t>
            </a:r>
            <a:endParaRPr lang="fr-FR" sz="48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42875" y="214313"/>
            <a:ext cx="8858250" cy="1071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5- Système endocrinien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Espace réservé du contenu 6"/>
          <p:cNvGraphicFramePr>
            <a:graphicFrameLocks/>
          </p:cNvGraphicFramePr>
          <p:nvPr/>
        </p:nvGraphicFramePr>
        <p:xfrm>
          <a:off x="340828" y="142852"/>
          <a:ext cx="8501123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ysteme-endocrinien.gif"/>
          <p:cNvPicPr>
            <a:picLocks noChangeAspect="1"/>
          </p:cNvPicPr>
          <p:nvPr/>
        </p:nvPicPr>
        <p:blipFill>
          <a:blip r:embed="rId2"/>
          <a:srcRect l="3287" t="3197" r="7669" b="9589"/>
          <a:stretch>
            <a:fillRect/>
          </a:stretch>
        </p:blipFill>
        <p:spPr bwMode="auto">
          <a:xfrm>
            <a:off x="2100263" y="109538"/>
            <a:ext cx="4945062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ormone2.jpg"/>
          <p:cNvPicPr>
            <a:picLocks noChangeAspect="1"/>
          </p:cNvPicPr>
          <p:nvPr/>
        </p:nvPicPr>
        <p:blipFill>
          <a:blip r:embed="rId3"/>
          <a:srcRect l="7727" t="1421" r="3311"/>
          <a:stretch>
            <a:fillRect/>
          </a:stretch>
        </p:blipFill>
        <p:spPr bwMode="auto">
          <a:xfrm>
            <a:off x="708025" y="98425"/>
            <a:ext cx="772795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0"/>
            <a:ext cx="8858250" cy="1071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6- Système nerveux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9634" name="Organization Chart 2"/>
          <p:cNvGraphicFramePr>
            <a:graphicFrameLocks/>
          </p:cNvGraphicFramePr>
          <p:nvPr/>
        </p:nvGraphicFramePr>
        <p:xfrm>
          <a:off x="303213" y="1100138"/>
          <a:ext cx="8574087" cy="54244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Dgm spid="696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288000" y="847710"/>
          <a:ext cx="8568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9875" y="142875"/>
            <a:ext cx="8604250" cy="7143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r-FR" sz="4800" b="1" dirty="0"/>
              <a:t> 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L’œil et la vue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5" y="134938"/>
            <a:ext cx="8858250" cy="936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7</a:t>
            </a: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 Organes des sens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me 35"/>
          <p:cNvGraphicFramePr/>
          <p:nvPr/>
        </p:nvGraphicFramePr>
        <p:xfrm>
          <a:off x="288000" y="919148"/>
          <a:ext cx="8568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269875" y="142875"/>
            <a:ext cx="8604250" cy="7143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r-FR" sz="4800" b="1" dirty="0"/>
              <a:t> 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L’oreille et l’ouïe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e 16"/>
          <p:cNvGraphicFramePr/>
          <p:nvPr/>
        </p:nvGraphicFramePr>
        <p:xfrm>
          <a:off x="288000" y="919148"/>
          <a:ext cx="8568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69875" y="142875"/>
            <a:ext cx="8604250" cy="7143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r-FR" sz="4800" b="1" dirty="0"/>
              <a:t> 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Le nez et l’olfaction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8000" y="919148"/>
          <a:ext cx="8568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9875" y="142875"/>
            <a:ext cx="8604250" cy="7143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r-FR" sz="4800" b="1" dirty="0"/>
              <a:t> 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La langue et la gustation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8000" y="919148"/>
          <a:ext cx="8568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9875" y="142875"/>
            <a:ext cx="8604250" cy="7143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r-FR" sz="4800" b="1" dirty="0"/>
              <a:t> </a:t>
            </a: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La peau et la somesthésie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75" y="214313"/>
            <a:ext cx="8858250" cy="19510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1- Anatomie de l’appareil digestif 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321439" y="178584"/>
          <a:ext cx="8501123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pareil-digestif-93460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18750" r="21875"/>
          <a:stretch>
            <a:fillRect/>
          </a:stretch>
        </p:blipFill>
        <p:spPr bwMode="auto">
          <a:xfrm>
            <a:off x="1511300" y="33338"/>
            <a:ext cx="61214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appareil-digestif-93460.jpg"/>
          <p:cNvPicPr>
            <a:picLocks noChangeAspect="1"/>
          </p:cNvPicPr>
          <p:nvPr/>
        </p:nvPicPr>
        <p:blipFill>
          <a:blip r:embed="rId2"/>
          <a:srcRect l="82559" t="29046" r="5315" b="48947"/>
          <a:stretch>
            <a:fillRect/>
          </a:stretch>
        </p:blipFill>
        <p:spPr>
          <a:xfrm>
            <a:off x="285750" y="714375"/>
            <a:ext cx="1957388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appareil-digestif-93460.jpg"/>
          <p:cNvPicPr>
            <a:picLocks noChangeAspect="1"/>
          </p:cNvPicPr>
          <p:nvPr/>
        </p:nvPicPr>
        <p:blipFill>
          <a:blip r:embed="rId2"/>
          <a:srcRect l="82559" t="4303" r="5315" b="73690"/>
          <a:stretch>
            <a:fillRect/>
          </a:stretch>
        </p:blipFill>
        <p:spPr>
          <a:xfrm>
            <a:off x="6858000" y="1357313"/>
            <a:ext cx="1957388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214313"/>
            <a:ext cx="8858250" cy="19510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2- Anatomie de l’appareil respiratoire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Espace réservé du contenu 6"/>
          <p:cNvGraphicFramePr>
            <a:graphicFrameLocks/>
          </p:cNvGraphicFramePr>
          <p:nvPr/>
        </p:nvGraphicFramePr>
        <p:xfrm>
          <a:off x="339298" y="250022"/>
          <a:ext cx="8465404" cy="625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ppareil-respiratoire-89730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19531" r="17969"/>
          <a:stretch>
            <a:fillRect/>
          </a:stretch>
        </p:blipFill>
        <p:spPr bwMode="auto">
          <a:xfrm>
            <a:off x="1319213" y="0"/>
            <a:ext cx="6505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44450"/>
            <a:ext cx="8858250" cy="19510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3- Anatomie de l’appareil cardiovasculaire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ce réservé du contenu 6"/>
          <p:cNvGraphicFramePr>
            <a:graphicFrameLocks/>
          </p:cNvGraphicFramePr>
          <p:nvPr/>
        </p:nvGraphicFramePr>
        <p:xfrm>
          <a:off x="339298" y="250022"/>
          <a:ext cx="8465404" cy="625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363538" y="382588"/>
            <a:ext cx="8416925" cy="6092825"/>
            <a:chOff x="364054" y="382352"/>
            <a:chExt cx="8415892" cy="6093296"/>
          </a:xfrm>
        </p:grpSpPr>
        <p:pic>
          <p:nvPicPr>
            <p:cNvPr id="10243" name="صورة 5" descr="coeur-81050.jpg"/>
            <p:cNvPicPr>
              <a:picLocks noChangeAspect="1"/>
            </p:cNvPicPr>
            <p:nvPr/>
          </p:nvPicPr>
          <p:blipFill>
            <a:blip r:embed="rId2">
              <a:lum bright="-10000" contrast="10000"/>
            </a:blip>
            <a:srcRect l="10275" t="4575" r="11414" b="9355"/>
            <a:stretch>
              <a:fillRect/>
            </a:stretch>
          </p:blipFill>
          <p:spPr bwMode="auto">
            <a:xfrm>
              <a:off x="364054" y="382352"/>
              <a:ext cx="8415892" cy="609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رابط مستقيم 7"/>
            <p:cNvCxnSpPr/>
            <p:nvPr/>
          </p:nvCxnSpPr>
          <p:spPr bwMode="auto">
            <a:xfrm>
              <a:off x="5435494" y="5848537"/>
              <a:ext cx="198095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مربع نص 8"/>
            <p:cNvSpPr txBox="1"/>
            <p:nvPr/>
          </p:nvSpPr>
          <p:spPr>
            <a:xfrm>
              <a:off x="6732322" y="5618332"/>
              <a:ext cx="792065" cy="27624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fr-FR" sz="1200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péricarde</a:t>
              </a:r>
              <a:endParaRPr lang="ar-DZ" sz="1200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214313"/>
            <a:ext cx="8858250" cy="19510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4- Anatomie de l’appareil urogénital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Espace réservé du contenu 6"/>
          <p:cNvGraphicFramePr>
            <a:graphicFrameLocks/>
          </p:cNvGraphicFramePr>
          <p:nvPr/>
        </p:nvGraphicFramePr>
        <p:xfrm>
          <a:off x="321439" y="178584"/>
          <a:ext cx="8501123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Espace réservé du contenu 6"/>
          <p:cNvGraphicFramePr>
            <a:graphicFrameLocks/>
          </p:cNvGraphicFramePr>
          <p:nvPr/>
        </p:nvGraphicFramePr>
        <p:xfrm>
          <a:off x="324499" y="165327"/>
          <a:ext cx="8501123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" name="Groupe 7"/>
          <p:cNvGrpSpPr>
            <a:grpSpLocks/>
          </p:cNvGrpSpPr>
          <p:nvPr/>
        </p:nvGrpSpPr>
        <p:grpSpPr bwMode="auto">
          <a:xfrm>
            <a:off x="4989513" y="984250"/>
            <a:ext cx="280987" cy="393700"/>
            <a:chOff x="5070380" y="1000108"/>
            <a:chExt cx="281316" cy="394314"/>
          </a:xfrm>
        </p:grpSpPr>
        <p:sp>
          <p:nvSpPr>
            <p:cNvPr id="11275" name="Ellipse 3"/>
            <p:cNvSpPr>
              <a:spLocks noChangeArrowheads="1"/>
            </p:cNvSpPr>
            <p:nvPr/>
          </p:nvSpPr>
          <p:spPr bwMode="auto">
            <a:xfrm>
              <a:off x="5070380" y="1214422"/>
              <a:ext cx="180000" cy="180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1276" name="Connecteur droit avec flèche 5"/>
            <p:cNvCxnSpPr>
              <a:cxnSpLocks noChangeShapeType="1"/>
            </p:cNvCxnSpPr>
            <p:nvPr/>
          </p:nvCxnSpPr>
          <p:spPr bwMode="auto">
            <a:xfrm rot="5400000" flipH="1" flipV="1">
              <a:off x="5154258" y="1054670"/>
              <a:ext cx="252000" cy="14287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21" name="Espace réservé du contenu 6"/>
          <p:cNvGraphicFramePr>
            <a:graphicFrameLocks/>
          </p:cNvGraphicFramePr>
          <p:nvPr/>
        </p:nvGraphicFramePr>
        <p:xfrm>
          <a:off x="340828" y="142852"/>
          <a:ext cx="8501123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5002213" y="1055688"/>
            <a:ext cx="180975" cy="417512"/>
            <a:chOff x="5034942" y="1142984"/>
            <a:chExt cx="181124" cy="418121"/>
          </a:xfrm>
        </p:grpSpPr>
        <p:sp>
          <p:nvSpPr>
            <p:cNvPr id="11272" name="Ellipse 18"/>
            <p:cNvSpPr>
              <a:spLocks noChangeArrowheads="1"/>
            </p:cNvSpPr>
            <p:nvPr/>
          </p:nvSpPr>
          <p:spPr bwMode="auto">
            <a:xfrm>
              <a:off x="5034942" y="1142984"/>
              <a:ext cx="180000" cy="1800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1273" name="Connecteur droit 19"/>
            <p:cNvCxnSpPr>
              <a:cxnSpLocks noChangeShapeType="1"/>
            </p:cNvCxnSpPr>
            <p:nvPr/>
          </p:nvCxnSpPr>
          <p:spPr bwMode="auto">
            <a:xfrm rot="5400000">
              <a:off x="4995847" y="1434311"/>
              <a:ext cx="2520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74" name="Connecteur droit 20"/>
            <p:cNvCxnSpPr>
              <a:cxnSpLocks noChangeShapeType="1"/>
            </p:cNvCxnSpPr>
            <p:nvPr/>
          </p:nvCxnSpPr>
          <p:spPr bwMode="auto">
            <a:xfrm rot="10800000">
              <a:off x="5036066" y="1461395"/>
              <a:ext cx="1800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16" grpId="0">
        <p:bldAsOne/>
      </p:bldGraphic>
      <p:bldGraphic spid="16" grpId="1">
        <p:bldAsOne/>
      </p:bldGraphic>
      <p:bldGraphic spid="17" grpId="0">
        <p:bldAsOne/>
      </p:bldGraphic>
      <p:bldGraphic spid="17" grpId="1">
        <p:bldAsOne/>
      </p:bldGraphic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ppareil-urinaire-96900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22324" t="1375" r="19247"/>
          <a:stretch>
            <a:fillRect/>
          </a:stretch>
        </p:blipFill>
        <p:spPr bwMode="auto">
          <a:xfrm>
            <a:off x="285750" y="33338"/>
            <a:ext cx="6119813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appareil-urinaire-96900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81250" t="74905" r="5469" b="2560"/>
          <a:stretch>
            <a:fillRect/>
          </a:stretch>
        </p:blipFill>
        <p:spPr bwMode="auto">
          <a:xfrm>
            <a:off x="6110288" y="3521075"/>
            <a:ext cx="28575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38" y="71438"/>
            <a:ext cx="7772400" cy="121443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CH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L’appareil urinaire</a:t>
            </a:r>
            <a:endParaRPr lang="fr-FR" sz="48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Modèle de conception Plage">
  <a:themeElements>
    <a:clrScheme name="Modèle de conception Plag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Modèle de conception Plag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de conception Plag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Plage</Template>
  <TotalTime>13342</TotalTime>
  <Words>420</Words>
  <Application>Microsoft Office PowerPoint</Application>
  <PresentationFormat>Affichage à l'écran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Calibri</vt:lpstr>
      <vt:lpstr>Corbel</vt:lpstr>
      <vt:lpstr>Arabic Transparent</vt:lpstr>
      <vt:lpstr>Comic Sans MS</vt:lpstr>
      <vt:lpstr>Modèle de conception Plage</vt:lpstr>
      <vt:lpstr>Anatomie des Mammifères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ECOLE PRIMAIRE DU MOURET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vertébrés</dc:title>
  <dc:creator>ckolly</dc:creator>
  <cp:lastModifiedBy>admin</cp:lastModifiedBy>
  <cp:revision>543</cp:revision>
  <dcterms:created xsi:type="dcterms:W3CDTF">2005-12-05T14:52:59Z</dcterms:created>
  <dcterms:modified xsi:type="dcterms:W3CDTF">2020-12-03T20:14:38Z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TC010690671036</vt:lpwstr>
  </property>
</Properties>
</file>