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bin" ContentType="application/vnd.ms-office.legacyDiagramText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Default Extension="vml" ContentType="application/vnd.openxmlformats-officedocument.vmlDrawing"/>
  <Default Extension="gif" ContentType="image/gif"/>
  <Override PartName="/ppt/diagrams/quickStyle12.xml" ContentType="application/vnd.openxmlformats-officedocument.drawingml.diagramStyl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legacyDocTextInfo.bin" ContentType="application/vnd.ms-office.legacyDocTextInfo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71" r:id="rId3"/>
    <p:sldId id="276" r:id="rId4"/>
    <p:sldId id="282" r:id="rId5"/>
    <p:sldId id="284" r:id="rId6"/>
    <p:sldId id="293" r:id="rId7"/>
    <p:sldId id="378" r:id="rId8"/>
    <p:sldId id="308" r:id="rId9"/>
    <p:sldId id="317" r:id="rId10"/>
    <p:sldId id="379" r:id="rId11"/>
    <p:sldId id="380" r:id="rId12"/>
    <p:sldId id="324" r:id="rId13"/>
    <p:sldId id="326" r:id="rId14"/>
    <p:sldId id="339" r:id="rId15"/>
    <p:sldId id="369" r:id="rId16"/>
    <p:sldId id="361" r:id="rId17"/>
    <p:sldId id="374" r:id="rId18"/>
    <p:sldId id="375" r:id="rId19"/>
    <p:sldId id="376" r:id="rId20"/>
  </p:sldIdLst>
  <p:sldSz cx="9144000" cy="6858000" type="screen4x3"/>
  <p:notesSz cx="6858000" cy="97234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000000"/>
    <a:srgbClr val="FFFFFF"/>
    <a:srgbClr val="FF00FF"/>
    <a:srgbClr val="F26200"/>
    <a:srgbClr val="F0F0F0"/>
    <a:srgbClr val="F5F5F5"/>
    <a:srgbClr val="F2F2F2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303" autoAdjust="0"/>
    <p:restoredTop sz="94600"/>
  </p:normalViewPr>
  <p:slideViewPr>
    <p:cSldViewPr>
      <p:cViewPr>
        <p:scale>
          <a:sx n="40" d="100"/>
          <a:sy n="40" d="100"/>
        </p:scale>
        <p:origin x="-1518" y="-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06/relationships/legacyDocTextInfo" Target="legacyDocTextInfo.bin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gif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0A7DAC-343D-4C46-9B4F-818272BF779E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20D08B8-027C-4339-B645-33AF1CAFA3EF}">
      <dgm:prSet phldrT="[Texte]" custT="1"/>
      <dgm:spPr/>
      <dgm:t>
        <a:bodyPr/>
        <a:lstStyle/>
        <a:p>
          <a:r>
            <a:rPr lang="fr-FR" sz="3200" b="1" dirty="0" smtClean="0">
              <a:latin typeface="Times New Roman" pitchFamily="18" charset="0"/>
              <a:cs typeface="Times New Roman" pitchFamily="18" charset="0"/>
            </a:rPr>
            <a:t>L’appareil digestif</a:t>
          </a:r>
          <a:endParaRPr lang="fr-FR" sz="3200" b="1" dirty="0">
            <a:latin typeface="Times New Roman" pitchFamily="18" charset="0"/>
            <a:cs typeface="Times New Roman" pitchFamily="18" charset="0"/>
          </a:endParaRPr>
        </a:p>
      </dgm:t>
    </dgm:pt>
    <dgm:pt modelId="{B510D0D6-65E9-4AF0-9FC4-7A3DDBB8DF51}" type="parTrans" cxnId="{BF0A1884-2CF0-4E6B-9585-C90DF87969BE}">
      <dgm:prSet/>
      <dgm:spPr/>
      <dgm:t>
        <a:bodyPr/>
        <a:lstStyle/>
        <a:p>
          <a:endParaRPr lang="fr-FR"/>
        </a:p>
      </dgm:t>
    </dgm:pt>
    <dgm:pt modelId="{837C2A5A-8F91-4AC8-A5D1-E5C5535DB258}" type="sibTrans" cxnId="{BF0A1884-2CF0-4E6B-9585-C90DF87969BE}">
      <dgm:prSet/>
      <dgm:spPr/>
      <dgm:t>
        <a:bodyPr/>
        <a:lstStyle/>
        <a:p>
          <a:endParaRPr lang="fr-FR"/>
        </a:p>
      </dgm:t>
    </dgm:pt>
    <dgm:pt modelId="{FB171D50-1CAE-449D-AA5F-D6B6550793EF}">
      <dgm:prSet phldrT="[Texte]" custT="1"/>
      <dgm:spPr/>
      <dgm:t>
        <a:bodyPr/>
        <a:lstStyle/>
        <a:p>
          <a:r>
            <a:rPr lang="fr-F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Tube digestif</a:t>
          </a:r>
          <a:endParaRPr lang="fr-F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778240-660C-43A8-87D1-B533AD5BDC2D}" type="parTrans" cxnId="{F2A8760A-59DE-4A3A-8D0F-1B69C0B955A9}">
      <dgm:prSet/>
      <dgm:spPr/>
      <dgm:t>
        <a:bodyPr/>
        <a:lstStyle/>
        <a:p>
          <a:endParaRPr lang="fr-FR"/>
        </a:p>
      </dgm:t>
    </dgm:pt>
    <dgm:pt modelId="{7FBDDE17-D8F0-4E25-860B-4C65E1C7004F}" type="sibTrans" cxnId="{F2A8760A-59DE-4A3A-8D0F-1B69C0B955A9}">
      <dgm:prSet/>
      <dgm:spPr/>
      <dgm:t>
        <a:bodyPr/>
        <a:lstStyle/>
        <a:p>
          <a:endParaRPr lang="fr-FR"/>
        </a:p>
      </dgm:t>
    </dgm:pt>
    <dgm:pt modelId="{2D8EC8F1-7496-4B63-9887-6E8D52BF5DBB}">
      <dgm:prSet phldrT="[Texte]" custT="1"/>
      <dgm:spPr/>
      <dgm:t>
        <a:bodyPr/>
        <a:lstStyle/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La bouche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Le pharynx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L’œsophage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L’estomac 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L’intestin grêle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Le gros intestin</a:t>
          </a:r>
          <a:endParaRPr lang="fr-FR" sz="2200" b="1" dirty="0">
            <a:latin typeface="Arial" pitchFamily="34" charset="0"/>
            <a:cs typeface="Arial" pitchFamily="34" charset="0"/>
          </a:endParaRPr>
        </a:p>
      </dgm:t>
    </dgm:pt>
    <dgm:pt modelId="{9BCE0884-270E-4DE9-9D0E-F10EAEFC2574}" type="parTrans" cxnId="{2DB2CB35-063A-44A8-A767-FCE3BE5D1C87}">
      <dgm:prSet/>
      <dgm:spPr/>
      <dgm:t>
        <a:bodyPr/>
        <a:lstStyle/>
        <a:p>
          <a:endParaRPr lang="fr-FR"/>
        </a:p>
      </dgm:t>
    </dgm:pt>
    <dgm:pt modelId="{682845DD-1370-4CF8-80DE-2D4B6F507298}" type="sibTrans" cxnId="{2DB2CB35-063A-44A8-A767-FCE3BE5D1C87}">
      <dgm:prSet/>
      <dgm:spPr/>
      <dgm:t>
        <a:bodyPr/>
        <a:lstStyle/>
        <a:p>
          <a:endParaRPr lang="fr-FR"/>
        </a:p>
      </dgm:t>
    </dgm:pt>
    <dgm:pt modelId="{C90B7976-CB88-4683-94E2-71332449843A}">
      <dgm:prSet phldrT="[Texte]" custT="1"/>
      <dgm:spPr/>
      <dgm:t>
        <a:bodyPr/>
        <a:lstStyle/>
        <a:p>
          <a:r>
            <a:rPr lang="fr-F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Organes annexes</a:t>
          </a:r>
          <a:endParaRPr lang="fr-F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6B5EAA-623B-46B3-9F9C-CADE16FA79CB}" type="parTrans" cxnId="{430BC3A7-DC5D-4068-9E4F-835027AEF732}">
      <dgm:prSet/>
      <dgm:spPr/>
      <dgm:t>
        <a:bodyPr/>
        <a:lstStyle/>
        <a:p>
          <a:endParaRPr lang="fr-FR"/>
        </a:p>
      </dgm:t>
    </dgm:pt>
    <dgm:pt modelId="{14948453-4D5E-4A30-9E68-40CD32B79700}" type="sibTrans" cxnId="{430BC3A7-DC5D-4068-9E4F-835027AEF732}">
      <dgm:prSet/>
      <dgm:spPr/>
      <dgm:t>
        <a:bodyPr/>
        <a:lstStyle/>
        <a:p>
          <a:endParaRPr lang="fr-FR"/>
        </a:p>
      </dgm:t>
    </dgm:pt>
    <dgm:pt modelId="{37E0698A-1BB9-4F0D-8D36-C2AAEDE0C744}">
      <dgm:prSet phldrT="[Texte]" custT="1"/>
      <dgm:spPr/>
      <dgm:t>
        <a:bodyPr/>
        <a:lstStyle/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Les dents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La langue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Les glandes salivaires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Le foie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Le pancréas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La vésicule biliaire</a:t>
          </a:r>
          <a:endParaRPr lang="fr-FR" sz="2200" b="1" dirty="0">
            <a:latin typeface="Arial" pitchFamily="34" charset="0"/>
            <a:cs typeface="Arial" pitchFamily="34" charset="0"/>
          </a:endParaRPr>
        </a:p>
      </dgm:t>
    </dgm:pt>
    <dgm:pt modelId="{38A4FEDF-E98C-477D-859C-C9D051B0DD17}" type="parTrans" cxnId="{1021012B-3E30-472F-B3E1-501DE70B9AD2}">
      <dgm:prSet/>
      <dgm:spPr/>
      <dgm:t>
        <a:bodyPr/>
        <a:lstStyle/>
        <a:p>
          <a:endParaRPr lang="fr-FR"/>
        </a:p>
      </dgm:t>
    </dgm:pt>
    <dgm:pt modelId="{A72DD00F-520A-4A96-B567-13E0039DBF44}" type="sibTrans" cxnId="{1021012B-3E30-472F-B3E1-501DE70B9AD2}">
      <dgm:prSet/>
      <dgm:spPr/>
      <dgm:t>
        <a:bodyPr/>
        <a:lstStyle/>
        <a:p>
          <a:endParaRPr lang="fr-FR"/>
        </a:p>
      </dgm:t>
    </dgm:pt>
    <dgm:pt modelId="{D6A0D939-0163-4BE2-B0C9-1CBD9DE34681}" type="pres">
      <dgm:prSet presAssocID="{920A7DAC-343D-4C46-9B4F-818272BF779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4FB49BE-F703-4502-9912-1FD4DB11E3A8}" type="pres">
      <dgm:prSet presAssocID="{620D08B8-027C-4339-B645-33AF1CAFA3EF}" presName="hierRoot1" presStyleCnt="0"/>
      <dgm:spPr/>
      <dgm:t>
        <a:bodyPr/>
        <a:lstStyle/>
        <a:p>
          <a:endParaRPr lang="fr-FR"/>
        </a:p>
      </dgm:t>
    </dgm:pt>
    <dgm:pt modelId="{C1052336-0D01-44F7-96C2-E497EF2A9D00}" type="pres">
      <dgm:prSet presAssocID="{620D08B8-027C-4339-B645-33AF1CAFA3EF}" presName="composite" presStyleCnt="0"/>
      <dgm:spPr/>
      <dgm:t>
        <a:bodyPr/>
        <a:lstStyle/>
        <a:p>
          <a:endParaRPr lang="fr-FR"/>
        </a:p>
      </dgm:t>
    </dgm:pt>
    <dgm:pt modelId="{6FCBD65B-821C-479C-B8AD-F1DBF9BCF7F1}" type="pres">
      <dgm:prSet presAssocID="{620D08B8-027C-4339-B645-33AF1CAFA3EF}" presName="background" presStyleLbl="node0" presStyleIdx="0" presStyleCnt="1"/>
      <dgm:spPr/>
      <dgm:t>
        <a:bodyPr/>
        <a:lstStyle/>
        <a:p>
          <a:endParaRPr lang="fr-FR"/>
        </a:p>
      </dgm:t>
    </dgm:pt>
    <dgm:pt modelId="{614A9291-0420-4C3B-B89C-9EF89E3150F7}" type="pres">
      <dgm:prSet presAssocID="{620D08B8-027C-4339-B645-33AF1CAFA3EF}" presName="text" presStyleLbl="fgAcc0" presStyleIdx="0" presStyleCnt="1" custScaleX="146410" custScaleY="1464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09F5FB4-9D5F-4EDF-B41F-27A64C737C5F}" type="pres">
      <dgm:prSet presAssocID="{620D08B8-027C-4339-B645-33AF1CAFA3EF}" presName="hierChild2" presStyleCnt="0"/>
      <dgm:spPr/>
      <dgm:t>
        <a:bodyPr/>
        <a:lstStyle/>
        <a:p>
          <a:endParaRPr lang="fr-FR"/>
        </a:p>
      </dgm:t>
    </dgm:pt>
    <dgm:pt modelId="{5CDEC4D3-67A8-4EAA-A828-03F4792E1709}" type="pres">
      <dgm:prSet presAssocID="{45778240-660C-43A8-87D1-B533AD5BDC2D}" presName="Name10" presStyleLbl="parChTrans1D2" presStyleIdx="0" presStyleCnt="2"/>
      <dgm:spPr/>
      <dgm:t>
        <a:bodyPr/>
        <a:lstStyle/>
        <a:p>
          <a:endParaRPr lang="fr-FR"/>
        </a:p>
      </dgm:t>
    </dgm:pt>
    <dgm:pt modelId="{41526ED3-B9FF-4AE1-9455-1123593935A1}" type="pres">
      <dgm:prSet presAssocID="{FB171D50-1CAE-449D-AA5F-D6B6550793EF}" presName="hierRoot2" presStyleCnt="0"/>
      <dgm:spPr/>
      <dgm:t>
        <a:bodyPr/>
        <a:lstStyle/>
        <a:p>
          <a:endParaRPr lang="fr-FR"/>
        </a:p>
      </dgm:t>
    </dgm:pt>
    <dgm:pt modelId="{121D91DE-7C1B-4AEB-BE14-2AF2A3FE48FC}" type="pres">
      <dgm:prSet presAssocID="{FB171D50-1CAE-449D-AA5F-D6B6550793EF}" presName="composite2" presStyleCnt="0"/>
      <dgm:spPr/>
      <dgm:t>
        <a:bodyPr/>
        <a:lstStyle/>
        <a:p>
          <a:endParaRPr lang="fr-FR"/>
        </a:p>
      </dgm:t>
    </dgm:pt>
    <dgm:pt modelId="{D55A25CB-53C1-4E97-AC01-2E8A884998E0}" type="pres">
      <dgm:prSet presAssocID="{FB171D50-1CAE-449D-AA5F-D6B6550793EF}" presName="background2" presStyleLbl="node2" presStyleIdx="0" presStyleCnt="2"/>
      <dgm:spPr/>
      <dgm:t>
        <a:bodyPr/>
        <a:lstStyle/>
        <a:p>
          <a:endParaRPr lang="fr-FR"/>
        </a:p>
      </dgm:t>
    </dgm:pt>
    <dgm:pt modelId="{94AD5CE2-B17C-4B75-9E8E-C01B01AA2B88}" type="pres">
      <dgm:prSet presAssocID="{FB171D50-1CAE-449D-AA5F-D6B6550793EF}" presName="text2" presStyleLbl="fgAcc2" presStyleIdx="0" presStyleCnt="2" custScaleX="121000" custScaleY="121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4455F0A-B684-47EC-B820-FE1053065C23}" type="pres">
      <dgm:prSet presAssocID="{FB171D50-1CAE-449D-AA5F-D6B6550793EF}" presName="hierChild3" presStyleCnt="0"/>
      <dgm:spPr/>
      <dgm:t>
        <a:bodyPr/>
        <a:lstStyle/>
        <a:p>
          <a:endParaRPr lang="fr-FR"/>
        </a:p>
      </dgm:t>
    </dgm:pt>
    <dgm:pt modelId="{4771202B-129B-4075-BEE8-6558164E9C60}" type="pres">
      <dgm:prSet presAssocID="{9BCE0884-270E-4DE9-9D0E-F10EAEFC2574}" presName="Name17" presStyleLbl="parChTrans1D3" presStyleIdx="0" presStyleCnt="2"/>
      <dgm:spPr/>
      <dgm:t>
        <a:bodyPr/>
        <a:lstStyle/>
        <a:p>
          <a:endParaRPr lang="fr-FR"/>
        </a:p>
      </dgm:t>
    </dgm:pt>
    <dgm:pt modelId="{4DCE044B-C1D0-45B8-8C74-716C5733611B}" type="pres">
      <dgm:prSet presAssocID="{2D8EC8F1-7496-4B63-9887-6E8D52BF5DBB}" presName="hierRoot3" presStyleCnt="0"/>
      <dgm:spPr/>
      <dgm:t>
        <a:bodyPr/>
        <a:lstStyle/>
        <a:p>
          <a:endParaRPr lang="fr-FR"/>
        </a:p>
      </dgm:t>
    </dgm:pt>
    <dgm:pt modelId="{53A683C4-0ECA-4F49-AEEA-7E7CB7DC3F0E}" type="pres">
      <dgm:prSet presAssocID="{2D8EC8F1-7496-4B63-9887-6E8D52BF5DBB}" presName="composite3" presStyleCnt="0"/>
      <dgm:spPr/>
      <dgm:t>
        <a:bodyPr/>
        <a:lstStyle/>
        <a:p>
          <a:endParaRPr lang="fr-FR"/>
        </a:p>
      </dgm:t>
    </dgm:pt>
    <dgm:pt modelId="{B185AA2B-971A-4DD5-9B3A-0EBBF95118F3}" type="pres">
      <dgm:prSet presAssocID="{2D8EC8F1-7496-4B63-9887-6E8D52BF5DBB}" presName="background3" presStyleLbl="node3" presStyleIdx="0" presStyleCnt="2"/>
      <dgm:spPr/>
      <dgm:t>
        <a:bodyPr/>
        <a:lstStyle/>
        <a:p>
          <a:endParaRPr lang="fr-FR"/>
        </a:p>
      </dgm:t>
    </dgm:pt>
    <dgm:pt modelId="{FF682A60-CBFC-4C34-BD48-47A01810BE88}" type="pres">
      <dgm:prSet presAssocID="{2D8EC8F1-7496-4B63-9887-6E8D52BF5DBB}" presName="text3" presStyleLbl="fgAcc3" presStyleIdx="0" presStyleCnt="2" custScaleX="259375" custScaleY="25937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30500A0-909F-4426-A632-514BA38A787E}" type="pres">
      <dgm:prSet presAssocID="{2D8EC8F1-7496-4B63-9887-6E8D52BF5DBB}" presName="hierChild4" presStyleCnt="0"/>
      <dgm:spPr/>
      <dgm:t>
        <a:bodyPr/>
        <a:lstStyle/>
        <a:p>
          <a:endParaRPr lang="fr-FR"/>
        </a:p>
      </dgm:t>
    </dgm:pt>
    <dgm:pt modelId="{5B464D96-BF34-458B-9220-33404047D246}" type="pres">
      <dgm:prSet presAssocID="{426B5EAA-623B-46B3-9F9C-CADE16FA79CB}" presName="Name10" presStyleLbl="parChTrans1D2" presStyleIdx="1" presStyleCnt="2"/>
      <dgm:spPr/>
      <dgm:t>
        <a:bodyPr/>
        <a:lstStyle/>
        <a:p>
          <a:endParaRPr lang="fr-FR"/>
        </a:p>
      </dgm:t>
    </dgm:pt>
    <dgm:pt modelId="{36B0DE9D-13F1-48D0-8F61-616FF6277657}" type="pres">
      <dgm:prSet presAssocID="{C90B7976-CB88-4683-94E2-71332449843A}" presName="hierRoot2" presStyleCnt="0"/>
      <dgm:spPr/>
      <dgm:t>
        <a:bodyPr/>
        <a:lstStyle/>
        <a:p>
          <a:endParaRPr lang="fr-FR"/>
        </a:p>
      </dgm:t>
    </dgm:pt>
    <dgm:pt modelId="{5F1E37F2-BBB1-490E-9106-B6F79681B25B}" type="pres">
      <dgm:prSet presAssocID="{C90B7976-CB88-4683-94E2-71332449843A}" presName="composite2" presStyleCnt="0"/>
      <dgm:spPr/>
      <dgm:t>
        <a:bodyPr/>
        <a:lstStyle/>
        <a:p>
          <a:endParaRPr lang="fr-FR"/>
        </a:p>
      </dgm:t>
    </dgm:pt>
    <dgm:pt modelId="{BA1CA289-503E-49A2-A144-8BA5264B892A}" type="pres">
      <dgm:prSet presAssocID="{C90B7976-CB88-4683-94E2-71332449843A}" presName="background2" presStyleLbl="node2" presStyleIdx="1" presStyleCnt="2"/>
      <dgm:spPr/>
      <dgm:t>
        <a:bodyPr/>
        <a:lstStyle/>
        <a:p>
          <a:endParaRPr lang="fr-FR"/>
        </a:p>
      </dgm:t>
    </dgm:pt>
    <dgm:pt modelId="{E2C8478A-D001-4FF4-BAE9-87FDCB34BCD5}" type="pres">
      <dgm:prSet presAssocID="{C90B7976-CB88-4683-94E2-71332449843A}" presName="text2" presStyleLbl="fgAcc2" presStyleIdx="1" presStyleCnt="2" custScaleX="121000" custScaleY="121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EAFB4C7-C027-4C0E-8888-221327AB2B4C}" type="pres">
      <dgm:prSet presAssocID="{C90B7976-CB88-4683-94E2-71332449843A}" presName="hierChild3" presStyleCnt="0"/>
      <dgm:spPr/>
      <dgm:t>
        <a:bodyPr/>
        <a:lstStyle/>
        <a:p>
          <a:endParaRPr lang="fr-FR"/>
        </a:p>
      </dgm:t>
    </dgm:pt>
    <dgm:pt modelId="{2E913710-2618-4AE8-B3CD-A71BE179DA3B}" type="pres">
      <dgm:prSet presAssocID="{38A4FEDF-E98C-477D-859C-C9D051B0DD17}" presName="Name17" presStyleLbl="parChTrans1D3" presStyleIdx="1" presStyleCnt="2"/>
      <dgm:spPr/>
      <dgm:t>
        <a:bodyPr/>
        <a:lstStyle/>
        <a:p>
          <a:endParaRPr lang="fr-FR"/>
        </a:p>
      </dgm:t>
    </dgm:pt>
    <dgm:pt modelId="{062CC4B0-6BE6-476C-A52B-01D8B96B2270}" type="pres">
      <dgm:prSet presAssocID="{37E0698A-1BB9-4F0D-8D36-C2AAEDE0C744}" presName="hierRoot3" presStyleCnt="0"/>
      <dgm:spPr/>
      <dgm:t>
        <a:bodyPr/>
        <a:lstStyle/>
        <a:p>
          <a:endParaRPr lang="fr-FR"/>
        </a:p>
      </dgm:t>
    </dgm:pt>
    <dgm:pt modelId="{A02B6DE3-2E22-4925-8A46-148E67CEEB04}" type="pres">
      <dgm:prSet presAssocID="{37E0698A-1BB9-4F0D-8D36-C2AAEDE0C744}" presName="composite3" presStyleCnt="0"/>
      <dgm:spPr/>
      <dgm:t>
        <a:bodyPr/>
        <a:lstStyle/>
        <a:p>
          <a:endParaRPr lang="fr-FR"/>
        </a:p>
      </dgm:t>
    </dgm:pt>
    <dgm:pt modelId="{1B2AE0E6-D9CE-4B29-854B-71D7B0604869}" type="pres">
      <dgm:prSet presAssocID="{37E0698A-1BB9-4F0D-8D36-C2AAEDE0C744}" presName="background3" presStyleLbl="node3" presStyleIdx="1" presStyleCnt="2"/>
      <dgm:spPr/>
      <dgm:t>
        <a:bodyPr/>
        <a:lstStyle/>
        <a:p>
          <a:endParaRPr lang="fr-FR"/>
        </a:p>
      </dgm:t>
    </dgm:pt>
    <dgm:pt modelId="{FD3107A9-E786-4697-9644-202615700FD6}" type="pres">
      <dgm:prSet presAssocID="{37E0698A-1BB9-4F0D-8D36-C2AAEDE0C744}" presName="text3" presStyleLbl="fgAcc3" presStyleIdx="1" presStyleCnt="2" custScaleX="259375" custScaleY="25937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DD8A218-089E-4A62-B803-21BF1D026C28}" type="pres">
      <dgm:prSet presAssocID="{37E0698A-1BB9-4F0D-8D36-C2AAEDE0C744}" presName="hierChild4" presStyleCnt="0"/>
      <dgm:spPr/>
      <dgm:t>
        <a:bodyPr/>
        <a:lstStyle/>
        <a:p>
          <a:endParaRPr lang="fr-FR"/>
        </a:p>
      </dgm:t>
    </dgm:pt>
  </dgm:ptLst>
  <dgm:cxnLst>
    <dgm:cxn modelId="{2550EC9F-64CF-48A0-908E-0406457B83BB}" type="presOf" srcId="{426B5EAA-623B-46B3-9F9C-CADE16FA79CB}" destId="{5B464D96-BF34-458B-9220-33404047D246}" srcOrd="0" destOrd="0" presId="urn:microsoft.com/office/officeart/2005/8/layout/hierarchy1"/>
    <dgm:cxn modelId="{87D87360-F571-4064-87EA-7CFED9638CB8}" type="presOf" srcId="{920A7DAC-343D-4C46-9B4F-818272BF779E}" destId="{D6A0D939-0163-4BE2-B0C9-1CBD9DE34681}" srcOrd="0" destOrd="0" presId="urn:microsoft.com/office/officeart/2005/8/layout/hierarchy1"/>
    <dgm:cxn modelId="{2DB2CB35-063A-44A8-A767-FCE3BE5D1C87}" srcId="{FB171D50-1CAE-449D-AA5F-D6B6550793EF}" destId="{2D8EC8F1-7496-4B63-9887-6E8D52BF5DBB}" srcOrd="0" destOrd="0" parTransId="{9BCE0884-270E-4DE9-9D0E-F10EAEFC2574}" sibTransId="{682845DD-1370-4CF8-80DE-2D4B6F507298}"/>
    <dgm:cxn modelId="{430BC3A7-DC5D-4068-9E4F-835027AEF732}" srcId="{620D08B8-027C-4339-B645-33AF1CAFA3EF}" destId="{C90B7976-CB88-4683-94E2-71332449843A}" srcOrd="1" destOrd="0" parTransId="{426B5EAA-623B-46B3-9F9C-CADE16FA79CB}" sibTransId="{14948453-4D5E-4A30-9E68-40CD32B79700}"/>
    <dgm:cxn modelId="{1021012B-3E30-472F-B3E1-501DE70B9AD2}" srcId="{C90B7976-CB88-4683-94E2-71332449843A}" destId="{37E0698A-1BB9-4F0D-8D36-C2AAEDE0C744}" srcOrd="0" destOrd="0" parTransId="{38A4FEDF-E98C-477D-859C-C9D051B0DD17}" sibTransId="{A72DD00F-520A-4A96-B567-13E0039DBF44}"/>
    <dgm:cxn modelId="{AAE9B891-87B7-4E0D-9619-9CAC8B8AD4B9}" type="presOf" srcId="{37E0698A-1BB9-4F0D-8D36-C2AAEDE0C744}" destId="{FD3107A9-E786-4697-9644-202615700FD6}" srcOrd="0" destOrd="0" presId="urn:microsoft.com/office/officeart/2005/8/layout/hierarchy1"/>
    <dgm:cxn modelId="{96482D3C-5288-454B-B587-0559069B009B}" type="presOf" srcId="{FB171D50-1CAE-449D-AA5F-D6B6550793EF}" destId="{94AD5CE2-B17C-4B75-9E8E-C01B01AA2B88}" srcOrd="0" destOrd="0" presId="urn:microsoft.com/office/officeart/2005/8/layout/hierarchy1"/>
    <dgm:cxn modelId="{BF0A1884-2CF0-4E6B-9585-C90DF87969BE}" srcId="{920A7DAC-343D-4C46-9B4F-818272BF779E}" destId="{620D08B8-027C-4339-B645-33AF1CAFA3EF}" srcOrd="0" destOrd="0" parTransId="{B510D0D6-65E9-4AF0-9FC4-7A3DDBB8DF51}" sibTransId="{837C2A5A-8F91-4AC8-A5D1-E5C5535DB258}"/>
    <dgm:cxn modelId="{C5962158-2E14-4D42-A97A-0565D25F3B02}" type="presOf" srcId="{9BCE0884-270E-4DE9-9D0E-F10EAEFC2574}" destId="{4771202B-129B-4075-BEE8-6558164E9C60}" srcOrd="0" destOrd="0" presId="urn:microsoft.com/office/officeart/2005/8/layout/hierarchy1"/>
    <dgm:cxn modelId="{1E4637CD-B134-454A-A664-ADF5D02EA969}" type="presOf" srcId="{620D08B8-027C-4339-B645-33AF1CAFA3EF}" destId="{614A9291-0420-4C3B-B89C-9EF89E3150F7}" srcOrd="0" destOrd="0" presId="urn:microsoft.com/office/officeart/2005/8/layout/hierarchy1"/>
    <dgm:cxn modelId="{A69724F7-120A-4ABC-BE8F-53DBCA828AE7}" type="presOf" srcId="{38A4FEDF-E98C-477D-859C-C9D051B0DD17}" destId="{2E913710-2618-4AE8-B3CD-A71BE179DA3B}" srcOrd="0" destOrd="0" presId="urn:microsoft.com/office/officeart/2005/8/layout/hierarchy1"/>
    <dgm:cxn modelId="{F2A8760A-59DE-4A3A-8D0F-1B69C0B955A9}" srcId="{620D08B8-027C-4339-B645-33AF1CAFA3EF}" destId="{FB171D50-1CAE-449D-AA5F-D6B6550793EF}" srcOrd="0" destOrd="0" parTransId="{45778240-660C-43A8-87D1-B533AD5BDC2D}" sibTransId="{7FBDDE17-D8F0-4E25-860B-4C65E1C7004F}"/>
    <dgm:cxn modelId="{762C5B24-61A5-4A91-B0F4-BDB747F7FC0E}" type="presOf" srcId="{C90B7976-CB88-4683-94E2-71332449843A}" destId="{E2C8478A-D001-4FF4-BAE9-87FDCB34BCD5}" srcOrd="0" destOrd="0" presId="urn:microsoft.com/office/officeart/2005/8/layout/hierarchy1"/>
    <dgm:cxn modelId="{0D2FEE33-F5B7-4909-8688-AA41F6B49E1E}" type="presOf" srcId="{45778240-660C-43A8-87D1-B533AD5BDC2D}" destId="{5CDEC4D3-67A8-4EAA-A828-03F4792E1709}" srcOrd="0" destOrd="0" presId="urn:microsoft.com/office/officeart/2005/8/layout/hierarchy1"/>
    <dgm:cxn modelId="{A3953193-52E0-4579-A507-2CC0A957EED7}" type="presOf" srcId="{2D8EC8F1-7496-4B63-9887-6E8D52BF5DBB}" destId="{FF682A60-CBFC-4C34-BD48-47A01810BE88}" srcOrd="0" destOrd="0" presId="urn:microsoft.com/office/officeart/2005/8/layout/hierarchy1"/>
    <dgm:cxn modelId="{6705E72B-A95D-4EC2-8329-65EE69B29A44}" type="presParOf" srcId="{D6A0D939-0163-4BE2-B0C9-1CBD9DE34681}" destId="{24FB49BE-F703-4502-9912-1FD4DB11E3A8}" srcOrd="0" destOrd="0" presId="urn:microsoft.com/office/officeart/2005/8/layout/hierarchy1"/>
    <dgm:cxn modelId="{CDC01A2B-F78D-4E85-8AEF-F9134BC3C442}" type="presParOf" srcId="{24FB49BE-F703-4502-9912-1FD4DB11E3A8}" destId="{C1052336-0D01-44F7-96C2-E497EF2A9D00}" srcOrd="0" destOrd="0" presId="urn:microsoft.com/office/officeart/2005/8/layout/hierarchy1"/>
    <dgm:cxn modelId="{82F59897-6D44-4E41-B10B-18AB710000F9}" type="presParOf" srcId="{C1052336-0D01-44F7-96C2-E497EF2A9D00}" destId="{6FCBD65B-821C-479C-B8AD-F1DBF9BCF7F1}" srcOrd="0" destOrd="0" presId="urn:microsoft.com/office/officeart/2005/8/layout/hierarchy1"/>
    <dgm:cxn modelId="{F0146D36-F581-4E5B-8584-8F61761912FA}" type="presParOf" srcId="{C1052336-0D01-44F7-96C2-E497EF2A9D00}" destId="{614A9291-0420-4C3B-B89C-9EF89E3150F7}" srcOrd="1" destOrd="0" presId="urn:microsoft.com/office/officeart/2005/8/layout/hierarchy1"/>
    <dgm:cxn modelId="{B57342AC-2761-4750-AA43-AEE4281EDADC}" type="presParOf" srcId="{24FB49BE-F703-4502-9912-1FD4DB11E3A8}" destId="{709F5FB4-9D5F-4EDF-B41F-27A64C737C5F}" srcOrd="1" destOrd="0" presId="urn:microsoft.com/office/officeart/2005/8/layout/hierarchy1"/>
    <dgm:cxn modelId="{CC240CDA-E018-4476-B628-D4FD41445578}" type="presParOf" srcId="{709F5FB4-9D5F-4EDF-B41F-27A64C737C5F}" destId="{5CDEC4D3-67A8-4EAA-A828-03F4792E1709}" srcOrd="0" destOrd="0" presId="urn:microsoft.com/office/officeart/2005/8/layout/hierarchy1"/>
    <dgm:cxn modelId="{66B68E03-6DEF-4102-848D-CD3E1A5F92E6}" type="presParOf" srcId="{709F5FB4-9D5F-4EDF-B41F-27A64C737C5F}" destId="{41526ED3-B9FF-4AE1-9455-1123593935A1}" srcOrd="1" destOrd="0" presId="urn:microsoft.com/office/officeart/2005/8/layout/hierarchy1"/>
    <dgm:cxn modelId="{DE58414B-58A3-4E7A-AF64-7F2F13C1E822}" type="presParOf" srcId="{41526ED3-B9FF-4AE1-9455-1123593935A1}" destId="{121D91DE-7C1B-4AEB-BE14-2AF2A3FE48FC}" srcOrd="0" destOrd="0" presId="urn:microsoft.com/office/officeart/2005/8/layout/hierarchy1"/>
    <dgm:cxn modelId="{669150B1-BF85-4187-BA9C-4DA6A6E8D397}" type="presParOf" srcId="{121D91DE-7C1B-4AEB-BE14-2AF2A3FE48FC}" destId="{D55A25CB-53C1-4E97-AC01-2E8A884998E0}" srcOrd="0" destOrd="0" presId="urn:microsoft.com/office/officeart/2005/8/layout/hierarchy1"/>
    <dgm:cxn modelId="{C69C80E5-9FD2-4272-9067-5A332F8AFA6F}" type="presParOf" srcId="{121D91DE-7C1B-4AEB-BE14-2AF2A3FE48FC}" destId="{94AD5CE2-B17C-4B75-9E8E-C01B01AA2B88}" srcOrd="1" destOrd="0" presId="urn:microsoft.com/office/officeart/2005/8/layout/hierarchy1"/>
    <dgm:cxn modelId="{6C80F1EB-B4B4-40D0-A31F-ED9CB871F06C}" type="presParOf" srcId="{41526ED3-B9FF-4AE1-9455-1123593935A1}" destId="{F4455F0A-B684-47EC-B820-FE1053065C23}" srcOrd="1" destOrd="0" presId="urn:microsoft.com/office/officeart/2005/8/layout/hierarchy1"/>
    <dgm:cxn modelId="{2F6916AF-FEEF-474C-8C71-6AB7AE184963}" type="presParOf" srcId="{F4455F0A-B684-47EC-B820-FE1053065C23}" destId="{4771202B-129B-4075-BEE8-6558164E9C60}" srcOrd="0" destOrd="0" presId="urn:microsoft.com/office/officeart/2005/8/layout/hierarchy1"/>
    <dgm:cxn modelId="{DF232B47-7145-4E76-874B-DDE08D468850}" type="presParOf" srcId="{F4455F0A-B684-47EC-B820-FE1053065C23}" destId="{4DCE044B-C1D0-45B8-8C74-716C5733611B}" srcOrd="1" destOrd="0" presId="urn:microsoft.com/office/officeart/2005/8/layout/hierarchy1"/>
    <dgm:cxn modelId="{F07681FC-52A8-46B3-BE99-8698FB300AE8}" type="presParOf" srcId="{4DCE044B-C1D0-45B8-8C74-716C5733611B}" destId="{53A683C4-0ECA-4F49-AEEA-7E7CB7DC3F0E}" srcOrd="0" destOrd="0" presId="urn:microsoft.com/office/officeart/2005/8/layout/hierarchy1"/>
    <dgm:cxn modelId="{F8BCC1CC-9E3E-45B1-A2B6-426B641A2551}" type="presParOf" srcId="{53A683C4-0ECA-4F49-AEEA-7E7CB7DC3F0E}" destId="{B185AA2B-971A-4DD5-9B3A-0EBBF95118F3}" srcOrd="0" destOrd="0" presId="urn:microsoft.com/office/officeart/2005/8/layout/hierarchy1"/>
    <dgm:cxn modelId="{B8DA6D94-18E7-4658-97EC-D05800607673}" type="presParOf" srcId="{53A683C4-0ECA-4F49-AEEA-7E7CB7DC3F0E}" destId="{FF682A60-CBFC-4C34-BD48-47A01810BE88}" srcOrd="1" destOrd="0" presId="urn:microsoft.com/office/officeart/2005/8/layout/hierarchy1"/>
    <dgm:cxn modelId="{24D42A0F-7F70-4BB2-9FBD-2F1FEE323EB8}" type="presParOf" srcId="{4DCE044B-C1D0-45B8-8C74-716C5733611B}" destId="{B30500A0-909F-4426-A632-514BA38A787E}" srcOrd="1" destOrd="0" presId="urn:microsoft.com/office/officeart/2005/8/layout/hierarchy1"/>
    <dgm:cxn modelId="{19C1E90B-A0A3-4749-A898-6C3618CA3DD8}" type="presParOf" srcId="{709F5FB4-9D5F-4EDF-B41F-27A64C737C5F}" destId="{5B464D96-BF34-458B-9220-33404047D246}" srcOrd="2" destOrd="0" presId="urn:microsoft.com/office/officeart/2005/8/layout/hierarchy1"/>
    <dgm:cxn modelId="{5EA79FC6-D113-4306-A588-F3E8A2EB35B5}" type="presParOf" srcId="{709F5FB4-9D5F-4EDF-B41F-27A64C737C5F}" destId="{36B0DE9D-13F1-48D0-8F61-616FF6277657}" srcOrd="3" destOrd="0" presId="urn:microsoft.com/office/officeart/2005/8/layout/hierarchy1"/>
    <dgm:cxn modelId="{DCE9B47C-3A4E-4205-B958-6D9DF657F08B}" type="presParOf" srcId="{36B0DE9D-13F1-48D0-8F61-616FF6277657}" destId="{5F1E37F2-BBB1-490E-9106-B6F79681B25B}" srcOrd="0" destOrd="0" presId="urn:microsoft.com/office/officeart/2005/8/layout/hierarchy1"/>
    <dgm:cxn modelId="{F419EDF3-4530-401C-A651-1A1AABAEB45E}" type="presParOf" srcId="{5F1E37F2-BBB1-490E-9106-B6F79681B25B}" destId="{BA1CA289-503E-49A2-A144-8BA5264B892A}" srcOrd="0" destOrd="0" presId="urn:microsoft.com/office/officeart/2005/8/layout/hierarchy1"/>
    <dgm:cxn modelId="{D93FEA5F-ABAA-4D81-8524-787826E28F84}" type="presParOf" srcId="{5F1E37F2-BBB1-490E-9106-B6F79681B25B}" destId="{E2C8478A-D001-4FF4-BAE9-87FDCB34BCD5}" srcOrd="1" destOrd="0" presId="urn:microsoft.com/office/officeart/2005/8/layout/hierarchy1"/>
    <dgm:cxn modelId="{80BEABD6-56C8-4F92-9FA3-EF17320B6019}" type="presParOf" srcId="{36B0DE9D-13F1-48D0-8F61-616FF6277657}" destId="{1EAFB4C7-C027-4C0E-8888-221327AB2B4C}" srcOrd="1" destOrd="0" presId="urn:microsoft.com/office/officeart/2005/8/layout/hierarchy1"/>
    <dgm:cxn modelId="{C093A908-A7B0-4D79-863F-181BC6DECB72}" type="presParOf" srcId="{1EAFB4C7-C027-4C0E-8888-221327AB2B4C}" destId="{2E913710-2618-4AE8-B3CD-A71BE179DA3B}" srcOrd="0" destOrd="0" presId="urn:microsoft.com/office/officeart/2005/8/layout/hierarchy1"/>
    <dgm:cxn modelId="{78E6AE90-9570-4347-BD8B-1F5A37AE717B}" type="presParOf" srcId="{1EAFB4C7-C027-4C0E-8888-221327AB2B4C}" destId="{062CC4B0-6BE6-476C-A52B-01D8B96B2270}" srcOrd="1" destOrd="0" presId="urn:microsoft.com/office/officeart/2005/8/layout/hierarchy1"/>
    <dgm:cxn modelId="{0213C593-E162-4ADD-89C1-D1DE83BC449A}" type="presParOf" srcId="{062CC4B0-6BE6-476C-A52B-01D8B96B2270}" destId="{A02B6DE3-2E22-4925-8A46-148E67CEEB04}" srcOrd="0" destOrd="0" presId="urn:microsoft.com/office/officeart/2005/8/layout/hierarchy1"/>
    <dgm:cxn modelId="{DBC2CE93-326A-4E76-9DD5-D8205ACBA771}" type="presParOf" srcId="{A02B6DE3-2E22-4925-8A46-148E67CEEB04}" destId="{1B2AE0E6-D9CE-4B29-854B-71D7B0604869}" srcOrd="0" destOrd="0" presId="urn:microsoft.com/office/officeart/2005/8/layout/hierarchy1"/>
    <dgm:cxn modelId="{0A2766E4-0443-4A51-A3AF-261221EC9323}" type="presParOf" srcId="{A02B6DE3-2E22-4925-8A46-148E67CEEB04}" destId="{FD3107A9-E786-4697-9644-202615700FD6}" srcOrd="1" destOrd="0" presId="urn:microsoft.com/office/officeart/2005/8/layout/hierarchy1"/>
    <dgm:cxn modelId="{34244288-E8F8-4A8B-BF4B-CC176F348976}" type="presParOf" srcId="{062CC4B0-6BE6-476C-A52B-01D8B96B2270}" destId="{1DD8A218-089E-4A62-B803-21BF1D026C28}" srcOrd="1" destOrd="0" presId="urn:microsoft.com/office/officeart/2005/8/layout/hierarchy1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16420C1-37A7-4459-87CA-F2B624530997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474394E-9F18-4CD6-8EBB-46D6984CCDF9}">
      <dgm:prSet phldrT="[Texte]" custT="1"/>
      <dgm:spPr/>
      <dgm:t>
        <a:bodyPr/>
        <a:lstStyle/>
        <a:p>
          <a:r>
            <a:rPr lang="fr-FR" sz="4300" b="1" dirty="0" smtClean="0">
              <a:latin typeface="Arial" pitchFamily="34" charset="0"/>
              <a:cs typeface="Arial" pitchFamily="34" charset="0"/>
            </a:rPr>
            <a:t>Le nez est l’organe de l’odorat, qui contribue à l’olfaction, la respiration et la phonation.</a:t>
          </a:r>
        </a:p>
      </dgm:t>
    </dgm:pt>
    <dgm:pt modelId="{B8188E03-B9DB-4935-8E10-35F2D372CCF3}" type="parTrans" cxnId="{BAFE1A61-4D94-4880-A986-0D8491826DE3}">
      <dgm:prSet/>
      <dgm:spPr/>
      <dgm:t>
        <a:bodyPr/>
        <a:lstStyle/>
        <a:p>
          <a:endParaRPr lang="fr-FR"/>
        </a:p>
      </dgm:t>
    </dgm:pt>
    <dgm:pt modelId="{DA7618E1-65C3-4FD5-ACF8-BDF276EAB748}" type="sibTrans" cxnId="{BAFE1A61-4D94-4880-A986-0D8491826DE3}">
      <dgm:prSet/>
      <dgm:spPr/>
      <dgm:t>
        <a:bodyPr/>
        <a:lstStyle/>
        <a:p>
          <a:endParaRPr lang="fr-FR"/>
        </a:p>
      </dgm:t>
    </dgm:pt>
    <dgm:pt modelId="{EF2C359B-F601-4552-9B32-65E0F392B4BA}" type="pres">
      <dgm:prSet presAssocID="{A16420C1-37A7-4459-87CA-F2B6245309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5A5FCA5-5040-4147-96F8-C936E21F8225}" type="pres">
      <dgm:prSet presAssocID="{3474394E-9F18-4CD6-8EBB-46D6984CCDF9}" presName="compNode" presStyleCnt="0"/>
      <dgm:spPr/>
      <dgm:t>
        <a:bodyPr/>
        <a:lstStyle/>
        <a:p>
          <a:endParaRPr lang="fr-FR"/>
        </a:p>
      </dgm:t>
    </dgm:pt>
    <dgm:pt modelId="{FA8671C0-7A8F-44A9-8ED0-A3321709A854}" type="pres">
      <dgm:prSet presAssocID="{3474394E-9F18-4CD6-8EBB-46D6984CCDF9}" presName="pictRect" presStyleLbl="node1" presStyleIdx="0" presStyleCnt="1" custScaleX="82645" custScaleY="8264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EDFA92D2-93AC-4E56-9BFC-09ACD978B84E}" type="pres">
      <dgm:prSet presAssocID="{3474394E-9F18-4CD6-8EBB-46D6984CCDF9}" presName="textRect" presStyleLbl="revTx" presStyleIdx="0" presStyleCnt="1" custScaleX="133100" custScaleY="133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668992B-3EA0-4A76-AC65-74E7189919D7}" type="presOf" srcId="{3474394E-9F18-4CD6-8EBB-46D6984CCDF9}" destId="{EDFA92D2-93AC-4E56-9BFC-09ACD978B84E}" srcOrd="0" destOrd="0" presId="urn:microsoft.com/office/officeart/2005/8/layout/pList1"/>
    <dgm:cxn modelId="{4D0E3E56-A341-441B-B3AB-3FD0B4F932B4}" type="presOf" srcId="{A16420C1-37A7-4459-87CA-F2B624530997}" destId="{EF2C359B-F601-4552-9B32-65E0F392B4BA}" srcOrd="0" destOrd="0" presId="urn:microsoft.com/office/officeart/2005/8/layout/pList1"/>
    <dgm:cxn modelId="{BAFE1A61-4D94-4880-A986-0D8491826DE3}" srcId="{A16420C1-37A7-4459-87CA-F2B624530997}" destId="{3474394E-9F18-4CD6-8EBB-46D6984CCDF9}" srcOrd="0" destOrd="0" parTransId="{B8188E03-B9DB-4935-8E10-35F2D372CCF3}" sibTransId="{DA7618E1-65C3-4FD5-ACF8-BDF276EAB748}"/>
    <dgm:cxn modelId="{B6041069-1AA5-4CDF-88B5-3E5358984012}" type="presParOf" srcId="{EF2C359B-F601-4552-9B32-65E0F392B4BA}" destId="{15A5FCA5-5040-4147-96F8-C936E21F8225}" srcOrd="0" destOrd="0" presId="urn:microsoft.com/office/officeart/2005/8/layout/pList1"/>
    <dgm:cxn modelId="{9955DC54-E274-4440-85D2-DC09FC6CBF7E}" type="presParOf" srcId="{15A5FCA5-5040-4147-96F8-C936E21F8225}" destId="{FA8671C0-7A8F-44A9-8ED0-A3321709A854}" srcOrd="0" destOrd="0" presId="urn:microsoft.com/office/officeart/2005/8/layout/pList1"/>
    <dgm:cxn modelId="{3BFF2605-C601-468F-9669-8B6AEF537FDA}" type="presParOf" srcId="{15A5FCA5-5040-4147-96F8-C936E21F8225}" destId="{EDFA92D2-93AC-4E56-9BFC-09ACD978B84E}" srcOrd="1" destOrd="0" presId="urn:microsoft.com/office/officeart/2005/8/layout/pList1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16420C1-37A7-4459-87CA-F2B624530997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474394E-9F18-4CD6-8EBB-46D6984CCDF9}">
      <dgm:prSet phldrT="[Texte]" custT="1"/>
      <dgm:spPr/>
      <dgm:t>
        <a:bodyPr lIns="36000" rIns="36000"/>
        <a:lstStyle/>
        <a:p>
          <a:r>
            <a:rPr lang="fr-FR" sz="3600" b="1" dirty="0" smtClean="0"/>
            <a:t>La langue est l’organe du goût. C’est une structure musculaire mobile de la cavité buccale, intervenant, en plus la gustation, dans la mastication, l’ingestion alimentaire et la phonation.</a:t>
          </a:r>
        </a:p>
      </dgm:t>
    </dgm:pt>
    <dgm:pt modelId="{B8188E03-B9DB-4935-8E10-35F2D372CCF3}" type="parTrans" cxnId="{BAFE1A61-4D94-4880-A986-0D8491826DE3}">
      <dgm:prSet/>
      <dgm:spPr/>
      <dgm:t>
        <a:bodyPr/>
        <a:lstStyle/>
        <a:p>
          <a:endParaRPr lang="fr-FR"/>
        </a:p>
      </dgm:t>
    </dgm:pt>
    <dgm:pt modelId="{DA7618E1-65C3-4FD5-ACF8-BDF276EAB748}" type="sibTrans" cxnId="{BAFE1A61-4D94-4880-A986-0D8491826DE3}">
      <dgm:prSet/>
      <dgm:spPr/>
      <dgm:t>
        <a:bodyPr/>
        <a:lstStyle/>
        <a:p>
          <a:endParaRPr lang="fr-FR"/>
        </a:p>
      </dgm:t>
    </dgm:pt>
    <dgm:pt modelId="{EF2C359B-F601-4552-9B32-65E0F392B4BA}" type="pres">
      <dgm:prSet presAssocID="{A16420C1-37A7-4459-87CA-F2B6245309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5A5FCA5-5040-4147-96F8-C936E21F8225}" type="pres">
      <dgm:prSet presAssocID="{3474394E-9F18-4CD6-8EBB-46D6984CCDF9}" presName="compNode" presStyleCnt="0"/>
      <dgm:spPr/>
      <dgm:t>
        <a:bodyPr/>
        <a:lstStyle/>
        <a:p>
          <a:endParaRPr lang="fr-FR"/>
        </a:p>
      </dgm:t>
    </dgm:pt>
    <dgm:pt modelId="{FA8671C0-7A8F-44A9-8ED0-A3321709A854}" type="pres">
      <dgm:prSet presAssocID="{3474394E-9F18-4CD6-8EBB-46D6984CCDF9}" presName="pictRect" presStyleLbl="node1" presStyleIdx="0" presStyleCnt="1" custScaleX="75132" custScaleY="7513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EDFA92D2-93AC-4E56-9BFC-09ACD978B84E}" type="pres">
      <dgm:prSet presAssocID="{3474394E-9F18-4CD6-8EBB-46D6984CCDF9}" presName="textRect" presStyleLbl="revTx" presStyleIdx="0" presStyleCnt="1" custScaleX="143497" custScaleY="16105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DE7138F-F4F1-4B6E-B368-23535F8BF875}" type="presOf" srcId="{A16420C1-37A7-4459-87CA-F2B624530997}" destId="{EF2C359B-F601-4552-9B32-65E0F392B4BA}" srcOrd="0" destOrd="0" presId="urn:microsoft.com/office/officeart/2005/8/layout/pList1"/>
    <dgm:cxn modelId="{4806B9A1-BA57-4727-B6C6-36673350C6F5}" type="presOf" srcId="{3474394E-9F18-4CD6-8EBB-46D6984CCDF9}" destId="{EDFA92D2-93AC-4E56-9BFC-09ACD978B84E}" srcOrd="0" destOrd="0" presId="urn:microsoft.com/office/officeart/2005/8/layout/pList1"/>
    <dgm:cxn modelId="{BAFE1A61-4D94-4880-A986-0D8491826DE3}" srcId="{A16420C1-37A7-4459-87CA-F2B624530997}" destId="{3474394E-9F18-4CD6-8EBB-46D6984CCDF9}" srcOrd="0" destOrd="0" parTransId="{B8188E03-B9DB-4935-8E10-35F2D372CCF3}" sibTransId="{DA7618E1-65C3-4FD5-ACF8-BDF276EAB748}"/>
    <dgm:cxn modelId="{AD3B1CB3-647C-4A2B-9579-A4EAAC4A18D4}" type="presParOf" srcId="{EF2C359B-F601-4552-9B32-65E0F392B4BA}" destId="{15A5FCA5-5040-4147-96F8-C936E21F8225}" srcOrd="0" destOrd="0" presId="urn:microsoft.com/office/officeart/2005/8/layout/pList1"/>
    <dgm:cxn modelId="{990CC53D-4000-4EE8-ACCC-422CD50DBC91}" type="presParOf" srcId="{15A5FCA5-5040-4147-96F8-C936E21F8225}" destId="{FA8671C0-7A8F-44A9-8ED0-A3321709A854}" srcOrd="0" destOrd="0" presId="urn:microsoft.com/office/officeart/2005/8/layout/pList1"/>
    <dgm:cxn modelId="{350741F5-C423-4253-94C2-87BA2338CED7}" type="presParOf" srcId="{15A5FCA5-5040-4147-96F8-C936E21F8225}" destId="{EDFA92D2-93AC-4E56-9BFC-09ACD978B84E}" srcOrd="1" destOrd="0" presId="urn:microsoft.com/office/officeart/2005/8/layout/pList1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16420C1-37A7-4459-87CA-F2B624530997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474394E-9F18-4CD6-8EBB-46D6984CCDF9}">
      <dgm:prSet phldrT="[Texte]" custT="1"/>
      <dgm:spPr/>
      <dgm:t>
        <a:bodyPr lIns="36000" rIns="36000"/>
        <a:lstStyle/>
        <a:p>
          <a:r>
            <a:rPr lang="fr-FR" sz="4100" b="1" dirty="0" smtClean="0"/>
            <a:t>La peau est l’organe de la somesthésie. c’est un revêtement externe du corps ayant un rôle de protection, de sensibilité tactile et de thermorégulation</a:t>
          </a:r>
        </a:p>
      </dgm:t>
    </dgm:pt>
    <dgm:pt modelId="{B8188E03-B9DB-4935-8E10-35F2D372CCF3}" type="parTrans" cxnId="{BAFE1A61-4D94-4880-A986-0D8491826DE3}">
      <dgm:prSet/>
      <dgm:spPr/>
      <dgm:t>
        <a:bodyPr/>
        <a:lstStyle/>
        <a:p>
          <a:endParaRPr lang="fr-FR"/>
        </a:p>
      </dgm:t>
    </dgm:pt>
    <dgm:pt modelId="{DA7618E1-65C3-4FD5-ACF8-BDF276EAB748}" type="sibTrans" cxnId="{BAFE1A61-4D94-4880-A986-0D8491826DE3}">
      <dgm:prSet/>
      <dgm:spPr/>
      <dgm:t>
        <a:bodyPr/>
        <a:lstStyle/>
        <a:p>
          <a:endParaRPr lang="fr-FR"/>
        </a:p>
      </dgm:t>
    </dgm:pt>
    <dgm:pt modelId="{EF2C359B-F601-4552-9B32-65E0F392B4BA}" type="pres">
      <dgm:prSet presAssocID="{A16420C1-37A7-4459-87CA-F2B6245309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5A5FCA5-5040-4147-96F8-C936E21F8225}" type="pres">
      <dgm:prSet presAssocID="{3474394E-9F18-4CD6-8EBB-46D6984CCDF9}" presName="compNode" presStyleCnt="0"/>
      <dgm:spPr/>
      <dgm:t>
        <a:bodyPr/>
        <a:lstStyle/>
        <a:p>
          <a:endParaRPr lang="fr-FR"/>
        </a:p>
      </dgm:t>
    </dgm:pt>
    <dgm:pt modelId="{FA8671C0-7A8F-44A9-8ED0-A3321709A854}" type="pres">
      <dgm:prSet presAssocID="{3474394E-9F18-4CD6-8EBB-46D6984CCDF9}" presName="pictRect" presStyleLbl="node1" presStyleIdx="0" presStyleCnt="1" custScaleX="68302" custScaleY="6830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EDFA92D2-93AC-4E56-9BFC-09ACD978B84E}" type="pres">
      <dgm:prSet presAssocID="{3474394E-9F18-4CD6-8EBB-46D6984CCDF9}" presName="textRect" presStyleLbl="revTx" presStyleIdx="0" presStyleCnt="1" custScaleX="151558" custScaleY="17715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4A2BB39-5CF8-4839-B901-DDEC0CAAC717}" type="presOf" srcId="{A16420C1-37A7-4459-87CA-F2B624530997}" destId="{EF2C359B-F601-4552-9B32-65E0F392B4BA}" srcOrd="0" destOrd="0" presId="urn:microsoft.com/office/officeart/2005/8/layout/pList1"/>
    <dgm:cxn modelId="{BAFE1A61-4D94-4880-A986-0D8491826DE3}" srcId="{A16420C1-37A7-4459-87CA-F2B624530997}" destId="{3474394E-9F18-4CD6-8EBB-46D6984CCDF9}" srcOrd="0" destOrd="0" parTransId="{B8188E03-B9DB-4935-8E10-35F2D372CCF3}" sibTransId="{DA7618E1-65C3-4FD5-ACF8-BDF276EAB748}"/>
    <dgm:cxn modelId="{944A5ABD-98C8-4CBF-BCE7-78FFF3651C18}" type="presOf" srcId="{3474394E-9F18-4CD6-8EBB-46D6984CCDF9}" destId="{EDFA92D2-93AC-4E56-9BFC-09ACD978B84E}" srcOrd="0" destOrd="0" presId="urn:microsoft.com/office/officeart/2005/8/layout/pList1"/>
    <dgm:cxn modelId="{BCCDDE50-3E42-46A8-9B0D-1A3E7110948B}" type="presParOf" srcId="{EF2C359B-F601-4552-9B32-65E0F392B4BA}" destId="{15A5FCA5-5040-4147-96F8-C936E21F8225}" srcOrd="0" destOrd="0" presId="urn:microsoft.com/office/officeart/2005/8/layout/pList1"/>
    <dgm:cxn modelId="{045A0E8F-A02C-4539-A691-9FC7033DF4E3}" type="presParOf" srcId="{15A5FCA5-5040-4147-96F8-C936E21F8225}" destId="{FA8671C0-7A8F-44A9-8ED0-A3321709A854}" srcOrd="0" destOrd="0" presId="urn:microsoft.com/office/officeart/2005/8/layout/pList1"/>
    <dgm:cxn modelId="{1225A3AC-552C-42E8-821C-747D35851B1C}" type="presParOf" srcId="{15A5FCA5-5040-4147-96F8-C936E21F8225}" destId="{EDFA92D2-93AC-4E56-9BFC-09ACD978B84E}" srcOrd="1" destOrd="0" presId="urn:microsoft.com/office/officeart/2005/8/layout/p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0A7DAC-343D-4C46-9B4F-818272BF779E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20D08B8-027C-4339-B645-33AF1CAFA3EF}">
      <dgm:prSet phldrT="[Texte]" custT="1"/>
      <dgm:spPr/>
      <dgm:t>
        <a:bodyPr lIns="36000" tIns="36000" rIns="36000" bIns="36000"/>
        <a:lstStyle/>
        <a:p>
          <a:r>
            <a:rPr lang="fr-FR" sz="3200" b="1" dirty="0" smtClean="0">
              <a:latin typeface="Times New Roman" pitchFamily="18" charset="0"/>
              <a:cs typeface="Times New Roman" pitchFamily="18" charset="0"/>
            </a:rPr>
            <a:t>L’appareil respiratoire</a:t>
          </a:r>
          <a:endParaRPr lang="fr-FR" sz="3200" b="1" dirty="0">
            <a:latin typeface="Times New Roman" pitchFamily="18" charset="0"/>
            <a:cs typeface="Times New Roman" pitchFamily="18" charset="0"/>
          </a:endParaRPr>
        </a:p>
      </dgm:t>
    </dgm:pt>
    <dgm:pt modelId="{B510D0D6-65E9-4AF0-9FC4-7A3DDBB8DF51}" type="parTrans" cxnId="{BF0A1884-2CF0-4E6B-9585-C90DF87969BE}">
      <dgm:prSet/>
      <dgm:spPr/>
      <dgm:t>
        <a:bodyPr/>
        <a:lstStyle/>
        <a:p>
          <a:endParaRPr lang="fr-FR"/>
        </a:p>
      </dgm:t>
    </dgm:pt>
    <dgm:pt modelId="{837C2A5A-8F91-4AC8-A5D1-E5C5535DB258}" type="sibTrans" cxnId="{BF0A1884-2CF0-4E6B-9585-C90DF87969BE}">
      <dgm:prSet/>
      <dgm:spPr/>
      <dgm:t>
        <a:bodyPr/>
        <a:lstStyle/>
        <a:p>
          <a:endParaRPr lang="fr-FR"/>
        </a:p>
      </dgm:t>
    </dgm:pt>
    <dgm:pt modelId="{FB171D50-1CAE-449D-AA5F-D6B6550793EF}">
      <dgm:prSet phldrT="[Texte]" custT="1"/>
      <dgm:spPr/>
      <dgm:t>
        <a:bodyPr lIns="36000" tIns="36000" rIns="36000" bIns="36000"/>
        <a:lstStyle/>
        <a:p>
          <a:r>
            <a:rPr lang="fr-F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Voies respiratoires supérieures</a:t>
          </a:r>
          <a:endParaRPr lang="fr-F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778240-660C-43A8-87D1-B533AD5BDC2D}" type="parTrans" cxnId="{F2A8760A-59DE-4A3A-8D0F-1B69C0B955A9}">
      <dgm:prSet/>
      <dgm:spPr/>
      <dgm:t>
        <a:bodyPr/>
        <a:lstStyle/>
        <a:p>
          <a:endParaRPr lang="fr-FR"/>
        </a:p>
      </dgm:t>
    </dgm:pt>
    <dgm:pt modelId="{7FBDDE17-D8F0-4E25-860B-4C65E1C7004F}" type="sibTrans" cxnId="{F2A8760A-59DE-4A3A-8D0F-1B69C0B955A9}">
      <dgm:prSet/>
      <dgm:spPr/>
      <dgm:t>
        <a:bodyPr/>
        <a:lstStyle/>
        <a:p>
          <a:endParaRPr lang="fr-FR"/>
        </a:p>
      </dgm:t>
    </dgm:pt>
    <dgm:pt modelId="{2D8EC8F1-7496-4B63-9887-6E8D52BF5DBB}">
      <dgm:prSet phldrT="[Texte]" custT="1"/>
      <dgm:spPr/>
      <dgm:t>
        <a:bodyPr lIns="36000" tIns="36000" rIns="36000" bIns="36000"/>
        <a:lstStyle/>
        <a:p>
          <a:r>
            <a:rPr lang="fr-FR" sz="2400" b="1" dirty="0" smtClean="0">
              <a:latin typeface="Arial" pitchFamily="34" charset="0"/>
              <a:cs typeface="Arial" pitchFamily="34" charset="0"/>
            </a:rPr>
            <a:t>Les fosses nasales</a:t>
          </a:r>
        </a:p>
        <a:p>
          <a:r>
            <a:rPr lang="fr-FR" sz="2400" b="1" dirty="0" smtClean="0">
              <a:latin typeface="Arial" pitchFamily="34" charset="0"/>
              <a:cs typeface="Arial" pitchFamily="34" charset="0"/>
            </a:rPr>
            <a:t>Le pharynx</a:t>
          </a:r>
        </a:p>
        <a:p>
          <a:r>
            <a:rPr lang="fr-FR" sz="2400" b="1" dirty="0" smtClean="0">
              <a:latin typeface="Arial" pitchFamily="34" charset="0"/>
              <a:cs typeface="Arial" pitchFamily="34" charset="0"/>
            </a:rPr>
            <a:t>Le larynx</a:t>
          </a:r>
        </a:p>
      </dgm:t>
    </dgm:pt>
    <dgm:pt modelId="{9BCE0884-270E-4DE9-9D0E-F10EAEFC2574}" type="parTrans" cxnId="{2DB2CB35-063A-44A8-A767-FCE3BE5D1C87}">
      <dgm:prSet/>
      <dgm:spPr/>
      <dgm:t>
        <a:bodyPr/>
        <a:lstStyle/>
        <a:p>
          <a:endParaRPr lang="fr-FR"/>
        </a:p>
      </dgm:t>
    </dgm:pt>
    <dgm:pt modelId="{682845DD-1370-4CF8-80DE-2D4B6F507298}" type="sibTrans" cxnId="{2DB2CB35-063A-44A8-A767-FCE3BE5D1C87}">
      <dgm:prSet/>
      <dgm:spPr/>
      <dgm:t>
        <a:bodyPr/>
        <a:lstStyle/>
        <a:p>
          <a:endParaRPr lang="fr-FR"/>
        </a:p>
      </dgm:t>
    </dgm:pt>
    <dgm:pt modelId="{C90B7976-CB88-4683-94E2-71332449843A}">
      <dgm:prSet phldrT="[Texte]" custT="1"/>
      <dgm:spPr/>
      <dgm:t>
        <a:bodyPr lIns="36000" tIns="36000" rIns="36000" bIns="36000"/>
        <a:lstStyle/>
        <a:p>
          <a:r>
            <a:rPr lang="fr-F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Voies respiratoires inférieures</a:t>
          </a:r>
          <a:endParaRPr lang="fr-F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6B5EAA-623B-46B3-9F9C-CADE16FA79CB}" type="parTrans" cxnId="{430BC3A7-DC5D-4068-9E4F-835027AEF732}">
      <dgm:prSet/>
      <dgm:spPr/>
      <dgm:t>
        <a:bodyPr/>
        <a:lstStyle/>
        <a:p>
          <a:endParaRPr lang="fr-FR"/>
        </a:p>
      </dgm:t>
    </dgm:pt>
    <dgm:pt modelId="{14948453-4D5E-4A30-9E68-40CD32B79700}" type="sibTrans" cxnId="{430BC3A7-DC5D-4068-9E4F-835027AEF732}">
      <dgm:prSet/>
      <dgm:spPr/>
      <dgm:t>
        <a:bodyPr/>
        <a:lstStyle/>
        <a:p>
          <a:endParaRPr lang="fr-FR"/>
        </a:p>
      </dgm:t>
    </dgm:pt>
    <dgm:pt modelId="{37E0698A-1BB9-4F0D-8D36-C2AAEDE0C744}">
      <dgm:prSet phldrT="[Texte]" custT="1"/>
      <dgm:spPr/>
      <dgm:t>
        <a:bodyPr lIns="36000" tIns="36000" rIns="36000" bIns="36000"/>
        <a:lstStyle/>
        <a:p>
          <a:r>
            <a:rPr lang="fr-FR" sz="2400" b="1" dirty="0" smtClean="0">
              <a:latin typeface="Arial" pitchFamily="34" charset="0"/>
              <a:cs typeface="Arial" pitchFamily="34" charset="0"/>
            </a:rPr>
            <a:t>La trachée</a:t>
          </a:r>
        </a:p>
        <a:p>
          <a:r>
            <a:rPr lang="fr-FR" sz="2400" b="1" dirty="0" smtClean="0">
              <a:latin typeface="Arial" pitchFamily="34" charset="0"/>
              <a:cs typeface="Arial" pitchFamily="34" charset="0"/>
            </a:rPr>
            <a:t>Les bronches</a:t>
          </a:r>
        </a:p>
        <a:p>
          <a:r>
            <a:rPr lang="fr-FR" sz="2400" b="1" dirty="0" smtClean="0">
              <a:latin typeface="Arial" pitchFamily="34" charset="0"/>
              <a:cs typeface="Arial" pitchFamily="34" charset="0"/>
            </a:rPr>
            <a:t>Les poumons</a:t>
          </a:r>
        </a:p>
      </dgm:t>
    </dgm:pt>
    <dgm:pt modelId="{38A4FEDF-E98C-477D-859C-C9D051B0DD17}" type="parTrans" cxnId="{1021012B-3E30-472F-B3E1-501DE70B9AD2}">
      <dgm:prSet/>
      <dgm:spPr/>
      <dgm:t>
        <a:bodyPr/>
        <a:lstStyle/>
        <a:p>
          <a:endParaRPr lang="fr-FR"/>
        </a:p>
      </dgm:t>
    </dgm:pt>
    <dgm:pt modelId="{A72DD00F-520A-4A96-B567-13E0039DBF44}" type="sibTrans" cxnId="{1021012B-3E30-472F-B3E1-501DE70B9AD2}">
      <dgm:prSet/>
      <dgm:spPr/>
      <dgm:t>
        <a:bodyPr/>
        <a:lstStyle/>
        <a:p>
          <a:endParaRPr lang="fr-FR"/>
        </a:p>
      </dgm:t>
    </dgm:pt>
    <dgm:pt modelId="{D6A0D939-0163-4BE2-B0C9-1CBD9DE34681}" type="pres">
      <dgm:prSet presAssocID="{920A7DAC-343D-4C46-9B4F-818272BF779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4FB49BE-F703-4502-9912-1FD4DB11E3A8}" type="pres">
      <dgm:prSet presAssocID="{620D08B8-027C-4339-B645-33AF1CAFA3EF}" presName="hierRoot1" presStyleCnt="0"/>
      <dgm:spPr/>
      <dgm:t>
        <a:bodyPr/>
        <a:lstStyle/>
        <a:p>
          <a:endParaRPr lang="fr-FR"/>
        </a:p>
      </dgm:t>
    </dgm:pt>
    <dgm:pt modelId="{C1052336-0D01-44F7-96C2-E497EF2A9D00}" type="pres">
      <dgm:prSet presAssocID="{620D08B8-027C-4339-B645-33AF1CAFA3EF}" presName="composite" presStyleCnt="0"/>
      <dgm:spPr/>
      <dgm:t>
        <a:bodyPr/>
        <a:lstStyle/>
        <a:p>
          <a:endParaRPr lang="fr-FR"/>
        </a:p>
      </dgm:t>
    </dgm:pt>
    <dgm:pt modelId="{6FCBD65B-821C-479C-B8AD-F1DBF9BCF7F1}" type="pres">
      <dgm:prSet presAssocID="{620D08B8-027C-4339-B645-33AF1CAFA3EF}" presName="background" presStyleLbl="node0" presStyleIdx="0" presStyleCnt="1"/>
      <dgm:spPr/>
      <dgm:t>
        <a:bodyPr/>
        <a:lstStyle/>
        <a:p>
          <a:endParaRPr lang="fr-FR"/>
        </a:p>
      </dgm:t>
    </dgm:pt>
    <dgm:pt modelId="{614A9291-0420-4C3B-B89C-9EF89E3150F7}" type="pres">
      <dgm:prSet presAssocID="{620D08B8-027C-4339-B645-33AF1CAFA3EF}" presName="text" presStyleLbl="fgAcc0" presStyleIdx="0" presStyleCnt="1" custScaleX="124162" custScaleY="11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09F5FB4-9D5F-4EDF-B41F-27A64C737C5F}" type="pres">
      <dgm:prSet presAssocID="{620D08B8-027C-4339-B645-33AF1CAFA3EF}" presName="hierChild2" presStyleCnt="0"/>
      <dgm:spPr/>
      <dgm:t>
        <a:bodyPr/>
        <a:lstStyle/>
        <a:p>
          <a:endParaRPr lang="fr-FR"/>
        </a:p>
      </dgm:t>
    </dgm:pt>
    <dgm:pt modelId="{5CDEC4D3-67A8-4EAA-A828-03F4792E1709}" type="pres">
      <dgm:prSet presAssocID="{45778240-660C-43A8-87D1-B533AD5BDC2D}" presName="Name10" presStyleLbl="parChTrans1D2" presStyleIdx="0" presStyleCnt="2"/>
      <dgm:spPr/>
      <dgm:t>
        <a:bodyPr/>
        <a:lstStyle/>
        <a:p>
          <a:endParaRPr lang="fr-FR"/>
        </a:p>
      </dgm:t>
    </dgm:pt>
    <dgm:pt modelId="{41526ED3-B9FF-4AE1-9455-1123593935A1}" type="pres">
      <dgm:prSet presAssocID="{FB171D50-1CAE-449D-AA5F-D6B6550793EF}" presName="hierRoot2" presStyleCnt="0"/>
      <dgm:spPr/>
      <dgm:t>
        <a:bodyPr/>
        <a:lstStyle/>
        <a:p>
          <a:endParaRPr lang="fr-FR"/>
        </a:p>
      </dgm:t>
    </dgm:pt>
    <dgm:pt modelId="{121D91DE-7C1B-4AEB-BE14-2AF2A3FE48FC}" type="pres">
      <dgm:prSet presAssocID="{FB171D50-1CAE-449D-AA5F-D6B6550793EF}" presName="composite2" presStyleCnt="0"/>
      <dgm:spPr/>
      <dgm:t>
        <a:bodyPr/>
        <a:lstStyle/>
        <a:p>
          <a:endParaRPr lang="fr-FR"/>
        </a:p>
      </dgm:t>
    </dgm:pt>
    <dgm:pt modelId="{D55A25CB-53C1-4E97-AC01-2E8A884998E0}" type="pres">
      <dgm:prSet presAssocID="{FB171D50-1CAE-449D-AA5F-D6B6550793EF}" presName="background2" presStyleLbl="node2" presStyleIdx="0" presStyleCnt="2"/>
      <dgm:spPr/>
      <dgm:t>
        <a:bodyPr/>
        <a:lstStyle/>
        <a:p>
          <a:endParaRPr lang="fr-FR"/>
        </a:p>
      </dgm:t>
    </dgm:pt>
    <dgm:pt modelId="{94AD5CE2-B17C-4B75-9E8E-C01B01AA2B88}" type="pres">
      <dgm:prSet presAssocID="{FB171D50-1CAE-449D-AA5F-D6B6550793EF}" presName="text2" presStyleLbl="fgAcc2" presStyleIdx="0" presStyleCnt="2" custScaleX="121000" custScaleY="121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4455F0A-B684-47EC-B820-FE1053065C23}" type="pres">
      <dgm:prSet presAssocID="{FB171D50-1CAE-449D-AA5F-D6B6550793EF}" presName="hierChild3" presStyleCnt="0"/>
      <dgm:spPr/>
      <dgm:t>
        <a:bodyPr/>
        <a:lstStyle/>
        <a:p>
          <a:endParaRPr lang="fr-FR"/>
        </a:p>
      </dgm:t>
    </dgm:pt>
    <dgm:pt modelId="{4771202B-129B-4075-BEE8-6558164E9C60}" type="pres">
      <dgm:prSet presAssocID="{9BCE0884-270E-4DE9-9D0E-F10EAEFC2574}" presName="Name17" presStyleLbl="parChTrans1D3" presStyleIdx="0" presStyleCnt="2"/>
      <dgm:spPr/>
      <dgm:t>
        <a:bodyPr/>
        <a:lstStyle/>
        <a:p>
          <a:endParaRPr lang="fr-FR"/>
        </a:p>
      </dgm:t>
    </dgm:pt>
    <dgm:pt modelId="{4DCE044B-C1D0-45B8-8C74-716C5733611B}" type="pres">
      <dgm:prSet presAssocID="{2D8EC8F1-7496-4B63-9887-6E8D52BF5DBB}" presName="hierRoot3" presStyleCnt="0"/>
      <dgm:spPr/>
      <dgm:t>
        <a:bodyPr/>
        <a:lstStyle/>
        <a:p>
          <a:endParaRPr lang="fr-FR"/>
        </a:p>
      </dgm:t>
    </dgm:pt>
    <dgm:pt modelId="{53A683C4-0ECA-4F49-AEEA-7E7CB7DC3F0E}" type="pres">
      <dgm:prSet presAssocID="{2D8EC8F1-7496-4B63-9887-6E8D52BF5DBB}" presName="composite3" presStyleCnt="0"/>
      <dgm:spPr/>
      <dgm:t>
        <a:bodyPr/>
        <a:lstStyle/>
        <a:p>
          <a:endParaRPr lang="fr-FR"/>
        </a:p>
      </dgm:t>
    </dgm:pt>
    <dgm:pt modelId="{B185AA2B-971A-4DD5-9B3A-0EBBF95118F3}" type="pres">
      <dgm:prSet presAssocID="{2D8EC8F1-7496-4B63-9887-6E8D52BF5DBB}" presName="background3" presStyleLbl="node3" presStyleIdx="0" presStyleCnt="2"/>
      <dgm:spPr/>
      <dgm:t>
        <a:bodyPr/>
        <a:lstStyle/>
        <a:p>
          <a:endParaRPr lang="fr-FR"/>
        </a:p>
      </dgm:t>
    </dgm:pt>
    <dgm:pt modelId="{FF682A60-CBFC-4C34-BD48-47A01810BE88}" type="pres">
      <dgm:prSet presAssocID="{2D8EC8F1-7496-4B63-9887-6E8D52BF5DBB}" presName="text3" presStyleLbl="fgAcc3" presStyleIdx="0" presStyleCnt="2" custScaleX="161051" custScaleY="16105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30500A0-909F-4426-A632-514BA38A787E}" type="pres">
      <dgm:prSet presAssocID="{2D8EC8F1-7496-4B63-9887-6E8D52BF5DBB}" presName="hierChild4" presStyleCnt="0"/>
      <dgm:spPr/>
      <dgm:t>
        <a:bodyPr/>
        <a:lstStyle/>
        <a:p>
          <a:endParaRPr lang="fr-FR"/>
        </a:p>
      </dgm:t>
    </dgm:pt>
    <dgm:pt modelId="{5B464D96-BF34-458B-9220-33404047D246}" type="pres">
      <dgm:prSet presAssocID="{426B5EAA-623B-46B3-9F9C-CADE16FA79CB}" presName="Name10" presStyleLbl="parChTrans1D2" presStyleIdx="1" presStyleCnt="2"/>
      <dgm:spPr/>
      <dgm:t>
        <a:bodyPr/>
        <a:lstStyle/>
        <a:p>
          <a:endParaRPr lang="fr-FR"/>
        </a:p>
      </dgm:t>
    </dgm:pt>
    <dgm:pt modelId="{36B0DE9D-13F1-48D0-8F61-616FF6277657}" type="pres">
      <dgm:prSet presAssocID="{C90B7976-CB88-4683-94E2-71332449843A}" presName="hierRoot2" presStyleCnt="0"/>
      <dgm:spPr/>
      <dgm:t>
        <a:bodyPr/>
        <a:lstStyle/>
        <a:p>
          <a:endParaRPr lang="fr-FR"/>
        </a:p>
      </dgm:t>
    </dgm:pt>
    <dgm:pt modelId="{5F1E37F2-BBB1-490E-9106-B6F79681B25B}" type="pres">
      <dgm:prSet presAssocID="{C90B7976-CB88-4683-94E2-71332449843A}" presName="composite2" presStyleCnt="0"/>
      <dgm:spPr/>
      <dgm:t>
        <a:bodyPr/>
        <a:lstStyle/>
        <a:p>
          <a:endParaRPr lang="fr-FR"/>
        </a:p>
      </dgm:t>
    </dgm:pt>
    <dgm:pt modelId="{BA1CA289-503E-49A2-A144-8BA5264B892A}" type="pres">
      <dgm:prSet presAssocID="{C90B7976-CB88-4683-94E2-71332449843A}" presName="background2" presStyleLbl="node2" presStyleIdx="1" presStyleCnt="2"/>
      <dgm:spPr/>
      <dgm:t>
        <a:bodyPr/>
        <a:lstStyle/>
        <a:p>
          <a:endParaRPr lang="fr-FR"/>
        </a:p>
      </dgm:t>
    </dgm:pt>
    <dgm:pt modelId="{E2C8478A-D001-4FF4-BAE9-87FDCB34BCD5}" type="pres">
      <dgm:prSet presAssocID="{C90B7976-CB88-4683-94E2-71332449843A}" presName="text2" presStyleLbl="fgAcc2" presStyleIdx="1" presStyleCnt="2" custScaleX="121000" custScaleY="121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EAFB4C7-C027-4C0E-8888-221327AB2B4C}" type="pres">
      <dgm:prSet presAssocID="{C90B7976-CB88-4683-94E2-71332449843A}" presName="hierChild3" presStyleCnt="0"/>
      <dgm:spPr/>
      <dgm:t>
        <a:bodyPr/>
        <a:lstStyle/>
        <a:p>
          <a:endParaRPr lang="fr-FR"/>
        </a:p>
      </dgm:t>
    </dgm:pt>
    <dgm:pt modelId="{2E913710-2618-4AE8-B3CD-A71BE179DA3B}" type="pres">
      <dgm:prSet presAssocID="{38A4FEDF-E98C-477D-859C-C9D051B0DD17}" presName="Name17" presStyleLbl="parChTrans1D3" presStyleIdx="1" presStyleCnt="2"/>
      <dgm:spPr/>
      <dgm:t>
        <a:bodyPr/>
        <a:lstStyle/>
        <a:p>
          <a:endParaRPr lang="fr-FR"/>
        </a:p>
      </dgm:t>
    </dgm:pt>
    <dgm:pt modelId="{062CC4B0-6BE6-476C-A52B-01D8B96B2270}" type="pres">
      <dgm:prSet presAssocID="{37E0698A-1BB9-4F0D-8D36-C2AAEDE0C744}" presName="hierRoot3" presStyleCnt="0"/>
      <dgm:spPr/>
      <dgm:t>
        <a:bodyPr/>
        <a:lstStyle/>
        <a:p>
          <a:endParaRPr lang="fr-FR"/>
        </a:p>
      </dgm:t>
    </dgm:pt>
    <dgm:pt modelId="{A02B6DE3-2E22-4925-8A46-148E67CEEB04}" type="pres">
      <dgm:prSet presAssocID="{37E0698A-1BB9-4F0D-8D36-C2AAEDE0C744}" presName="composite3" presStyleCnt="0"/>
      <dgm:spPr/>
      <dgm:t>
        <a:bodyPr/>
        <a:lstStyle/>
        <a:p>
          <a:endParaRPr lang="fr-FR"/>
        </a:p>
      </dgm:t>
    </dgm:pt>
    <dgm:pt modelId="{1B2AE0E6-D9CE-4B29-854B-71D7B0604869}" type="pres">
      <dgm:prSet presAssocID="{37E0698A-1BB9-4F0D-8D36-C2AAEDE0C744}" presName="background3" presStyleLbl="node3" presStyleIdx="1" presStyleCnt="2"/>
      <dgm:spPr/>
      <dgm:t>
        <a:bodyPr/>
        <a:lstStyle/>
        <a:p>
          <a:endParaRPr lang="fr-FR"/>
        </a:p>
      </dgm:t>
    </dgm:pt>
    <dgm:pt modelId="{FD3107A9-E786-4697-9644-202615700FD6}" type="pres">
      <dgm:prSet presAssocID="{37E0698A-1BB9-4F0D-8D36-C2AAEDE0C744}" presName="text3" presStyleLbl="fgAcc3" presStyleIdx="1" presStyleCnt="2" custScaleX="161051" custScaleY="16105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DD8A218-089E-4A62-B803-21BF1D026C28}" type="pres">
      <dgm:prSet presAssocID="{37E0698A-1BB9-4F0D-8D36-C2AAEDE0C744}" presName="hierChild4" presStyleCnt="0"/>
      <dgm:spPr/>
      <dgm:t>
        <a:bodyPr/>
        <a:lstStyle/>
        <a:p>
          <a:endParaRPr lang="fr-FR"/>
        </a:p>
      </dgm:t>
    </dgm:pt>
  </dgm:ptLst>
  <dgm:cxnLst>
    <dgm:cxn modelId="{BF0A1884-2CF0-4E6B-9585-C90DF87969BE}" srcId="{920A7DAC-343D-4C46-9B4F-818272BF779E}" destId="{620D08B8-027C-4339-B645-33AF1CAFA3EF}" srcOrd="0" destOrd="0" parTransId="{B510D0D6-65E9-4AF0-9FC4-7A3DDBB8DF51}" sibTransId="{837C2A5A-8F91-4AC8-A5D1-E5C5535DB258}"/>
    <dgm:cxn modelId="{063ECFCB-951F-4B03-8678-60DD3A28BAC7}" type="presOf" srcId="{37E0698A-1BB9-4F0D-8D36-C2AAEDE0C744}" destId="{FD3107A9-E786-4697-9644-202615700FD6}" srcOrd="0" destOrd="0" presId="urn:microsoft.com/office/officeart/2005/8/layout/hierarchy1"/>
    <dgm:cxn modelId="{1021012B-3E30-472F-B3E1-501DE70B9AD2}" srcId="{C90B7976-CB88-4683-94E2-71332449843A}" destId="{37E0698A-1BB9-4F0D-8D36-C2AAEDE0C744}" srcOrd="0" destOrd="0" parTransId="{38A4FEDF-E98C-477D-859C-C9D051B0DD17}" sibTransId="{A72DD00F-520A-4A96-B567-13E0039DBF44}"/>
    <dgm:cxn modelId="{75980046-CF58-48F0-B336-BACAAD6E786D}" type="presOf" srcId="{45778240-660C-43A8-87D1-B533AD5BDC2D}" destId="{5CDEC4D3-67A8-4EAA-A828-03F4792E1709}" srcOrd="0" destOrd="0" presId="urn:microsoft.com/office/officeart/2005/8/layout/hierarchy1"/>
    <dgm:cxn modelId="{50F582EA-8FDE-4713-835F-8F81C1E73E3A}" type="presOf" srcId="{38A4FEDF-E98C-477D-859C-C9D051B0DD17}" destId="{2E913710-2618-4AE8-B3CD-A71BE179DA3B}" srcOrd="0" destOrd="0" presId="urn:microsoft.com/office/officeart/2005/8/layout/hierarchy1"/>
    <dgm:cxn modelId="{F2A8760A-59DE-4A3A-8D0F-1B69C0B955A9}" srcId="{620D08B8-027C-4339-B645-33AF1CAFA3EF}" destId="{FB171D50-1CAE-449D-AA5F-D6B6550793EF}" srcOrd="0" destOrd="0" parTransId="{45778240-660C-43A8-87D1-B533AD5BDC2D}" sibTransId="{7FBDDE17-D8F0-4E25-860B-4C65E1C7004F}"/>
    <dgm:cxn modelId="{B30DF767-1B78-4C5B-91FB-B87323D7E17A}" type="presOf" srcId="{920A7DAC-343D-4C46-9B4F-818272BF779E}" destId="{D6A0D939-0163-4BE2-B0C9-1CBD9DE34681}" srcOrd="0" destOrd="0" presId="urn:microsoft.com/office/officeart/2005/8/layout/hierarchy1"/>
    <dgm:cxn modelId="{8079E098-5A67-47A6-ABF2-E0FB06A2E0AC}" type="presOf" srcId="{FB171D50-1CAE-449D-AA5F-D6B6550793EF}" destId="{94AD5CE2-B17C-4B75-9E8E-C01B01AA2B88}" srcOrd="0" destOrd="0" presId="urn:microsoft.com/office/officeart/2005/8/layout/hierarchy1"/>
    <dgm:cxn modelId="{11872849-2338-4A1F-A430-F3254D0E4CD5}" type="presOf" srcId="{C90B7976-CB88-4683-94E2-71332449843A}" destId="{E2C8478A-D001-4FF4-BAE9-87FDCB34BCD5}" srcOrd="0" destOrd="0" presId="urn:microsoft.com/office/officeart/2005/8/layout/hierarchy1"/>
    <dgm:cxn modelId="{F709E491-B182-42C1-B2F4-302E69785F7E}" type="presOf" srcId="{426B5EAA-623B-46B3-9F9C-CADE16FA79CB}" destId="{5B464D96-BF34-458B-9220-33404047D246}" srcOrd="0" destOrd="0" presId="urn:microsoft.com/office/officeart/2005/8/layout/hierarchy1"/>
    <dgm:cxn modelId="{2DB2CB35-063A-44A8-A767-FCE3BE5D1C87}" srcId="{FB171D50-1CAE-449D-AA5F-D6B6550793EF}" destId="{2D8EC8F1-7496-4B63-9887-6E8D52BF5DBB}" srcOrd="0" destOrd="0" parTransId="{9BCE0884-270E-4DE9-9D0E-F10EAEFC2574}" sibTransId="{682845DD-1370-4CF8-80DE-2D4B6F507298}"/>
    <dgm:cxn modelId="{D98D49FD-81E3-4CAA-9564-6BBD6CC8E59C}" type="presOf" srcId="{9BCE0884-270E-4DE9-9D0E-F10EAEFC2574}" destId="{4771202B-129B-4075-BEE8-6558164E9C60}" srcOrd="0" destOrd="0" presId="urn:microsoft.com/office/officeart/2005/8/layout/hierarchy1"/>
    <dgm:cxn modelId="{430BC3A7-DC5D-4068-9E4F-835027AEF732}" srcId="{620D08B8-027C-4339-B645-33AF1CAFA3EF}" destId="{C90B7976-CB88-4683-94E2-71332449843A}" srcOrd="1" destOrd="0" parTransId="{426B5EAA-623B-46B3-9F9C-CADE16FA79CB}" sibTransId="{14948453-4D5E-4A30-9E68-40CD32B79700}"/>
    <dgm:cxn modelId="{D2CB4B0C-0276-4F3A-B11E-98C05DAEE7B8}" type="presOf" srcId="{2D8EC8F1-7496-4B63-9887-6E8D52BF5DBB}" destId="{FF682A60-CBFC-4C34-BD48-47A01810BE88}" srcOrd="0" destOrd="0" presId="urn:microsoft.com/office/officeart/2005/8/layout/hierarchy1"/>
    <dgm:cxn modelId="{79DAB99D-C64F-4F00-92BA-6B8746B940E2}" type="presOf" srcId="{620D08B8-027C-4339-B645-33AF1CAFA3EF}" destId="{614A9291-0420-4C3B-B89C-9EF89E3150F7}" srcOrd="0" destOrd="0" presId="urn:microsoft.com/office/officeart/2005/8/layout/hierarchy1"/>
    <dgm:cxn modelId="{170A6F14-3B16-4D6C-8583-930424B30895}" type="presParOf" srcId="{D6A0D939-0163-4BE2-B0C9-1CBD9DE34681}" destId="{24FB49BE-F703-4502-9912-1FD4DB11E3A8}" srcOrd="0" destOrd="0" presId="urn:microsoft.com/office/officeart/2005/8/layout/hierarchy1"/>
    <dgm:cxn modelId="{624AB5E7-047D-4F9C-BEE6-E99EC80BB811}" type="presParOf" srcId="{24FB49BE-F703-4502-9912-1FD4DB11E3A8}" destId="{C1052336-0D01-44F7-96C2-E497EF2A9D00}" srcOrd="0" destOrd="0" presId="urn:microsoft.com/office/officeart/2005/8/layout/hierarchy1"/>
    <dgm:cxn modelId="{6A5B304F-789F-45AD-AC02-8CA2EC9A19B8}" type="presParOf" srcId="{C1052336-0D01-44F7-96C2-E497EF2A9D00}" destId="{6FCBD65B-821C-479C-B8AD-F1DBF9BCF7F1}" srcOrd="0" destOrd="0" presId="urn:microsoft.com/office/officeart/2005/8/layout/hierarchy1"/>
    <dgm:cxn modelId="{11E0FED7-5AD5-43A8-82E5-5BB1C48FC8AE}" type="presParOf" srcId="{C1052336-0D01-44F7-96C2-E497EF2A9D00}" destId="{614A9291-0420-4C3B-B89C-9EF89E3150F7}" srcOrd="1" destOrd="0" presId="urn:microsoft.com/office/officeart/2005/8/layout/hierarchy1"/>
    <dgm:cxn modelId="{6833A636-90DB-4741-9F39-225AD9F7787B}" type="presParOf" srcId="{24FB49BE-F703-4502-9912-1FD4DB11E3A8}" destId="{709F5FB4-9D5F-4EDF-B41F-27A64C737C5F}" srcOrd="1" destOrd="0" presId="urn:microsoft.com/office/officeart/2005/8/layout/hierarchy1"/>
    <dgm:cxn modelId="{0AA6A1B3-57C4-493C-B705-56FCD6FC886B}" type="presParOf" srcId="{709F5FB4-9D5F-4EDF-B41F-27A64C737C5F}" destId="{5CDEC4D3-67A8-4EAA-A828-03F4792E1709}" srcOrd="0" destOrd="0" presId="urn:microsoft.com/office/officeart/2005/8/layout/hierarchy1"/>
    <dgm:cxn modelId="{67053ECE-90F2-4EBF-ACC9-9E744BA8AE3E}" type="presParOf" srcId="{709F5FB4-9D5F-4EDF-B41F-27A64C737C5F}" destId="{41526ED3-B9FF-4AE1-9455-1123593935A1}" srcOrd="1" destOrd="0" presId="urn:microsoft.com/office/officeart/2005/8/layout/hierarchy1"/>
    <dgm:cxn modelId="{CC667592-491A-4DD4-9626-CB953D91E7FF}" type="presParOf" srcId="{41526ED3-B9FF-4AE1-9455-1123593935A1}" destId="{121D91DE-7C1B-4AEB-BE14-2AF2A3FE48FC}" srcOrd="0" destOrd="0" presId="urn:microsoft.com/office/officeart/2005/8/layout/hierarchy1"/>
    <dgm:cxn modelId="{99B9A91B-E4EB-4565-B0DC-31A537C3FFEC}" type="presParOf" srcId="{121D91DE-7C1B-4AEB-BE14-2AF2A3FE48FC}" destId="{D55A25CB-53C1-4E97-AC01-2E8A884998E0}" srcOrd="0" destOrd="0" presId="urn:microsoft.com/office/officeart/2005/8/layout/hierarchy1"/>
    <dgm:cxn modelId="{FD0568DE-D857-4FD6-AC3C-819C60C8B66D}" type="presParOf" srcId="{121D91DE-7C1B-4AEB-BE14-2AF2A3FE48FC}" destId="{94AD5CE2-B17C-4B75-9E8E-C01B01AA2B88}" srcOrd="1" destOrd="0" presId="urn:microsoft.com/office/officeart/2005/8/layout/hierarchy1"/>
    <dgm:cxn modelId="{C8F5C768-5854-4B74-BD4E-76F68D707A39}" type="presParOf" srcId="{41526ED3-B9FF-4AE1-9455-1123593935A1}" destId="{F4455F0A-B684-47EC-B820-FE1053065C23}" srcOrd="1" destOrd="0" presId="urn:microsoft.com/office/officeart/2005/8/layout/hierarchy1"/>
    <dgm:cxn modelId="{2837877D-4CC9-4193-813F-18BDB3C994AB}" type="presParOf" srcId="{F4455F0A-B684-47EC-B820-FE1053065C23}" destId="{4771202B-129B-4075-BEE8-6558164E9C60}" srcOrd="0" destOrd="0" presId="urn:microsoft.com/office/officeart/2005/8/layout/hierarchy1"/>
    <dgm:cxn modelId="{B98F9B01-2AC8-4608-837E-947BDF732CC5}" type="presParOf" srcId="{F4455F0A-B684-47EC-B820-FE1053065C23}" destId="{4DCE044B-C1D0-45B8-8C74-716C5733611B}" srcOrd="1" destOrd="0" presId="urn:microsoft.com/office/officeart/2005/8/layout/hierarchy1"/>
    <dgm:cxn modelId="{B7BFE5C0-3839-4BAA-A82F-1EDC9C99A57E}" type="presParOf" srcId="{4DCE044B-C1D0-45B8-8C74-716C5733611B}" destId="{53A683C4-0ECA-4F49-AEEA-7E7CB7DC3F0E}" srcOrd="0" destOrd="0" presId="urn:microsoft.com/office/officeart/2005/8/layout/hierarchy1"/>
    <dgm:cxn modelId="{D0EED1FB-726C-4BD2-BBDD-F07E87DBD34B}" type="presParOf" srcId="{53A683C4-0ECA-4F49-AEEA-7E7CB7DC3F0E}" destId="{B185AA2B-971A-4DD5-9B3A-0EBBF95118F3}" srcOrd="0" destOrd="0" presId="urn:microsoft.com/office/officeart/2005/8/layout/hierarchy1"/>
    <dgm:cxn modelId="{42AD7BA5-A28A-480E-A559-DF6541BABF5C}" type="presParOf" srcId="{53A683C4-0ECA-4F49-AEEA-7E7CB7DC3F0E}" destId="{FF682A60-CBFC-4C34-BD48-47A01810BE88}" srcOrd="1" destOrd="0" presId="urn:microsoft.com/office/officeart/2005/8/layout/hierarchy1"/>
    <dgm:cxn modelId="{4DB85869-BB3A-4FBB-B4A8-14989656D7E6}" type="presParOf" srcId="{4DCE044B-C1D0-45B8-8C74-716C5733611B}" destId="{B30500A0-909F-4426-A632-514BA38A787E}" srcOrd="1" destOrd="0" presId="urn:microsoft.com/office/officeart/2005/8/layout/hierarchy1"/>
    <dgm:cxn modelId="{4B847176-CEB4-4F1A-A020-74D0E2B70662}" type="presParOf" srcId="{709F5FB4-9D5F-4EDF-B41F-27A64C737C5F}" destId="{5B464D96-BF34-458B-9220-33404047D246}" srcOrd="2" destOrd="0" presId="urn:microsoft.com/office/officeart/2005/8/layout/hierarchy1"/>
    <dgm:cxn modelId="{DC305935-AFDA-46FA-BB77-E6DFC5DD28B4}" type="presParOf" srcId="{709F5FB4-9D5F-4EDF-B41F-27A64C737C5F}" destId="{36B0DE9D-13F1-48D0-8F61-616FF6277657}" srcOrd="3" destOrd="0" presId="urn:microsoft.com/office/officeart/2005/8/layout/hierarchy1"/>
    <dgm:cxn modelId="{B1AD38FD-026C-4E36-AF73-AE0BBF87793C}" type="presParOf" srcId="{36B0DE9D-13F1-48D0-8F61-616FF6277657}" destId="{5F1E37F2-BBB1-490E-9106-B6F79681B25B}" srcOrd="0" destOrd="0" presId="urn:microsoft.com/office/officeart/2005/8/layout/hierarchy1"/>
    <dgm:cxn modelId="{5203C332-B25D-4601-AEBB-1EF5181337D9}" type="presParOf" srcId="{5F1E37F2-BBB1-490E-9106-B6F79681B25B}" destId="{BA1CA289-503E-49A2-A144-8BA5264B892A}" srcOrd="0" destOrd="0" presId="urn:microsoft.com/office/officeart/2005/8/layout/hierarchy1"/>
    <dgm:cxn modelId="{2C0704ED-CD51-4AFB-85D4-BD6BEC1F46E0}" type="presParOf" srcId="{5F1E37F2-BBB1-490E-9106-B6F79681B25B}" destId="{E2C8478A-D001-4FF4-BAE9-87FDCB34BCD5}" srcOrd="1" destOrd="0" presId="urn:microsoft.com/office/officeart/2005/8/layout/hierarchy1"/>
    <dgm:cxn modelId="{0BAB4770-A275-4945-963C-BCE533E2E226}" type="presParOf" srcId="{36B0DE9D-13F1-48D0-8F61-616FF6277657}" destId="{1EAFB4C7-C027-4C0E-8888-221327AB2B4C}" srcOrd="1" destOrd="0" presId="urn:microsoft.com/office/officeart/2005/8/layout/hierarchy1"/>
    <dgm:cxn modelId="{C1D11E45-6B96-4705-B756-D0E9D5F4726E}" type="presParOf" srcId="{1EAFB4C7-C027-4C0E-8888-221327AB2B4C}" destId="{2E913710-2618-4AE8-B3CD-A71BE179DA3B}" srcOrd="0" destOrd="0" presId="urn:microsoft.com/office/officeart/2005/8/layout/hierarchy1"/>
    <dgm:cxn modelId="{21D4D531-20A4-4F47-8512-162B3F3A493F}" type="presParOf" srcId="{1EAFB4C7-C027-4C0E-8888-221327AB2B4C}" destId="{062CC4B0-6BE6-476C-A52B-01D8B96B2270}" srcOrd="1" destOrd="0" presId="urn:microsoft.com/office/officeart/2005/8/layout/hierarchy1"/>
    <dgm:cxn modelId="{D8E23343-AA94-4281-9C6D-D631B89E7362}" type="presParOf" srcId="{062CC4B0-6BE6-476C-A52B-01D8B96B2270}" destId="{A02B6DE3-2E22-4925-8A46-148E67CEEB04}" srcOrd="0" destOrd="0" presId="urn:microsoft.com/office/officeart/2005/8/layout/hierarchy1"/>
    <dgm:cxn modelId="{722E440C-9A82-4742-915F-4DD647B7D046}" type="presParOf" srcId="{A02B6DE3-2E22-4925-8A46-148E67CEEB04}" destId="{1B2AE0E6-D9CE-4B29-854B-71D7B0604869}" srcOrd="0" destOrd="0" presId="urn:microsoft.com/office/officeart/2005/8/layout/hierarchy1"/>
    <dgm:cxn modelId="{534D139A-4529-4455-9A7A-A92E825862DE}" type="presParOf" srcId="{A02B6DE3-2E22-4925-8A46-148E67CEEB04}" destId="{FD3107A9-E786-4697-9644-202615700FD6}" srcOrd="1" destOrd="0" presId="urn:microsoft.com/office/officeart/2005/8/layout/hierarchy1"/>
    <dgm:cxn modelId="{47806743-DE13-4501-830C-2B1D3C53EEF2}" type="presParOf" srcId="{062CC4B0-6BE6-476C-A52B-01D8B96B2270}" destId="{1DD8A218-089E-4A62-B803-21BF1D026C28}" srcOrd="1" destOrd="0" presId="urn:microsoft.com/office/officeart/2005/8/layout/hierarchy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0A7DAC-343D-4C46-9B4F-818272BF779E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20D08B8-027C-4339-B645-33AF1CAFA3EF}">
      <dgm:prSet phldrT="[Texte]" custT="1"/>
      <dgm:spPr/>
      <dgm:t>
        <a:bodyPr lIns="36000" tIns="36000" rIns="36000" bIns="36000"/>
        <a:lstStyle/>
        <a:p>
          <a:r>
            <a:rPr lang="fr-FR" sz="3200" b="1" dirty="0" smtClean="0">
              <a:latin typeface="Times New Roman" pitchFamily="18" charset="0"/>
              <a:cs typeface="Times New Roman" pitchFamily="18" charset="0"/>
            </a:rPr>
            <a:t>L’appareil cardio-vasculaire</a:t>
          </a:r>
          <a:endParaRPr lang="fr-FR" sz="3200" b="1" dirty="0">
            <a:latin typeface="Times New Roman" pitchFamily="18" charset="0"/>
            <a:cs typeface="Times New Roman" pitchFamily="18" charset="0"/>
          </a:endParaRPr>
        </a:p>
      </dgm:t>
    </dgm:pt>
    <dgm:pt modelId="{B510D0D6-65E9-4AF0-9FC4-7A3DDBB8DF51}" type="parTrans" cxnId="{BF0A1884-2CF0-4E6B-9585-C90DF87969BE}">
      <dgm:prSet/>
      <dgm:spPr/>
      <dgm:t>
        <a:bodyPr/>
        <a:lstStyle/>
        <a:p>
          <a:endParaRPr lang="fr-FR"/>
        </a:p>
      </dgm:t>
    </dgm:pt>
    <dgm:pt modelId="{837C2A5A-8F91-4AC8-A5D1-E5C5535DB258}" type="sibTrans" cxnId="{BF0A1884-2CF0-4E6B-9585-C90DF87969BE}">
      <dgm:prSet/>
      <dgm:spPr/>
      <dgm:t>
        <a:bodyPr/>
        <a:lstStyle/>
        <a:p>
          <a:endParaRPr lang="fr-FR"/>
        </a:p>
      </dgm:t>
    </dgm:pt>
    <dgm:pt modelId="{FB171D50-1CAE-449D-AA5F-D6B6550793EF}">
      <dgm:prSet phldrT="[Texte]" custT="1"/>
      <dgm:spPr/>
      <dgm:t>
        <a:bodyPr lIns="36000" tIns="36000" rIns="36000" bIns="36000"/>
        <a:lstStyle/>
        <a:p>
          <a:r>
            <a:rPr lang="fr-F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Pompe musculaire</a:t>
          </a:r>
          <a:endParaRPr lang="fr-F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778240-660C-43A8-87D1-B533AD5BDC2D}" type="parTrans" cxnId="{F2A8760A-59DE-4A3A-8D0F-1B69C0B955A9}">
      <dgm:prSet/>
      <dgm:spPr/>
      <dgm:t>
        <a:bodyPr/>
        <a:lstStyle/>
        <a:p>
          <a:endParaRPr lang="fr-FR"/>
        </a:p>
      </dgm:t>
    </dgm:pt>
    <dgm:pt modelId="{7FBDDE17-D8F0-4E25-860B-4C65E1C7004F}" type="sibTrans" cxnId="{F2A8760A-59DE-4A3A-8D0F-1B69C0B955A9}">
      <dgm:prSet/>
      <dgm:spPr/>
      <dgm:t>
        <a:bodyPr/>
        <a:lstStyle/>
        <a:p>
          <a:endParaRPr lang="fr-FR"/>
        </a:p>
      </dgm:t>
    </dgm:pt>
    <dgm:pt modelId="{2D8EC8F1-7496-4B63-9887-6E8D52BF5DBB}">
      <dgm:prSet phldrT="[Texte]" custT="1"/>
      <dgm:spPr/>
      <dgm:t>
        <a:bodyPr lIns="36000" tIns="36000" rIns="36000" bIns="36000"/>
        <a:lstStyle/>
        <a:p>
          <a:r>
            <a:rPr lang="fr-FR" sz="2400" b="1" dirty="0" smtClean="0">
              <a:latin typeface="Arial" pitchFamily="34" charset="0"/>
              <a:cs typeface="Arial" pitchFamily="34" charset="0"/>
            </a:rPr>
            <a:t>Le cœur</a:t>
          </a:r>
        </a:p>
      </dgm:t>
    </dgm:pt>
    <dgm:pt modelId="{9BCE0884-270E-4DE9-9D0E-F10EAEFC2574}" type="parTrans" cxnId="{2DB2CB35-063A-44A8-A767-FCE3BE5D1C87}">
      <dgm:prSet/>
      <dgm:spPr/>
      <dgm:t>
        <a:bodyPr/>
        <a:lstStyle/>
        <a:p>
          <a:endParaRPr lang="fr-FR"/>
        </a:p>
      </dgm:t>
    </dgm:pt>
    <dgm:pt modelId="{682845DD-1370-4CF8-80DE-2D4B6F507298}" type="sibTrans" cxnId="{2DB2CB35-063A-44A8-A767-FCE3BE5D1C87}">
      <dgm:prSet/>
      <dgm:spPr/>
      <dgm:t>
        <a:bodyPr/>
        <a:lstStyle/>
        <a:p>
          <a:endParaRPr lang="fr-FR"/>
        </a:p>
      </dgm:t>
    </dgm:pt>
    <dgm:pt modelId="{C90B7976-CB88-4683-94E2-71332449843A}">
      <dgm:prSet phldrT="[Texte]" custT="1"/>
      <dgm:spPr/>
      <dgm:t>
        <a:bodyPr lIns="36000" tIns="36000" rIns="36000" bIns="36000"/>
        <a:lstStyle/>
        <a:p>
          <a:r>
            <a:rPr lang="fr-F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Vaisseaux</a:t>
          </a:r>
          <a:endParaRPr lang="fr-F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6B5EAA-623B-46B3-9F9C-CADE16FA79CB}" type="parTrans" cxnId="{430BC3A7-DC5D-4068-9E4F-835027AEF732}">
      <dgm:prSet/>
      <dgm:spPr/>
      <dgm:t>
        <a:bodyPr/>
        <a:lstStyle/>
        <a:p>
          <a:endParaRPr lang="fr-FR"/>
        </a:p>
      </dgm:t>
    </dgm:pt>
    <dgm:pt modelId="{14948453-4D5E-4A30-9E68-40CD32B79700}" type="sibTrans" cxnId="{430BC3A7-DC5D-4068-9E4F-835027AEF732}">
      <dgm:prSet/>
      <dgm:spPr/>
      <dgm:t>
        <a:bodyPr/>
        <a:lstStyle/>
        <a:p>
          <a:endParaRPr lang="fr-FR"/>
        </a:p>
      </dgm:t>
    </dgm:pt>
    <dgm:pt modelId="{37E0698A-1BB9-4F0D-8D36-C2AAEDE0C744}">
      <dgm:prSet phldrT="[Texte]" custT="1"/>
      <dgm:spPr/>
      <dgm:t>
        <a:bodyPr lIns="36000" tIns="36000" rIns="36000" bIns="36000"/>
        <a:lstStyle/>
        <a:p>
          <a:r>
            <a:rPr lang="fr-FR" sz="2400" b="1" dirty="0" smtClean="0">
              <a:latin typeface="Arial" pitchFamily="34" charset="0"/>
              <a:cs typeface="Arial" pitchFamily="34" charset="0"/>
            </a:rPr>
            <a:t>Les artères</a:t>
          </a:r>
        </a:p>
        <a:p>
          <a:r>
            <a:rPr lang="fr-FR" sz="2400" b="1" dirty="0" smtClean="0">
              <a:latin typeface="Arial" pitchFamily="34" charset="0"/>
              <a:cs typeface="Arial" pitchFamily="34" charset="0"/>
            </a:rPr>
            <a:t>Les capillaires</a:t>
          </a:r>
        </a:p>
        <a:p>
          <a:r>
            <a:rPr lang="fr-FR" sz="2400" b="1" dirty="0" smtClean="0">
              <a:latin typeface="Arial" pitchFamily="34" charset="0"/>
              <a:cs typeface="Arial" pitchFamily="34" charset="0"/>
            </a:rPr>
            <a:t>Les veines</a:t>
          </a:r>
        </a:p>
      </dgm:t>
    </dgm:pt>
    <dgm:pt modelId="{38A4FEDF-E98C-477D-859C-C9D051B0DD17}" type="parTrans" cxnId="{1021012B-3E30-472F-B3E1-501DE70B9AD2}">
      <dgm:prSet/>
      <dgm:spPr/>
      <dgm:t>
        <a:bodyPr/>
        <a:lstStyle/>
        <a:p>
          <a:endParaRPr lang="fr-FR"/>
        </a:p>
      </dgm:t>
    </dgm:pt>
    <dgm:pt modelId="{A72DD00F-520A-4A96-B567-13E0039DBF44}" type="sibTrans" cxnId="{1021012B-3E30-472F-B3E1-501DE70B9AD2}">
      <dgm:prSet/>
      <dgm:spPr/>
      <dgm:t>
        <a:bodyPr/>
        <a:lstStyle/>
        <a:p>
          <a:endParaRPr lang="fr-FR"/>
        </a:p>
      </dgm:t>
    </dgm:pt>
    <dgm:pt modelId="{D6A0D939-0163-4BE2-B0C9-1CBD9DE34681}" type="pres">
      <dgm:prSet presAssocID="{920A7DAC-343D-4C46-9B4F-818272BF779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4FB49BE-F703-4502-9912-1FD4DB11E3A8}" type="pres">
      <dgm:prSet presAssocID="{620D08B8-027C-4339-B645-33AF1CAFA3EF}" presName="hierRoot1" presStyleCnt="0"/>
      <dgm:spPr/>
      <dgm:t>
        <a:bodyPr/>
        <a:lstStyle/>
        <a:p>
          <a:endParaRPr lang="fr-FR"/>
        </a:p>
      </dgm:t>
    </dgm:pt>
    <dgm:pt modelId="{C1052336-0D01-44F7-96C2-E497EF2A9D00}" type="pres">
      <dgm:prSet presAssocID="{620D08B8-027C-4339-B645-33AF1CAFA3EF}" presName="composite" presStyleCnt="0"/>
      <dgm:spPr/>
      <dgm:t>
        <a:bodyPr/>
        <a:lstStyle/>
        <a:p>
          <a:endParaRPr lang="fr-FR"/>
        </a:p>
      </dgm:t>
    </dgm:pt>
    <dgm:pt modelId="{6FCBD65B-821C-479C-B8AD-F1DBF9BCF7F1}" type="pres">
      <dgm:prSet presAssocID="{620D08B8-027C-4339-B645-33AF1CAFA3EF}" presName="background" presStyleLbl="node0" presStyleIdx="0" presStyleCnt="1"/>
      <dgm:spPr/>
      <dgm:t>
        <a:bodyPr/>
        <a:lstStyle/>
        <a:p>
          <a:endParaRPr lang="fr-FR"/>
        </a:p>
      </dgm:t>
    </dgm:pt>
    <dgm:pt modelId="{614A9291-0420-4C3B-B89C-9EF89E3150F7}" type="pres">
      <dgm:prSet presAssocID="{620D08B8-027C-4339-B645-33AF1CAFA3EF}" presName="text" presStyleLbl="fgAcc0" presStyleIdx="0" presStyleCnt="1" custScaleX="124162" custScaleY="11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09F5FB4-9D5F-4EDF-B41F-27A64C737C5F}" type="pres">
      <dgm:prSet presAssocID="{620D08B8-027C-4339-B645-33AF1CAFA3EF}" presName="hierChild2" presStyleCnt="0"/>
      <dgm:spPr/>
      <dgm:t>
        <a:bodyPr/>
        <a:lstStyle/>
        <a:p>
          <a:endParaRPr lang="fr-FR"/>
        </a:p>
      </dgm:t>
    </dgm:pt>
    <dgm:pt modelId="{5CDEC4D3-67A8-4EAA-A828-03F4792E1709}" type="pres">
      <dgm:prSet presAssocID="{45778240-660C-43A8-87D1-B533AD5BDC2D}" presName="Name10" presStyleLbl="parChTrans1D2" presStyleIdx="0" presStyleCnt="2"/>
      <dgm:spPr/>
      <dgm:t>
        <a:bodyPr/>
        <a:lstStyle/>
        <a:p>
          <a:endParaRPr lang="fr-FR"/>
        </a:p>
      </dgm:t>
    </dgm:pt>
    <dgm:pt modelId="{41526ED3-B9FF-4AE1-9455-1123593935A1}" type="pres">
      <dgm:prSet presAssocID="{FB171D50-1CAE-449D-AA5F-D6B6550793EF}" presName="hierRoot2" presStyleCnt="0"/>
      <dgm:spPr/>
      <dgm:t>
        <a:bodyPr/>
        <a:lstStyle/>
        <a:p>
          <a:endParaRPr lang="fr-FR"/>
        </a:p>
      </dgm:t>
    </dgm:pt>
    <dgm:pt modelId="{121D91DE-7C1B-4AEB-BE14-2AF2A3FE48FC}" type="pres">
      <dgm:prSet presAssocID="{FB171D50-1CAE-449D-AA5F-D6B6550793EF}" presName="composite2" presStyleCnt="0"/>
      <dgm:spPr/>
      <dgm:t>
        <a:bodyPr/>
        <a:lstStyle/>
        <a:p>
          <a:endParaRPr lang="fr-FR"/>
        </a:p>
      </dgm:t>
    </dgm:pt>
    <dgm:pt modelId="{D55A25CB-53C1-4E97-AC01-2E8A884998E0}" type="pres">
      <dgm:prSet presAssocID="{FB171D50-1CAE-449D-AA5F-D6B6550793EF}" presName="background2" presStyleLbl="node2" presStyleIdx="0" presStyleCnt="2"/>
      <dgm:spPr/>
      <dgm:t>
        <a:bodyPr/>
        <a:lstStyle/>
        <a:p>
          <a:endParaRPr lang="fr-FR"/>
        </a:p>
      </dgm:t>
    </dgm:pt>
    <dgm:pt modelId="{94AD5CE2-B17C-4B75-9E8E-C01B01AA2B88}" type="pres">
      <dgm:prSet presAssocID="{FB171D50-1CAE-449D-AA5F-D6B6550793EF}" presName="text2" presStyleLbl="fgAcc2" presStyleIdx="0" presStyleCnt="2" custScaleX="121000" custScaleY="121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4455F0A-B684-47EC-B820-FE1053065C23}" type="pres">
      <dgm:prSet presAssocID="{FB171D50-1CAE-449D-AA5F-D6B6550793EF}" presName="hierChild3" presStyleCnt="0"/>
      <dgm:spPr/>
      <dgm:t>
        <a:bodyPr/>
        <a:lstStyle/>
        <a:p>
          <a:endParaRPr lang="fr-FR"/>
        </a:p>
      </dgm:t>
    </dgm:pt>
    <dgm:pt modelId="{4771202B-129B-4075-BEE8-6558164E9C60}" type="pres">
      <dgm:prSet presAssocID="{9BCE0884-270E-4DE9-9D0E-F10EAEFC2574}" presName="Name17" presStyleLbl="parChTrans1D3" presStyleIdx="0" presStyleCnt="2"/>
      <dgm:spPr/>
      <dgm:t>
        <a:bodyPr/>
        <a:lstStyle/>
        <a:p>
          <a:endParaRPr lang="fr-FR"/>
        </a:p>
      </dgm:t>
    </dgm:pt>
    <dgm:pt modelId="{4DCE044B-C1D0-45B8-8C74-716C5733611B}" type="pres">
      <dgm:prSet presAssocID="{2D8EC8F1-7496-4B63-9887-6E8D52BF5DBB}" presName="hierRoot3" presStyleCnt="0"/>
      <dgm:spPr/>
      <dgm:t>
        <a:bodyPr/>
        <a:lstStyle/>
        <a:p>
          <a:endParaRPr lang="fr-FR"/>
        </a:p>
      </dgm:t>
    </dgm:pt>
    <dgm:pt modelId="{53A683C4-0ECA-4F49-AEEA-7E7CB7DC3F0E}" type="pres">
      <dgm:prSet presAssocID="{2D8EC8F1-7496-4B63-9887-6E8D52BF5DBB}" presName="composite3" presStyleCnt="0"/>
      <dgm:spPr/>
      <dgm:t>
        <a:bodyPr/>
        <a:lstStyle/>
        <a:p>
          <a:endParaRPr lang="fr-FR"/>
        </a:p>
      </dgm:t>
    </dgm:pt>
    <dgm:pt modelId="{B185AA2B-971A-4DD5-9B3A-0EBBF95118F3}" type="pres">
      <dgm:prSet presAssocID="{2D8EC8F1-7496-4B63-9887-6E8D52BF5DBB}" presName="background3" presStyleLbl="node3" presStyleIdx="0" presStyleCnt="2"/>
      <dgm:spPr/>
      <dgm:t>
        <a:bodyPr/>
        <a:lstStyle/>
        <a:p>
          <a:endParaRPr lang="fr-FR"/>
        </a:p>
      </dgm:t>
    </dgm:pt>
    <dgm:pt modelId="{FF682A60-CBFC-4C34-BD48-47A01810BE88}" type="pres">
      <dgm:prSet presAssocID="{2D8EC8F1-7496-4B63-9887-6E8D52BF5DBB}" presName="text3" presStyleLbl="fgAcc3" presStyleIdx="0" presStyleCnt="2" custScaleX="161051" custScaleY="16105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30500A0-909F-4426-A632-514BA38A787E}" type="pres">
      <dgm:prSet presAssocID="{2D8EC8F1-7496-4B63-9887-6E8D52BF5DBB}" presName="hierChild4" presStyleCnt="0"/>
      <dgm:spPr/>
      <dgm:t>
        <a:bodyPr/>
        <a:lstStyle/>
        <a:p>
          <a:endParaRPr lang="fr-FR"/>
        </a:p>
      </dgm:t>
    </dgm:pt>
    <dgm:pt modelId="{5B464D96-BF34-458B-9220-33404047D246}" type="pres">
      <dgm:prSet presAssocID="{426B5EAA-623B-46B3-9F9C-CADE16FA79CB}" presName="Name10" presStyleLbl="parChTrans1D2" presStyleIdx="1" presStyleCnt="2"/>
      <dgm:spPr/>
      <dgm:t>
        <a:bodyPr/>
        <a:lstStyle/>
        <a:p>
          <a:endParaRPr lang="fr-FR"/>
        </a:p>
      </dgm:t>
    </dgm:pt>
    <dgm:pt modelId="{36B0DE9D-13F1-48D0-8F61-616FF6277657}" type="pres">
      <dgm:prSet presAssocID="{C90B7976-CB88-4683-94E2-71332449843A}" presName="hierRoot2" presStyleCnt="0"/>
      <dgm:spPr/>
      <dgm:t>
        <a:bodyPr/>
        <a:lstStyle/>
        <a:p>
          <a:endParaRPr lang="fr-FR"/>
        </a:p>
      </dgm:t>
    </dgm:pt>
    <dgm:pt modelId="{5F1E37F2-BBB1-490E-9106-B6F79681B25B}" type="pres">
      <dgm:prSet presAssocID="{C90B7976-CB88-4683-94E2-71332449843A}" presName="composite2" presStyleCnt="0"/>
      <dgm:spPr/>
      <dgm:t>
        <a:bodyPr/>
        <a:lstStyle/>
        <a:p>
          <a:endParaRPr lang="fr-FR"/>
        </a:p>
      </dgm:t>
    </dgm:pt>
    <dgm:pt modelId="{BA1CA289-503E-49A2-A144-8BA5264B892A}" type="pres">
      <dgm:prSet presAssocID="{C90B7976-CB88-4683-94E2-71332449843A}" presName="background2" presStyleLbl="node2" presStyleIdx="1" presStyleCnt="2"/>
      <dgm:spPr/>
      <dgm:t>
        <a:bodyPr/>
        <a:lstStyle/>
        <a:p>
          <a:endParaRPr lang="fr-FR"/>
        </a:p>
      </dgm:t>
    </dgm:pt>
    <dgm:pt modelId="{E2C8478A-D001-4FF4-BAE9-87FDCB34BCD5}" type="pres">
      <dgm:prSet presAssocID="{C90B7976-CB88-4683-94E2-71332449843A}" presName="text2" presStyleLbl="fgAcc2" presStyleIdx="1" presStyleCnt="2" custScaleX="121000" custScaleY="121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EAFB4C7-C027-4C0E-8888-221327AB2B4C}" type="pres">
      <dgm:prSet presAssocID="{C90B7976-CB88-4683-94E2-71332449843A}" presName="hierChild3" presStyleCnt="0"/>
      <dgm:spPr/>
      <dgm:t>
        <a:bodyPr/>
        <a:lstStyle/>
        <a:p>
          <a:endParaRPr lang="fr-FR"/>
        </a:p>
      </dgm:t>
    </dgm:pt>
    <dgm:pt modelId="{2E913710-2618-4AE8-B3CD-A71BE179DA3B}" type="pres">
      <dgm:prSet presAssocID="{38A4FEDF-E98C-477D-859C-C9D051B0DD17}" presName="Name17" presStyleLbl="parChTrans1D3" presStyleIdx="1" presStyleCnt="2"/>
      <dgm:spPr/>
      <dgm:t>
        <a:bodyPr/>
        <a:lstStyle/>
        <a:p>
          <a:endParaRPr lang="fr-FR"/>
        </a:p>
      </dgm:t>
    </dgm:pt>
    <dgm:pt modelId="{062CC4B0-6BE6-476C-A52B-01D8B96B2270}" type="pres">
      <dgm:prSet presAssocID="{37E0698A-1BB9-4F0D-8D36-C2AAEDE0C744}" presName="hierRoot3" presStyleCnt="0"/>
      <dgm:spPr/>
      <dgm:t>
        <a:bodyPr/>
        <a:lstStyle/>
        <a:p>
          <a:endParaRPr lang="fr-FR"/>
        </a:p>
      </dgm:t>
    </dgm:pt>
    <dgm:pt modelId="{A02B6DE3-2E22-4925-8A46-148E67CEEB04}" type="pres">
      <dgm:prSet presAssocID="{37E0698A-1BB9-4F0D-8D36-C2AAEDE0C744}" presName="composite3" presStyleCnt="0"/>
      <dgm:spPr/>
      <dgm:t>
        <a:bodyPr/>
        <a:lstStyle/>
        <a:p>
          <a:endParaRPr lang="fr-FR"/>
        </a:p>
      </dgm:t>
    </dgm:pt>
    <dgm:pt modelId="{1B2AE0E6-D9CE-4B29-854B-71D7B0604869}" type="pres">
      <dgm:prSet presAssocID="{37E0698A-1BB9-4F0D-8D36-C2AAEDE0C744}" presName="background3" presStyleLbl="node3" presStyleIdx="1" presStyleCnt="2"/>
      <dgm:spPr/>
      <dgm:t>
        <a:bodyPr/>
        <a:lstStyle/>
        <a:p>
          <a:endParaRPr lang="fr-FR"/>
        </a:p>
      </dgm:t>
    </dgm:pt>
    <dgm:pt modelId="{FD3107A9-E786-4697-9644-202615700FD6}" type="pres">
      <dgm:prSet presAssocID="{37E0698A-1BB9-4F0D-8D36-C2AAEDE0C744}" presName="text3" presStyleLbl="fgAcc3" presStyleIdx="1" presStyleCnt="2" custScaleX="161051" custScaleY="16105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DD8A218-089E-4A62-B803-21BF1D026C28}" type="pres">
      <dgm:prSet presAssocID="{37E0698A-1BB9-4F0D-8D36-C2AAEDE0C744}" presName="hierChild4" presStyleCnt="0"/>
      <dgm:spPr/>
      <dgm:t>
        <a:bodyPr/>
        <a:lstStyle/>
        <a:p>
          <a:endParaRPr lang="fr-FR"/>
        </a:p>
      </dgm:t>
    </dgm:pt>
  </dgm:ptLst>
  <dgm:cxnLst>
    <dgm:cxn modelId="{BF0A1884-2CF0-4E6B-9585-C90DF87969BE}" srcId="{920A7DAC-343D-4C46-9B4F-818272BF779E}" destId="{620D08B8-027C-4339-B645-33AF1CAFA3EF}" srcOrd="0" destOrd="0" parTransId="{B510D0D6-65E9-4AF0-9FC4-7A3DDBB8DF51}" sibTransId="{837C2A5A-8F91-4AC8-A5D1-E5C5535DB258}"/>
    <dgm:cxn modelId="{1021012B-3E30-472F-B3E1-501DE70B9AD2}" srcId="{C90B7976-CB88-4683-94E2-71332449843A}" destId="{37E0698A-1BB9-4F0D-8D36-C2AAEDE0C744}" srcOrd="0" destOrd="0" parTransId="{38A4FEDF-E98C-477D-859C-C9D051B0DD17}" sibTransId="{A72DD00F-520A-4A96-B567-13E0039DBF44}"/>
    <dgm:cxn modelId="{530DF2F6-8151-4327-90DD-B74307EDAD4E}" type="presOf" srcId="{920A7DAC-343D-4C46-9B4F-818272BF779E}" destId="{D6A0D939-0163-4BE2-B0C9-1CBD9DE34681}" srcOrd="0" destOrd="0" presId="urn:microsoft.com/office/officeart/2005/8/layout/hierarchy1"/>
    <dgm:cxn modelId="{E767FEC7-856C-4DD7-BC54-DFE8E1BFD36D}" type="presOf" srcId="{9BCE0884-270E-4DE9-9D0E-F10EAEFC2574}" destId="{4771202B-129B-4075-BEE8-6558164E9C60}" srcOrd="0" destOrd="0" presId="urn:microsoft.com/office/officeart/2005/8/layout/hierarchy1"/>
    <dgm:cxn modelId="{7ECA6144-BDE2-410C-B17B-496C318A7BF1}" type="presOf" srcId="{37E0698A-1BB9-4F0D-8D36-C2AAEDE0C744}" destId="{FD3107A9-E786-4697-9644-202615700FD6}" srcOrd="0" destOrd="0" presId="urn:microsoft.com/office/officeart/2005/8/layout/hierarchy1"/>
    <dgm:cxn modelId="{F2A8760A-59DE-4A3A-8D0F-1B69C0B955A9}" srcId="{620D08B8-027C-4339-B645-33AF1CAFA3EF}" destId="{FB171D50-1CAE-449D-AA5F-D6B6550793EF}" srcOrd="0" destOrd="0" parTransId="{45778240-660C-43A8-87D1-B533AD5BDC2D}" sibTransId="{7FBDDE17-D8F0-4E25-860B-4C65E1C7004F}"/>
    <dgm:cxn modelId="{25D69CF3-1EE5-49F1-8E86-84EEA9D7D9B2}" type="presOf" srcId="{FB171D50-1CAE-449D-AA5F-D6B6550793EF}" destId="{94AD5CE2-B17C-4B75-9E8E-C01B01AA2B88}" srcOrd="0" destOrd="0" presId="urn:microsoft.com/office/officeart/2005/8/layout/hierarchy1"/>
    <dgm:cxn modelId="{FBBB6F36-B4C5-4381-8267-A6F14EB9F999}" type="presOf" srcId="{620D08B8-027C-4339-B645-33AF1CAFA3EF}" destId="{614A9291-0420-4C3B-B89C-9EF89E3150F7}" srcOrd="0" destOrd="0" presId="urn:microsoft.com/office/officeart/2005/8/layout/hierarchy1"/>
    <dgm:cxn modelId="{2DB2CB35-063A-44A8-A767-FCE3BE5D1C87}" srcId="{FB171D50-1CAE-449D-AA5F-D6B6550793EF}" destId="{2D8EC8F1-7496-4B63-9887-6E8D52BF5DBB}" srcOrd="0" destOrd="0" parTransId="{9BCE0884-270E-4DE9-9D0E-F10EAEFC2574}" sibTransId="{682845DD-1370-4CF8-80DE-2D4B6F507298}"/>
    <dgm:cxn modelId="{1771047D-72D7-4AE1-8A91-871E02DB26ED}" type="presOf" srcId="{2D8EC8F1-7496-4B63-9887-6E8D52BF5DBB}" destId="{FF682A60-CBFC-4C34-BD48-47A01810BE88}" srcOrd="0" destOrd="0" presId="urn:microsoft.com/office/officeart/2005/8/layout/hierarchy1"/>
    <dgm:cxn modelId="{430BC3A7-DC5D-4068-9E4F-835027AEF732}" srcId="{620D08B8-027C-4339-B645-33AF1CAFA3EF}" destId="{C90B7976-CB88-4683-94E2-71332449843A}" srcOrd="1" destOrd="0" parTransId="{426B5EAA-623B-46B3-9F9C-CADE16FA79CB}" sibTransId="{14948453-4D5E-4A30-9E68-40CD32B79700}"/>
    <dgm:cxn modelId="{76C604C3-54E1-497E-9FB9-230E2BD2808F}" type="presOf" srcId="{426B5EAA-623B-46B3-9F9C-CADE16FA79CB}" destId="{5B464D96-BF34-458B-9220-33404047D246}" srcOrd="0" destOrd="0" presId="urn:microsoft.com/office/officeart/2005/8/layout/hierarchy1"/>
    <dgm:cxn modelId="{A26427FA-A95D-4CF7-A915-3A062CE60E0F}" type="presOf" srcId="{38A4FEDF-E98C-477D-859C-C9D051B0DD17}" destId="{2E913710-2618-4AE8-B3CD-A71BE179DA3B}" srcOrd="0" destOrd="0" presId="urn:microsoft.com/office/officeart/2005/8/layout/hierarchy1"/>
    <dgm:cxn modelId="{82B01546-2262-427A-BBD4-AF573DF9444F}" type="presOf" srcId="{45778240-660C-43A8-87D1-B533AD5BDC2D}" destId="{5CDEC4D3-67A8-4EAA-A828-03F4792E1709}" srcOrd="0" destOrd="0" presId="urn:microsoft.com/office/officeart/2005/8/layout/hierarchy1"/>
    <dgm:cxn modelId="{4583DD15-B9B3-4405-AA42-7D95764B0144}" type="presOf" srcId="{C90B7976-CB88-4683-94E2-71332449843A}" destId="{E2C8478A-D001-4FF4-BAE9-87FDCB34BCD5}" srcOrd="0" destOrd="0" presId="urn:microsoft.com/office/officeart/2005/8/layout/hierarchy1"/>
    <dgm:cxn modelId="{D3C3A636-FB34-451A-B612-CC819452DD2B}" type="presParOf" srcId="{D6A0D939-0163-4BE2-B0C9-1CBD9DE34681}" destId="{24FB49BE-F703-4502-9912-1FD4DB11E3A8}" srcOrd="0" destOrd="0" presId="urn:microsoft.com/office/officeart/2005/8/layout/hierarchy1"/>
    <dgm:cxn modelId="{8A57E16E-E2D9-4376-98D8-E4430827C582}" type="presParOf" srcId="{24FB49BE-F703-4502-9912-1FD4DB11E3A8}" destId="{C1052336-0D01-44F7-96C2-E497EF2A9D00}" srcOrd="0" destOrd="0" presId="urn:microsoft.com/office/officeart/2005/8/layout/hierarchy1"/>
    <dgm:cxn modelId="{7BEAAFBF-C5C9-4594-9868-B84515FFC7DD}" type="presParOf" srcId="{C1052336-0D01-44F7-96C2-E497EF2A9D00}" destId="{6FCBD65B-821C-479C-B8AD-F1DBF9BCF7F1}" srcOrd="0" destOrd="0" presId="urn:microsoft.com/office/officeart/2005/8/layout/hierarchy1"/>
    <dgm:cxn modelId="{68AD4A3B-8465-4A3E-8F01-DFCE53C90BA0}" type="presParOf" srcId="{C1052336-0D01-44F7-96C2-E497EF2A9D00}" destId="{614A9291-0420-4C3B-B89C-9EF89E3150F7}" srcOrd="1" destOrd="0" presId="urn:microsoft.com/office/officeart/2005/8/layout/hierarchy1"/>
    <dgm:cxn modelId="{BD19DF9C-4A3B-48A7-8229-307A5E8F0194}" type="presParOf" srcId="{24FB49BE-F703-4502-9912-1FD4DB11E3A8}" destId="{709F5FB4-9D5F-4EDF-B41F-27A64C737C5F}" srcOrd="1" destOrd="0" presId="urn:microsoft.com/office/officeart/2005/8/layout/hierarchy1"/>
    <dgm:cxn modelId="{D9892C78-FB32-47E3-9B85-4DCD90BED3C4}" type="presParOf" srcId="{709F5FB4-9D5F-4EDF-B41F-27A64C737C5F}" destId="{5CDEC4D3-67A8-4EAA-A828-03F4792E1709}" srcOrd="0" destOrd="0" presId="urn:microsoft.com/office/officeart/2005/8/layout/hierarchy1"/>
    <dgm:cxn modelId="{D6425403-B140-456D-8120-71D184BCB31F}" type="presParOf" srcId="{709F5FB4-9D5F-4EDF-B41F-27A64C737C5F}" destId="{41526ED3-B9FF-4AE1-9455-1123593935A1}" srcOrd="1" destOrd="0" presId="urn:microsoft.com/office/officeart/2005/8/layout/hierarchy1"/>
    <dgm:cxn modelId="{69441186-DAC3-4D00-A5B7-E40018A1A22F}" type="presParOf" srcId="{41526ED3-B9FF-4AE1-9455-1123593935A1}" destId="{121D91DE-7C1B-4AEB-BE14-2AF2A3FE48FC}" srcOrd="0" destOrd="0" presId="urn:microsoft.com/office/officeart/2005/8/layout/hierarchy1"/>
    <dgm:cxn modelId="{213D25C9-F4E5-4701-96AE-A1922CC706F4}" type="presParOf" srcId="{121D91DE-7C1B-4AEB-BE14-2AF2A3FE48FC}" destId="{D55A25CB-53C1-4E97-AC01-2E8A884998E0}" srcOrd="0" destOrd="0" presId="urn:microsoft.com/office/officeart/2005/8/layout/hierarchy1"/>
    <dgm:cxn modelId="{FE6B75BE-FA76-43E2-9B9B-F83A622F41C5}" type="presParOf" srcId="{121D91DE-7C1B-4AEB-BE14-2AF2A3FE48FC}" destId="{94AD5CE2-B17C-4B75-9E8E-C01B01AA2B88}" srcOrd="1" destOrd="0" presId="urn:microsoft.com/office/officeart/2005/8/layout/hierarchy1"/>
    <dgm:cxn modelId="{7E559AE7-E75A-46AA-874E-BD90AA498997}" type="presParOf" srcId="{41526ED3-B9FF-4AE1-9455-1123593935A1}" destId="{F4455F0A-B684-47EC-B820-FE1053065C23}" srcOrd="1" destOrd="0" presId="urn:microsoft.com/office/officeart/2005/8/layout/hierarchy1"/>
    <dgm:cxn modelId="{BCA8D3C2-52D4-4804-AB9F-7731DA2FD34E}" type="presParOf" srcId="{F4455F0A-B684-47EC-B820-FE1053065C23}" destId="{4771202B-129B-4075-BEE8-6558164E9C60}" srcOrd="0" destOrd="0" presId="urn:microsoft.com/office/officeart/2005/8/layout/hierarchy1"/>
    <dgm:cxn modelId="{0EADADBE-A927-4F25-ACFD-F17345F9B2FD}" type="presParOf" srcId="{F4455F0A-B684-47EC-B820-FE1053065C23}" destId="{4DCE044B-C1D0-45B8-8C74-716C5733611B}" srcOrd="1" destOrd="0" presId="urn:microsoft.com/office/officeart/2005/8/layout/hierarchy1"/>
    <dgm:cxn modelId="{55B86B0B-62C0-4738-9C96-1C4974475944}" type="presParOf" srcId="{4DCE044B-C1D0-45B8-8C74-716C5733611B}" destId="{53A683C4-0ECA-4F49-AEEA-7E7CB7DC3F0E}" srcOrd="0" destOrd="0" presId="urn:microsoft.com/office/officeart/2005/8/layout/hierarchy1"/>
    <dgm:cxn modelId="{ED91456C-C435-40E1-B969-9424B8EC6F7B}" type="presParOf" srcId="{53A683C4-0ECA-4F49-AEEA-7E7CB7DC3F0E}" destId="{B185AA2B-971A-4DD5-9B3A-0EBBF95118F3}" srcOrd="0" destOrd="0" presId="urn:microsoft.com/office/officeart/2005/8/layout/hierarchy1"/>
    <dgm:cxn modelId="{A49E01AD-C3DC-493F-BE30-0E2A6A9CA897}" type="presParOf" srcId="{53A683C4-0ECA-4F49-AEEA-7E7CB7DC3F0E}" destId="{FF682A60-CBFC-4C34-BD48-47A01810BE88}" srcOrd="1" destOrd="0" presId="urn:microsoft.com/office/officeart/2005/8/layout/hierarchy1"/>
    <dgm:cxn modelId="{EB2FDE7E-7623-4CA2-822E-0832ED2EA163}" type="presParOf" srcId="{4DCE044B-C1D0-45B8-8C74-716C5733611B}" destId="{B30500A0-909F-4426-A632-514BA38A787E}" srcOrd="1" destOrd="0" presId="urn:microsoft.com/office/officeart/2005/8/layout/hierarchy1"/>
    <dgm:cxn modelId="{2D8646B2-4361-4521-BE65-633DB2EB8154}" type="presParOf" srcId="{709F5FB4-9D5F-4EDF-B41F-27A64C737C5F}" destId="{5B464D96-BF34-458B-9220-33404047D246}" srcOrd="2" destOrd="0" presId="urn:microsoft.com/office/officeart/2005/8/layout/hierarchy1"/>
    <dgm:cxn modelId="{4926D8B8-2176-4BC7-BB52-325CCEEBE0A1}" type="presParOf" srcId="{709F5FB4-9D5F-4EDF-B41F-27A64C737C5F}" destId="{36B0DE9D-13F1-48D0-8F61-616FF6277657}" srcOrd="3" destOrd="0" presId="urn:microsoft.com/office/officeart/2005/8/layout/hierarchy1"/>
    <dgm:cxn modelId="{8686AB87-065D-4FC7-997B-0685AF711C76}" type="presParOf" srcId="{36B0DE9D-13F1-48D0-8F61-616FF6277657}" destId="{5F1E37F2-BBB1-490E-9106-B6F79681B25B}" srcOrd="0" destOrd="0" presId="urn:microsoft.com/office/officeart/2005/8/layout/hierarchy1"/>
    <dgm:cxn modelId="{2388C572-7AD3-43D3-A776-6687C7FA1A85}" type="presParOf" srcId="{5F1E37F2-BBB1-490E-9106-B6F79681B25B}" destId="{BA1CA289-503E-49A2-A144-8BA5264B892A}" srcOrd="0" destOrd="0" presId="urn:microsoft.com/office/officeart/2005/8/layout/hierarchy1"/>
    <dgm:cxn modelId="{C81E6B67-A4DC-488A-B6CD-714EE15B3D5D}" type="presParOf" srcId="{5F1E37F2-BBB1-490E-9106-B6F79681B25B}" destId="{E2C8478A-D001-4FF4-BAE9-87FDCB34BCD5}" srcOrd="1" destOrd="0" presId="urn:microsoft.com/office/officeart/2005/8/layout/hierarchy1"/>
    <dgm:cxn modelId="{83002BBC-5A5D-4238-8824-38568C78653B}" type="presParOf" srcId="{36B0DE9D-13F1-48D0-8F61-616FF6277657}" destId="{1EAFB4C7-C027-4C0E-8888-221327AB2B4C}" srcOrd="1" destOrd="0" presId="urn:microsoft.com/office/officeart/2005/8/layout/hierarchy1"/>
    <dgm:cxn modelId="{17A9890E-83E3-4F1D-86CD-04B2ECC50FFD}" type="presParOf" srcId="{1EAFB4C7-C027-4C0E-8888-221327AB2B4C}" destId="{2E913710-2618-4AE8-B3CD-A71BE179DA3B}" srcOrd="0" destOrd="0" presId="urn:microsoft.com/office/officeart/2005/8/layout/hierarchy1"/>
    <dgm:cxn modelId="{CF1686C3-8AA8-4FF7-A364-64DCCED497E0}" type="presParOf" srcId="{1EAFB4C7-C027-4C0E-8888-221327AB2B4C}" destId="{062CC4B0-6BE6-476C-A52B-01D8B96B2270}" srcOrd="1" destOrd="0" presId="urn:microsoft.com/office/officeart/2005/8/layout/hierarchy1"/>
    <dgm:cxn modelId="{B1D0806E-1BD7-4BEE-90D5-2FC78A6B0720}" type="presParOf" srcId="{062CC4B0-6BE6-476C-A52B-01D8B96B2270}" destId="{A02B6DE3-2E22-4925-8A46-148E67CEEB04}" srcOrd="0" destOrd="0" presId="urn:microsoft.com/office/officeart/2005/8/layout/hierarchy1"/>
    <dgm:cxn modelId="{C92EF487-CB0A-484D-87EE-02503B86DED5}" type="presParOf" srcId="{A02B6DE3-2E22-4925-8A46-148E67CEEB04}" destId="{1B2AE0E6-D9CE-4B29-854B-71D7B0604869}" srcOrd="0" destOrd="0" presId="urn:microsoft.com/office/officeart/2005/8/layout/hierarchy1"/>
    <dgm:cxn modelId="{E1F9A5FB-500D-4179-B127-8E889BE3B1FA}" type="presParOf" srcId="{A02B6DE3-2E22-4925-8A46-148E67CEEB04}" destId="{FD3107A9-E786-4697-9644-202615700FD6}" srcOrd="1" destOrd="0" presId="urn:microsoft.com/office/officeart/2005/8/layout/hierarchy1"/>
    <dgm:cxn modelId="{4158280C-1CF5-4481-BD62-94F022EAA633}" type="presParOf" srcId="{062CC4B0-6BE6-476C-A52B-01D8B96B2270}" destId="{1DD8A218-089E-4A62-B803-21BF1D026C28}" srcOrd="1" destOrd="0" presId="urn:microsoft.com/office/officeart/2005/8/layout/hierarchy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0A7DAC-343D-4C46-9B4F-818272BF779E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20D08B8-027C-4339-B645-33AF1CAFA3EF}">
      <dgm:prSet phldrT="[Texte]" custT="1"/>
      <dgm:spPr/>
      <dgm:t>
        <a:bodyPr/>
        <a:lstStyle/>
        <a:p>
          <a:r>
            <a:rPr lang="fr-FR" sz="3200" b="1" dirty="0" smtClean="0">
              <a:latin typeface="Times New Roman" pitchFamily="18" charset="0"/>
              <a:cs typeface="Times New Roman" pitchFamily="18" charset="0"/>
            </a:rPr>
            <a:t>L’appareil urinaire</a:t>
          </a:r>
          <a:endParaRPr lang="fr-FR" sz="3200" b="1" dirty="0">
            <a:latin typeface="Times New Roman" pitchFamily="18" charset="0"/>
            <a:cs typeface="Times New Roman" pitchFamily="18" charset="0"/>
          </a:endParaRPr>
        </a:p>
      </dgm:t>
    </dgm:pt>
    <dgm:pt modelId="{B510D0D6-65E9-4AF0-9FC4-7A3DDBB8DF51}" type="parTrans" cxnId="{BF0A1884-2CF0-4E6B-9585-C90DF87969BE}">
      <dgm:prSet/>
      <dgm:spPr/>
      <dgm:t>
        <a:bodyPr/>
        <a:lstStyle/>
        <a:p>
          <a:endParaRPr lang="fr-FR"/>
        </a:p>
      </dgm:t>
    </dgm:pt>
    <dgm:pt modelId="{837C2A5A-8F91-4AC8-A5D1-E5C5535DB258}" type="sibTrans" cxnId="{BF0A1884-2CF0-4E6B-9585-C90DF87969BE}">
      <dgm:prSet/>
      <dgm:spPr/>
      <dgm:t>
        <a:bodyPr/>
        <a:lstStyle/>
        <a:p>
          <a:endParaRPr lang="fr-FR"/>
        </a:p>
      </dgm:t>
    </dgm:pt>
    <dgm:pt modelId="{FB171D50-1CAE-449D-AA5F-D6B6550793EF}">
      <dgm:prSet phldrT="[Texte]" custT="1"/>
      <dgm:spPr/>
      <dgm:t>
        <a:bodyPr/>
        <a:lstStyle/>
        <a:p>
          <a:r>
            <a:rPr lang="fr-F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Organes excréteurs</a:t>
          </a:r>
          <a:endParaRPr lang="fr-F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778240-660C-43A8-87D1-B533AD5BDC2D}" type="parTrans" cxnId="{F2A8760A-59DE-4A3A-8D0F-1B69C0B955A9}">
      <dgm:prSet/>
      <dgm:spPr/>
      <dgm:t>
        <a:bodyPr/>
        <a:lstStyle/>
        <a:p>
          <a:endParaRPr lang="fr-FR"/>
        </a:p>
      </dgm:t>
    </dgm:pt>
    <dgm:pt modelId="{7FBDDE17-D8F0-4E25-860B-4C65E1C7004F}" type="sibTrans" cxnId="{F2A8760A-59DE-4A3A-8D0F-1B69C0B955A9}">
      <dgm:prSet/>
      <dgm:spPr/>
      <dgm:t>
        <a:bodyPr/>
        <a:lstStyle/>
        <a:p>
          <a:endParaRPr lang="fr-FR"/>
        </a:p>
      </dgm:t>
    </dgm:pt>
    <dgm:pt modelId="{2D8EC8F1-7496-4B63-9887-6E8D52BF5DBB}">
      <dgm:prSet phldrT="[Texte]" custT="1"/>
      <dgm:spPr/>
      <dgm:t>
        <a:bodyPr/>
        <a:lstStyle/>
        <a:p>
          <a:r>
            <a:rPr lang="fr-FR" sz="2400" b="1" dirty="0" smtClean="0">
              <a:latin typeface="Arial" pitchFamily="34" charset="0"/>
              <a:cs typeface="Arial" pitchFamily="34" charset="0"/>
            </a:rPr>
            <a:t>Les reins</a:t>
          </a:r>
          <a:endParaRPr lang="fr-FR" sz="2400" b="1" dirty="0">
            <a:latin typeface="Arial" pitchFamily="34" charset="0"/>
            <a:cs typeface="Arial" pitchFamily="34" charset="0"/>
          </a:endParaRPr>
        </a:p>
      </dgm:t>
    </dgm:pt>
    <dgm:pt modelId="{9BCE0884-270E-4DE9-9D0E-F10EAEFC2574}" type="parTrans" cxnId="{2DB2CB35-063A-44A8-A767-FCE3BE5D1C87}">
      <dgm:prSet/>
      <dgm:spPr/>
      <dgm:t>
        <a:bodyPr/>
        <a:lstStyle/>
        <a:p>
          <a:endParaRPr lang="fr-FR"/>
        </a:p>
      </dgm:t>
    </dgm:pt>
    <dgm:pt modelId="{682845DD-1370-4CF8-80DE-2D4B6F507298}" type="sibTrans" cxnId="{2DB2CB35-063A-44A8-A767-FCE3BE5D1C87}">
      <dgm:prSet/>
      <dgm:spPr/>
      <dgm:t>
        <a:bodyPr/>
        <a:lstStyle/>
        <a:p>
          <a:endParaRPr lang="fr-FR"/>
        </a:p>
      </dgm:t>
    </dgm:pt>
    <dgm:pt modelId="{C90B7976-CB88-4683-94E2-71332449843A}">
      <dgm:prSet phldrT="[Texte]" custT="1"/>
      <dgm:spPr/>
      <dgm:t>
        <a:bodyPr/>
        <a:lstStyle/>
        <a:p>
          <a:r>
            <a:rPr lang="fr-F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Voies urinaires</a:t>
          </a:r>
          <a:endParaRPr lang="fr-F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6B5EAA-623B-46B3-9F9C-CADE16FA79CB}" type="parTrans" cxnId="{430BC3A7-DC5D-4068-9E4F-835027AEF732}">
      <dgm:prSet/>
      <dgm:spPr/>
      <dgm:t>
        <a:bodyPr/>
        <a:lstStyle/>
        <a:p>
          <a:endParaRPr lang="fr-FR"/>
        </a:p>
      </dgm:t>
    </dgm:pt>
    <dgm:pt modelId="{14948453-4D5E-4A30-9E68-40CD32B79700}" type="sibTrans" cxnId="{430BC3A7-DC5D-4068-9E4F-835027AEF732}">
      <dgm:prSet/>
      <dgm:spPr/>
      <dgm:t>
        <a:bodyPr/>
        <a:lstStyle/>
        <a:p>
          <a:endParaRPr lang="fr-FR"/>
        </a:p>
      </dgm:t>
    </dgm:pt>
    <dgm:pt modelId="{37E0698A-1BB9-4F0D-8D36-C2AAEDE0C744}">
      <dgm:prSet phldrT="[Texte]" custT="1"/>
      <dgm:spPr/>
      <dgm:t>
        <a:bodyPr/>
        <a:lstStyle/>
        <a:p>
          <a:r>
            <a:rPr lang="fr-FR" sz="2400" b="1" dirty="0" smtClean="0">
              <a:latin typeface="Arial" pitchFamily="34" charset="0"/>
              <a:cs typeface="Arial" pitchFamily="34" charset="0"/>
            </a:rPr>
            <a:t>Conduits excréteurs internes: les uretères </a:t>
          </a:r>
        </a:p>
        <a:p>
          <a:r>
            <a:rPr lang="fr-FR" sz="2400" b="1" dirty="0" smtClean="0">
              <a:latin typeface="Arial" pitchFamily="34" charset="0"/>
              <a:cs typeface="Arial" pitchFamily="34" charset="0"/>
            </a:rPr>
            <a:t>Un réservoir: la vessie</a:t>
          </a:r>
        </a:p>
        <a:p>
          <a:r>
            <a:rPr lang="fr-FR" sz="2400" b="1" dirty="0" smtClean="0">
              <a:latin typeface="Arial" pitchFamily="34" charset="0"/>
              <a:cs typeface="Arial" pitchFamily="34" charset="0"/>
            </a:rPr>
            <a:t>Un conduit excréteur externe: l’urètre.</a:t>
          </a:r>
          <a:endParaRPr lang="fr-FR" sz="2400" b="1" dirty="0">
            <a:latin typeface="Arial" pitchFamily="34" charset="0"/>
            <a:cs typeface="Arial" pitchFamily="34" charset="0"/>
          </a:endParaRPr>
        </a:p>
      </dgm:t>
    </dgm:pt>
    <dgm:pt modelId="{38A4FEDF-E98C-477D-859C-C9D051B0DD17}" type="parTrans" cxnId="{1021012B-3E30-472F-B3E1-501DE70B9AD2}">
      <dgm:prSet/>
      <dgm:spPr/>
      <dgm:t>
        <a:bodyPr/>
        <a:lstStyle/>
        <a:p>
          <a:endParaRPr lang="fr-FR"/>
        </a:p>
      </dgm:t>
    </dgm:pt>
    <dgm:pt modelId="{A72DD00F-520A-4A96-B567-13E0039DBF44}" type="sibTrans" cxnId="{1021012B-3E30-472F-B3E1-501DE70B9AD2}">
      <dgm:prSet/>
      <dgm:spPr/>
      <dgm:t>
        <a:bodyPr/>
        <a:lstStyle/>
        <a:p>
          <a:endParaRPr lang="fr-FR"/>
        </a:p>
      </dgm:t>
    </dgm:pt>
    <dgm:pt modelId="{D6A0D939-0163-4BE2-B0C9-1CBD9DE34681}" type="pres">
      <dgm:prSet presAssocID="{920A7DAC-343D-4C46-9B4F-818272BF779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4FB49BE-F703-4502-9912-1FD4DB11E3A8}" type="pres">
      <dgm:prSet presAssocID="{620D08B8-027C-4339-B645-33AF1CAFA3EF}" presName="hierRoot1" presStyleCnt="0"/>
      <dgm:spPr/>
      <dgm:t>
        <a:bodyPr/>
        <a:lstStyle/>
        <a:p>
          <a:endParaRPr lang="fr-FR"/>
        </a:p>
      </dgm:t>
    </dgm:pt>
    <dgm:pt modelId="{C1052336-0D01-44F7-96C2-E497EF2A9D00}" type="pres">
      <dgm:prSet presAssocID="{620D08B8-027C-4339-B645-33AF1CAFA3EF}" presName="composite" presStyleCnt="0"/>
      <dgm:spPr/>
      <dgm:t>
        <a:bodyPr/>
        <a:lstStyle/>
        <a:p>
          <a:endParaRPr lang="fr-FR"/>
        </a:p>
      </dgm:t>
    </dgm:pt>
    <dgm:pt modelId="{6FCBD65B-821C-479C-B8AD-F1DBF9BCF7F1}" type="pres">
      <dgm:prSet presAssocID="{620D08B8-027C-4339-B645-33AF1CAFA3EF}" presName="background" presStyleLbl="node0" presStyleIdx="0" presStyleCnt="1"/>
      <dgm:spPr/>
      <dgm:t>
        <a:bodyPr/>
        <a:lstStyle/>
        <a:p>
          <a:endParaRPr lang="fr-FR"/>
        </a:p>
      </dgm:t>
    </dgm:pt>
    <dgm:pt modelId="{614A9291-0420-4C3B-B89C-9EF89E3150F7}" type="pres">
      <dgm:prSet presAssocID="{620D08B8-027C-4339-B645-33AF1CAFA3EF}" presName="text" presStyleLbl="fgAcc0" presStyleIdx="0" presStyleCnt="1" custScaleX="121000" custScaleY="121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09F5FB4-9D5F-4EDF-B41F-27A64C737C5F}" type="pres">
      <dgm:prSet presAssocID="{620D08B8-027C-4339-B645-33AF1CAFA3EF}" presName="hierChild2" presStyleCnt="0"/>
      <dgm:spPr/>
      <dgm:t>
        <a:bodyPr/>
        <a:lstStyle/>
        <a:p>
          <a:endParaRPr lang="fr-FR"/>
        </a:p>
      </dgm:t>
    </dgm:pt>
    <dgm:pt modelId="{5CDEC4D3-67A8-4EAA-A828-03F4792E1709}" type="pres">
      <dgm:prSet presAssocID="{45778240-660C-43A8-87D1-B533AD5BDC2D}" presName="Name10" presStyleLbl="parChTrans1D2" presStyleIdx="0" presStyleCnt="2"/>
      <dgm:spPr/>
      <dgm:t>
        <a:bodyPr/>
        <a:lstStyle/>
        <a:p>
          <a:endParaRPr lang="fr-FR"/>
        </a:p>
      </dgm:t>
    </dgm:pt>
    <dgm:pt modelId="{41526ED3-B9FF-4AE1-9455-1123593935A1}" type="pres">
      <dgm:prSet presAssocID="{FB171D50-1CAE-449D-AA5F-D6B6550793EF}" presName="hierRoot2" presStyleCnt="0"/>
      <dgm:spPr/>
      <dgm:t>
        <a:bodyPr/>
        <a:lstStyle/>
        <a:p>
          <a:endParaRPr lang="fr-FR"/>
        </a:p>
      </dgm:t>
    </dgm:pt>
    <dgm:pt modelId="{121D91DE-7C1B-4AEB-BE14-2AF2A3FE48FC}" type="pres">
      <dgm:prSet presAssocID="{FB171D50-1CAE-449D-AA5F-D6B6550793EF}" presName="composite2" presStyleCnt="0"/>
      <dgm:spPr/>
      <dgm:t>
        <a:bodyPr/>
        <a:lstStyle/>
        <a:p>
          <a:endParaRPr lang="fr-FR"/>
        </a:p>
      </dgm:t>
    </dgm:pt>
    <dgm:pt modelId="{D55A25CB-53C1-4E97-AC01-2E8A884998E0}" type="pres">
      <dgm:prSet presAssocID="{FB171D50-1CAE-449D-AA5F-D6B6550793EF}" presName="background2" presStyleLbl="node2" presStyleIdx="0" presStyleCnt="2"/>
      <dgm:spPr/>
      <dgm:t>
        <a:bodyPr/>
        <a:lstStyle/>
        <a:p>
          <a:endParaRPr lang="fr-FR"/>
        </a:p>
      </dgm:t>
    </dgm:pt>
    <dgm:pt modelId="{94AD5CE2-B17C-4B75-9E8E-C01B01AA2B88}" type="pres">
      <dgm:prSet presAssocID="{FB171D50-1CAE-449D-AA5F-D6B6550793EF}" presName="text2" presStyleLbl="fgAcc2" presStyleIdx="0" presStyleCnt="2" custScaleX="121000" custScaleY="121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4455F0A-B684-47EC-B820-FE1053065C23}" type="pres">
      <dgm:prSet presAssocID="{FB171D50-1CAE-449D-AA5F-D6B6550793EF}" presName="hierChild3" presStyleCnt="0"/>
      <dgm:spPr/>
      <dgm:t>
        <a:bodyPr/>
        <a:lstStyle/>
        <a:p>
          <a:endParaRPr lang="fr-FR"/>
        </a:p>
      </dgm:t>
    </dgm:pt>
    <dgm:pt modelId="{4771202B-129B-4075-BEE8-6558164E9C60}" type="pres">
      <dgm:prSet presAssocID="{9BCE0884-270E-4DE9-9D0E-F10EAEFC2574}" presName="Name17" presStyleLbl="parChTrans1D3" presStyleIdx="0" presStyleCnt="2"/>
      <dgm:spPr/>
      <dgm:t>
        <a:bodyPr/>
        <a:lstStyle/>
        <a:p>
          <a:endParaRPr lang="fr-FR"/>
        </a:p>
      </dgm:t>
    </dgm:pt>
    <dgm:pt modelId="{4DCE044B-C1D0-45B8-8C74-716C5733611B}" type="pres">
      <dgm:prSet presAssocID="{2D8EC8F1-7496-4B63-9887-6E8D52BF5DBB}" presName="hierRoot3" presStyleCnt="0"/>
      <dgm:spPr/>
      <dgm:t>
        <a:bodyPr/>
        <a:lstStyle/>
        <a:p>
          <a:endParaRPr lang="fr-FR"/>
        </a:p>
      </dgm:t>
    </dgm:pt>
    <dgm:pt modelId="{53A683C4-0ECA-4F49-AEEA-7E7CB7DC3F0E}" type="pres">
      <dgm:prSet presAssocID="{2D8EC8F1-7496-4B63-9887-6E8D52BF5DBB}" presName="composite3" presStyleCnt="0"/>
      <dgm:spPr/>
      <dgm:t>
        <a:bodyPr/>
        <a:lstStyle/>
        <a:p>
          <a:endParaRPr lang="fr-FR"/>
        </a:p>
      </dgm:t>
    </dgm:pt>
    <dgm:pt modelId="{B185AA2B-971A-4DD5-9B3A-0EBBF95118F3}" type="pres">
      <dgm:prSet presAssocID="{2D8EC8F1-7496-4B63-9887-6E8D52BF5DBB}" presName="background3" presStyleLbl="node3" presStyleIdx="0" presStyleCnt="2"/>
      <dgm:spPr/>
      <dgm:t>
        <a:bodyPr/>
        <a:lstStyle/>
        <a:p>
          <a:endParaRPr lang="fr-FR"/>
        </a:p>
      </dgm:t>
    </dgm:pt>
    <dgm:pt modelId="{FF682A60-CBFC-4C34-BD48-47A01810BE88}" type="pres">
      <dgm:prSet presAssocID="{2D8EC8F1-7496-4B63-9887-6E8D52BF5DBB}" presName="text3" presStyleLbl="fgAcc3" presStyleIdx="0" presStyleCnt="2" custScaleX="161051" custScaleY="16105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30500A0-909F-4426-A632-514BA38A787E}" type="pres">
      <dgm:prSet presAssocID="{2D8EC8F1-7496-4B63-9887-6E8D52BF5DBB}" presName="hierChild4" presStyleCnt="0"/>
      <dgm:spPr/>
      <dgm:t>
        <a:bodyPr/>
        <a:lstStyle/>
        <a:p>
          <a:endParaRPr lang="fr-FR"/>
        </a:p>
      </dgm:t>
    </dgm:pt>
    <dgm:pt modelId="{5B464D96-BF34-458B-9220-33404047D246}" type="pres">
      <dgm:prSet presAssocID="{426B5EAA-623B-46B3-9F9C-CADE16FA79CB}" presName="Name10" presStyleLbl="parChTrans1D2" presStyleIdx="1" presStyleCnt="2"/>
      <dgm:spPr/>
      <dgm:t>
        <a:bodyPr/>
        <a:lstStyle/>
        <a:p>
          <a:endParaRPr lang="fr-FR"/>
        </a:p>
      </dgm:t>
    </dgm:pt>
    <dgm:pt modelId="{36B0DE9D-13F1-48D0-8F61-616FF6277657}" type="pres">
      <dgm:prSet presAssocID="{C90B7976-CB88-4683-94E2-71332449843A}" presName="hierRoot2" presStyleCnt="0"/>
      <dgm:spPr/>
      <dgm:t>
        <a:bodyPr/>
        <a:lstStyle/>
        <a:p>
          <a:endParaRPr lang="fr-FR"/>
        </a:p>
      </dgm:t>
    </dgm:pt>
    <dgm:pt modelId="{5F1E37F2-BBB1-490E-9106-B6F79681B25B}" type="pres">
      <dgm:prSet presAssocID="{C90B7976-CB88-4683-94E2-71332449843A}" presName="composite2" presStyleCnt="0"/>
      <dgm:spPr/>
      <dgm:t>
        <a:bodyPr/>
        <a:lstStyle/>
        <a:p>
          <a:endParaRPr lang="fr-FR"/>
        </a:p>
      </dgm:t>
    </dgm:pt>
    <dgm:pt modelId="{BA1CA289-503E-49A2-A144-8BA5264B892A}" type="pres">
      <dgm:prSet presAssocID="{C90B7976-CB88-4683-94E2-71332449843A}" presName="background2" presStyleLbl="node2" presStyleIdx="1" presStyleCnt="2"/>
      <dgm:spPr/>
      <dgm:t>
        <a:bodyPr/>
        <a:lstStyle/>
        <a:p>
          <a:endParaRPr lang="fr-FR"/>
        </a:p>
      </dgm:t>
    </dgm:pt>
    <dgm:pt modelId="{E2C8478A-D001-4FF4-BAE9-87FDCB34BCD5}" type="pres">
      <dgm:prSet presAssocID="{C90B7976-CB88-4683-94E2-71332449843A}" presName="text2" presStyleLbl="fgAcc2" presStyleIdx="1" presStyleCnt="2" custScaleX="121000" custScaleY="121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EAFB4C7-C027-4C0E-8888-221327AB2B4C}" type="pres">
      <dgm:prSet presAssocID="{C90B7976-CB88-4683-94E2-71332449843A}" presName="hierChild3" presStyleCnt="0"/>
      <dgm:spPr/>
      <dgm:t>
        <a:bodyPr/>
        <a:lstStyle/>
        <a:p>
          <a:endParaRPr lang="fr-FR"/>
        </a:p>
      </dgm:t>
    </dgm:pt>
    <dgm:pt modelId="{2E913710-2618-4AE8-B3CD-A71BE179DA3B}" type="pres">
      <dgm:prSet presAssocID="{38A4FEDF-E98C-477D-859C-C9D051B0DD17}" presName="Name17" presStyleLbl="parChTrans1D3" presStyleIdx="1" presStyleCnt="2"/>
      <dgm:spPr/>
      <dgm:t>
        <a:bodyPr/>
        <a:lstStyle/>
        <a:p>
          <a:endParaRPr lang="fr-FR"/>
        </a:p>
      </dgm:t>
    </dgm:pt>
    <dgm:pt modelId="{062CC4B0-6BE6-476C-A52B-01D8B96B2270}" type="pres">
      <dgm:prSet presAssocID="{37E0698A-1BB9-4F0D-8D36-C2AAEDE0C744}" presName="hierRoot3" presStyleCnt="0"/>
      <dgm:spPr/>
      <dgm:t>
        <a:bodyPr/>
        <a:lstStyle/>
        <a:p>
          <a:endParaRPr lang="fr-FR"/>
        </a:p>
      </dgm:t>
    </dgm:pt>
    <dgm:pt modelId="{A02B6DE3-2E22-4925-8A46-148E67CEEB04}" type="pres">
      <dgm:prSet presAssocID="{37E0698A-1BB9-4F0D-8D36-C2AAEDE0C744}" presName="composite3" presStyleCnt="0"/>
      <dgm:spPr/>
      <dgm:t>
        <a:bodyPr/>
        <a:lstStyle/>
        <a:p>
          <a:endParaRPr lang="fr-FR"/>
        </a:p>
      </dgm:t>
    </dgm:pt>
    <dgm:pt modelId="{1B2AE0E6-D9CE-4B29-854B-71D7B0604869}" type="pres">
      <dgm:prSet presAssocID="{37E0698A-1BB9-4F0D-8D36-C2AAEDE0C744}" presName="background3" presStyleLbl="node3" presStyleIdx="1" presStyleCnt="2"/>
      <dgm:spPr/>
      <dgm:t>
        <a:bodyPr/>
        <a:lstStyle/>
        <a:p>
          <a:endParaRPr lang="fr-FR"/>
        </a:p>
      </dgm:t>
    </dgm:pt>
    <dgm:pt modelId="{FD3107A9-E786-4697-9644-202615700FD6}" type="pres">
      <dgm:prSet presAssocID="{37E0698A-1BB9-4F0D-8D36-C2AAEDE0C744}" presName="text3" presStyleLbl="fgAcc3" presStyleIdx="1" presStyleCnt="2" custScaleX="214359" custScaleY="21435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DD8A218-089E-4A62-B803-21BF1D026C28}" type="pres">
      <dgm:prSet presAssocID="{37E0698A-1BB9-4F0D-8D36-C2AAEDE0C744}" presName="hierChild4" presStyleCnt="0"/>
      <dgm:spPr/>
      <dgm:t>
        <a:bodyPr/>
        <a:lstStyle/>
        <a:p>
          <a:endParaRPr lang="fr-FR"/>
        </a:p>
      </dgm:t>
    </dgm:pt>
  </dgm:ptLst>
  <dgm:cxnLst>
    <dgm:cxn modelId="{55539294-9DE6-40D4-B978-482F5F4F3240}" type="presOf" srcId="{C90B7976-CB88-4683-94E2-71332449843A}" destId="{E2C8478A-D001-4FF4-BAE9-87FDCB34BCD5}" srcOrd="0" destOrd="0" presId="urn:microsoft.com/office/officeart/2005/8/layout/hierarchy1"/>
    <dgm:cxn modelId="{2DB2CB35-063A-44A8-A767-FCE3BE5D1C87}" srcId="{FB171D50-1CAE-449D-AA5F-D6B6550793EF}" destId="{2D8EC8F1-7496-4B63-9887-6E8D52BF5DBB}" srcOrd="0" destOrd="0" parTransId="{9BCE0884-270E-4DE9-9D0E-F10EAEFC2574}" sibTransId="{682845DD-1370-4CF8-80DE-2D4B6F507298}"/>
    <dgm:cxn modelId="{430BC3A7-DC5D-4068-9E4F-835027AEF732}" srcId="{620D08B8-027C-4339-B645-33AF1CAFA3EF}" destId="{C90B7976-CB88-4683-94E2-71332449843A}" srcOrd="1" destOrd="0" parTransId="{426B5EAA-623B-46B3-9F9C-CADE16FA79CB}" sibTransId="{14948453-4D5E-4A30-9E68-40CD32B79700}"/>
    <dgm:cxn modelId="{1021012B-3E30-472F-B3E1-501DE70B9AD2}" srcId="{C90B7976-CB88-4683-94E2-71332449843A}" destId="{37E0698A-1BB9-4F0D-8D36-C2AAEDE0C744}" srcOrd="0" destOrd="0" parTransId="{38A4FEDF-E98C-477D-859C-C9D051B0DD17}" sibTransId="{A72DD00F-520A-4A96-B567-13E0039DBF44}"/>
    <dgm:cxn modelId="{52646D2B-CE04-4076-962F-ADED555E5BA2}" type="presOf" srcId="{620D08B8-027C-4339-B645-33AF1CAFA3EF}" destId="{614A9291-0420-4C3B-B89C-9EF89E3150F7}" srcOrd="0" destOrd="0" presId="urn:microsoft.com/office/officeart/2005/8/layout/hierarchy1"/>
    <dgm:cxn modelId="{B6D69D85-D2B2-487C-8C35-646D14C67C1C}" type="presOf" srcId="{37E0698A-1BB9-4F0D-8D36-C2AAEDE0C744}" destId="{FD3107A9-E786-4697-9644-202615700FD6}" srcOrd="0" destOrd="0" presId="urn:microsoft.com/office/officeart/2005/8/layout/hierarchy1"/>
    <dgm:cxn modelId="{CAD1F0BD-9FE9-4C82-951B-8FA16031D77A}" type="presOf" srcId="{38A4FEDF-E98C-477D-859C-C9D051B0DD17}" destId="{2E913710-2618-4AE8-B3CD-A71BE179DA3B}" srcOrd="0" destOrd="0" presId="urn:microsoft.com/office/officeart/2005/8/layout/hierarchy1"/>
    <dgm:cxn modelId="{7B3B28A9-BA38-49EB-9939-39B23D3C318F}" type="presOf" srcId="{2D8EC8F1-7496-4B63-9887-6E8D52BF5DBB}" destId="{FF682A60-CBFC-4C34-BD48-47A01810BE88}" srcOrd="0" destOrd="0" presId="urn:microsoft.com/office/officeart/2005/8/layout/hierarchy1"/>
    <dgm:cxn modelId="{BF0A1884-2CF0-4E6B-9585-C90DF87969BE}" srcId="{920A7DAC-343D-4C46-9B4F-818272BF779E}" destId="{620D08B8-027C-4339-B645-33AF1CAFA3EF}" srcOrd="0" destOrd="0" parTransId="{B510D0D6-65E9-4AF0-9FC4-7A3DDBB8DF51}" sibTransId="{837C2A5A-8F91-4AC8-A5D1-E5C5535DB258}"/>
    <dgm:cxn modelId="{BFE930BF-11DD-408A-8520-C91CE47758FA}" type="presOf" srcId="{920A7DAC-343D-4C46-9B4F-818272BF779E}" destId="{D6A0D939-0163-4BE2-B0C9-1CBD9DE34681}" srcOrd="0" destOrd="0" presId="urn:microsoft.com/office/officeart/2005/8/layout/hierarchy1"/>
    <dgm:cxn modelId="{195DD4C2-B951-4DC4-A163-4A8B1EDAC591}" type="presOf" srcId="{FB171D50-1CAE-449D-AA5F-D6B6550793EF}" destId="{94AD5CE2-B17C-4B75-9E8E-C01B01AA2B88}" srcOrd="0" destOrd="0" presId="urn:microsoft.com/office/officeart/2005/8/layout/hierarchy1"/>
    <dgm:cxn modelId="{F2A8760A-59DE-4A3A-8D0F-1B69C0B955A9}" srcId="{620D08B8-027C-4339-B645-33AF1CAFA3EF}" destId="{FB171D50-1CAE-449D-AA5F-D6B6550793EF}" srcOrd="0" destOrd="0" parTransId="{45778240-660C-43A8-87D1-B533AD5BDC2D}" sibTransId="{7FBDDE17-D8F0-4E25-860B-4C65E1C7004F}"/>
    <dgm:cxn modelId="{5EFEF482-E9A3-4DA3-A96F-8C0EB92434FE}" type="presOf" srcId="{45778240-660C-43A8-87D1-B533AD5BDC2D}" destId="{5CDEC4D3-67A8-4EAA-A828-03F4792E1709}" srcOrd="0" destOrd="0" presId="urn:microsoft.com/office/officeart/2005/8/layout/hierarchy1"/>
    <dgm:cxn modelId="{4CDBC3A9-2CCB-400F-92C3-C6002A2E2B7B}" type="presOf" srcId="{9BCE0884-270E-4DE9-9D0E-F10EAEFC2574}" destId="{4771202B-129B-4075-BEE8-6558164E9C60}" srcOrd="0" destOrd="0" presId="urn:microsoft.com/office/officeart/2005/8/layout/hierarchy1"/>
    <dgm:cxn modelId="{4B12171F-2D3B-4E58-882D-D5CFAD97691E}" type="presOf" srcId="{426B5EAA-623B-46B3-9F9C-CADE16FA79CB}" destId="{5B464D96-BF34-458B-9220-33404047D246}" srcOrd="0" destOrd="0" presId="urn:microsoft.com/office/officeart/2005/8/layout/hierarchy1"/>
    <dgm:cxn modelId="{4CDBBF29-EB5E-46B7-9D04-8E7719F4F1BF}" type="presParOf" srcId="{D6A0D939-0163-4BE2-B0C9-1CBD9DE34681}" destId="{24FB49BE-F703-4502-9912-1FD4DB11E3A8}" srcOrd="0" destOrd="0" presId="urn:microsoft.com/office/officeart/2005/8/layout/hierarchy1"/>
    <dgm:cxn modelId="{89417074-2997-4715-9999-4765A0A6800B}" type="presParOf" srcId="{24FB49BE-F703-4502-9912-1FD4DB11E3A8}" destId="{C1052336-0D01-44F7-96C2-E497EF2A9D00}" srcOrd="0" destOrd="0" presId="urn:microsoft.com/office/officeart/2005/8/layout/hierarchy1"/>
    <dgm:cxn modelId="{94A1E8E7-03A6-4874-A3BF-B4E1831291E0}" type="presParOf" srcId="{C1052336-0D01-44F7-96C2-E497EF2A9D00}" destId="{6FCBD65B-821C-479C-B8AD-F1DBF9BCF7F1}" srcOrd="0" destOrd="0" presId="urn:microsoft.com/office/officeart/2005/8/layout/hierarchy1"/>
    <dgm:cxn modelId="{FC6EA1F1-9C38-49F1-AA9C-EBF1FEF29D6C}" type="presParOf" srcId="{C1052336-0D01-44F7-96C2-E497EF2A9D00}" destId="{614A9291-0420-4C3B-B89C-9EF89E3150F7}" srcOrd="1" destOrd="0" presId="urn:microsoft.com/office/officeart/2005/8/layout/hierarchy1"/>
    <dgm:cxn modelId="{71A1D4DF-13E2-4D5E-A16F-852937617AC1}" type="presParOf" srcId="{24FB49BE-F703-4502-9912-1FD4DB11E3A8}" destId="{709F5FB4-9D5F-4EDF-B41F-27A64C737C5F}" srcOrd="1" destOrd="0" presId="urn:microsoft.com/office/officeart/2005/8/layout/hierarchy1"/>
    <dgm:cxn modelId="{2FBB0FD5-2DAF-4A90-B20A-B7EB1C771054}" type="presParOf" srcId="{709F5FB4-9D5F-4EDF-B41F-27A64C737C5F}" destId="{5CDEC4D3-67A8-4EAA-A828-03F4792E1709}" srcOrd="0" destOrd="0" presId="urn:microsoft.com/office/officeart/2005/8/layout/hierarchy1"/>
    <dgm:cxn modelId="{E4BFDEB4-D24F-43B5-844E-B4A4608A769C}" type="presParOf" srcId="{709F5FB4-9D5F-4EDF-B41F-27A64C737C5F}" destId="{41526ED3-B9FF-4AE1-9455-1123593935A1}" srcOrd="1" destOrd="0" presId="urn:microsoft.com/office/officeart/2005/8/layout/hierarchy1"/>
    <dgm:cxn modelId="{8FA541E5-A113-4AF0-953E-A7D6B28D06A6}" type="presParOf" srcId="{41526ED3-B9FF-4AE1-9455-1123593935A1}" destId="{121D91DE-7C1B-4AEB-BE14-2AF2A3FE48FC}" srcOrd="0" destOrd="0" presId="urn:microsoft.com/office/officeart/2005/8/layout/hierarchy1"/>
    <dgm:cxn modelId="{CA0E1CF9-423F-49F2-B20D-19ADEEEF7676}" type="presParOf" srcId="{121D91DE-7C1B-4AEB-BE14-2AF2A3FE48FC}" destId="{D55A25CB-53C1-4E97-AC01-2E8A884998E0}" srcOrd="0" destOrd="0" presId="urn:microsoft.com/office/officeart/2005/8/layout/hierarchy1"/>
    <dgm:cxn modelId="{7525790A-853C-4C2E-AD3B-5465D230A004}" type="presParOf" srcId="{121D91DE-7C1B-4AEB-BE14-2AF2A3FE48FC}" destId="{94AD5CE2-B17C-4B75-9E8E-C01B01AA2B88}" srcOrd="1" destOrd="0" presId="urn:microsoft.com/office/officeart/2005/8/layout/hierarchy1"/>
    <dgm:cxn modelId="{DA746C77-B94A-4B1E-8CD8-6D3AB0DA3DDE}" type="presParOf" srcId="{41526ED3-B9FF-4AE1-9455-1123593935A1}" destId="{F4455F0A-B684-47EC-B820-FE1053065C23}" srcOrd="1" destOrd="0" presId="urn:microsoft.com/office/officeart/2005/8/layout/hierarchy1"/>
    <dgm:cxn modelId="{30FFCF74-3A9D-4D0A-8631-0E0C3F949C79}" type="presParOf" srcId="{F4455F0A-B684-47EC-B820-FE1053065C23}" destId="{4771202B-129B-4075-BEE8-6558164E9C60}" srcOrd="0" destOrd="0" presId="urn:microsoft.com/office/officeart/2005/8/layout/hierarchy1"/>
    <dgm:cxn modelId="{EAEB476E-87D3-454A-9A5E-DBB928047B54}" type="presParOf" srcId="{F4455F0A-B684-47EC-B820-FE1053065C23}" destId="{4DCE044B-C1D0-45B8-8C74-716C5733611B}" srcOrd="1" destOrd="0" presId="urn:microsoft.com/office/officeart/2005/8/layout/hierarchy1"/>
    <dgm:cxn modelId="{1EFDA8DC-174C-4344-84EA-968CF2607D23}" type="presParOf" srcId="{4DCE044B-C1D0-45B8-8C74-716C5733611B}" destId="{53A683C4-0ECA-4F49-AEEA-7E7CB7DC3F0E}" srcOrd="0" destOrd="0" presId="urn:microsoft.com/office/officeart/2005/8/layout/hierarchy1"/>
    <dgm:cxn modelId="{204CBC4B-A1A6-4C64-8CAA-44507F0014E7}" type="presParOf" srcId="{53A683C4-0ECA-4F49-AEEA-7E7CB7DC3F0E}" destId="{B185AA2B-971A-4DD5-9B3A-0EBBF95118F3}" srcOrd="0" destOrd="0" presId="urn:microsoft.com/office/officeart/2005/8/layout/hierarchy1"/>
    <dgm:cxn modelId="{1098F6B4-F250-4D25-BEAA-5D2D59E5870B}" type="presParOf" srcId="{53A683C4-0ECA-4F49-AEEA-7E7CB7DC3F0E}" destId="{FF682A60-CBFC-4C34-BD48-47A01810BE88}" srcOrd="1" destOrd="0" presId="urn:microsoft.com/office/officeart/2005/8/layout/hierarchy1"/>
    <dgm:cxn modelId="{AEC579CD-FA05-40FD-9E4A-ADBFA3E2B9EC}" type="presParOf" srcId="{4DCE044B-C1D0-45B8-8C74-716C5733611B}" destId="{B30500A0-909F-4426-A632-514BA38A787E}" srcOrd="1" destOrd="0" presId="urn:microsoft.com/office/officeart/2005/8/layout/hierarchy1"/>
    <dgm:cxn modelId="{712E960B-CE82-4456-AF9F-BEAD0179FDD7}" type="presParOf" srcId="{709F5FB4-9D5F-4EDF-B41F-27A64C737C5F}" destId="{5B464D96-BF34-458B-9220-33404047D246}" srcOrd="2" destOrd="0" presId="urn:microsoft.com/office/officeart/2005/8/layout/hierarchy1"/>
    <dgm:cxn modelId="{AA2098B3-5F7C-47FE-9446-CE676A03B2DC}" type="presParOf" srcId="{709F5FB4-9D5F-4EDF-B41F-27A64C737C5F}" destId="{36B0DE9D-13F1-48D0-8F61-616FF6277657}" srcOrd="3" destOrd="0" presId="urn:microsoft.com/office/officeart/2005/8/layout/hierarchy1"/>
    <dgm:cxn modelId="{B435984C-9DA3-4BF2-9EBB-088FAFB4BA13}" type="presParOf" srcId="{36B0DE9D-13F1-48D0-8F61-616FF6277657}" destId="{5F1E37F2-BBB1-490E-9106-B6F79681B25B}" srcOrd="0" destOrd="0" presId="urn:microsoft.com/office/officeart/2005/8/layout/hierarchy1"/>
    <dgm:cxn modelId="{CBED3ACB-E9F8-4F4E-B236-FB7E357E81F7}" type="presParOf" srcId="{5F1E37F2-BBB1-490E-9106-B6F79681B25B}" destId="{BA1CA289-503E-49A2-A144-8BA5264B892A}" srcOrd="0" destOrd="0" presId="urn:microsoft.com/office/officeart/2005/8/layout/hierarchy1"/>
    <dgm:cxn modelId="{35D9C576-63F9-4E36-8F8C-21B93899C689}" type="presParOf" srcId="{5F1E37F2-BBB1-490E-9106-B6F79681B25B}" destId="{E2C8478A-D001-4FF4-BAE9-87FDCB34BCD5}" srcOrd="1" destOrd="0" presId="urn:microsoft.com/office/officeart/2005/8/layout/hierarchy1"/>
    <dgm:cxn modelId="{EF7B1696-FB3F-479B-B508-06715D36EDB3}" type="presParOf" srcId="{36B0DE9D-13F1-48D0-8F61-616FF6277657}" destId="{1EAFB4C7-C027-4C0E-8888-221327AB2B4C}" srcOrd="1" destOrd="0" presId="urn:microsoft.com/office/officeart/2005/8/layout/hierarchy1"/>
    <dgm:cxn modelId="{407FA65F-7BA6-4A9F-94FA-0E45BAC816EE}" type="presParOf" srcId="{1EAFB4C7-C027-4C0E-8888-221327AB2B4C}" destId="{2E913710-2618-4AE8-B3CD-A71BE179DA3B}" srcOrd="0" destOrd="0" presId="urn:microsoft.com/office/officeart/2005/8/layout/hierarchy1"/>
    <dgm:cxn modelId="{749639A6-396C-47D6-BA83-8EE2C075B50E}" type="presParOf" srcId="{1EAFB4C7-C027-4C0E-8888-221327AB2B4C}" destId="{062CC4B0-6BE6-476C-A52B-01D8B96B2270}" srcOrd="1" destOrd="0" presId="urn:microsoft.com/office/officeart/2005/8/layout/hierarchy1"/>
    <dgm:cxn modelId="{8F31134E-25AC-4F76-BE09-0F8000BAF900}" type="presParOf" srcId="{062CC4B0-6BE6-476C-A52B-01D8B96B2270}" destId="{A02B6DE3-2E22-4925-8A46-148E67CEEB04}" srcOrd="0" destOrd="0" presId="urn:microsoft.com/office/officeart/2005/8/layout/hierarchy1"/>
    <dgm:cxn modelId="{CCBFA3D6-15E0-47D8-9EFA-E6B86C2A1B2D}" type="presParOf" srcId="{A02B6DE3-2E22-4925-8A46-148E67CEEB04}" destId="{1B2AE0E6-D9CE-4B29-854B-71D7B0604869}" srcOrd="0" destOrd="0" presId="urn:microsoft.com/office/officeart/2005/8/layout/hierarchy1"/>
    <dgm:cxn modelId="{519E3A00-D22C-49AE-A189-8BC61ADBAA26}" type="presParOf" srcId="{A02B6DE3-2E22-4925-8A46-148E67CEEB04}" destId="{FD3107A9-E786-4697-9644-202615700FD6}" srcOrd="1" destOrd="0" presId="urn:microsoft.com/office/officeart/2005/8/layout/hierarchy1"/>
    <dgm:cxn modelId="{A75D211B-BBA4-4EBF-A771-5602CC135D30}" type="presParOf" srcId="{062CC4B0-6BE6-476C-A52B-01D8B96B2270}" destId="{1DD8A218-089E-4A62-B803-21BF1D026C28}" srcOrd="1" destOrd="0" presId="urn:microsoft.com/office/officeart/2005/8/layout/hierarchy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20A7DAC-343D-4C46-9B4F-818272BF779E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20D08B8-027C-4339-B645-33AF1CAFA3EF}">
      <dgm:prSet phldrT="[Texte]" custT="1"/>
      <dgm:spPr/>
      <dgm:t>
        <a:bodyPr/>
        <a:lstStyle/>
        <a:p>
          <a:r>
            <a:rPr lang="fr-FR" sz="3200" b="1" dirty="0" smtClean="0">
              <a:latin typeface="Times New Roman" pitchFamily="18" charset="0"/>
              <a:cs typeface="Times New Roman" pitchFamily="18" charset="0"/>
            </a:rPr>
            <a:t>L’appareil génital </a:t>
          </a:r>
          <a:endParaRPr lang="fr-FR" sz="3200" b="1" dirty="0">
            <a:latin typeface="Times New Roman" pitchFamily="18" charset="0"/>
            <a:cs typeface="Times New Roman" pitchFamily="18" charset="0"/>
          </a:endParaRPr>
        </a:p>
      </dgm:t>
    </dgm:pt>
    <dgm:pt modelId="{B510D0D6-65E9-4AF0-9FC4-7A3DDBB8DF51}" type="parTrans" cxnId="{BF0A1884-2CF0-4E6B-9585-C90DF87969BE}">
      <dgm:prSet/>
      <dgm:spPr/>
      <dgm:t>
        <a:bodyPr/>
        <a:lstStyle/>
        <a:p>
          <a:endParaRPr lang="fr-FR"/>
        </a:p>
      </dgm:t>
    </dgm:pt>
    <dgm:pt modelId="{837C2A5A-8F91-4AC8-A5D1-E5C5535DB258}" type="sibTrans" cxnId="{BF0A1884-2CF0-4E6B-9585-C90DF87969BE}">
      <dgm:prSet/>
      <dgm:spPr/>
      <dgm:t>
        <a:bodyPr/>
        <a:lstStyle/>
        <a:p>
          <a:endParaRPr lang="fr-FR"/>
        </a:p>
      </dgm:t>
    </dgm:pt>
    <dgm:pt modelId="{FB171D50-1CAE-449D-AA5F-D6B6550793EF}">
      <dgm:prSet phldrT="[Texte]" custT="1"/>
      <dgm:spPr/>
      <dgm:t>
        <a:bodyPr/>
        <a:lstStyle/>
        <a:p>
          <a:r>
            <a:rPr lang="fr-F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Glandes génitales</a:t>
          </a:r>
          <a:endParaRPr lang="fr-F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778240-660C-43A8-87D1-B533AD5BDC2D}" type="parTrans" cxnId="{F2A8760A-59DE-4A3A-8D0F-1B69C0B955A9}">
      <dgm:prSet/>
      <dgm:spPr/>
      <dgm:t>
        <a:bodyPr/>
        <a:lstStyle/>
        <a:p>
          <a:endParaRPr lang="fr-FR"/>
        </a:p>
      </dgm:t>
    </dgm:pt>
    <dgm:pt modelId="{7FBDDE17-D8F0-4E25-860B-4C65E1C7004F}" type="sibTrans" cxnId="{F2A8760A-59DE-4A3A-8D0F-1B69C0B955A9}">
      <dgm:prSet/>
      <dgm:spPr/>
      <dgm:t>
        <a:bodyPr/>
        <a:lstStyle/>
        <a:p>
          <a:endParaRPr lang="fr-FR"/>
        </a:p>
      </dgm:t>
    </dgm:pt>
    <dgm:pt modelId="{2D8EC8F1-7496-4B63-9887-6E8D52BF5DBB}">
      <dgm:prSet phldrT="[Texte]" custT="1"/>
      <dgm:spPr/>
      <dgm:t>
        <a:bodyPr/>
        <a:lstStyle/>
        <a:p>
          <a:r>
            <a:rPr lang="fr-FR" sz="2400" b="1" dirty="0" smtClean="0">
              <a:latin typeface="Arial" pitchFamily="34" charset="0"/>
              <a:cs typeface="Arial" pitchFamily="34" charset="0"/>
            </a:rPr>
            <a:t>Les testicules</a:t>
          </a:r>
          <a:endParaRPr lang="fr-FR" sz="2400" b="1" dirty="0">
            <a:latin typeface="Arial" pitchFamily="34" charset="0"/>
            <a:cs typeface="Arial" pitchFamily="34" charset="0"/>
          </a:endParaRPr>
        </a:p>
      </dgm:t>
    </dgm:pt>
    <dgm:pt modelId="{9BCE0884-270E-4DE9-9D0E-F10EAEFC2574}" type="parTrans" cxnId="{2DB2CB35-063A-44A8-A767-FCE3BE5D1C87}">
      <dgm:prSet/>
      <dgm:spPr/>
      <dgm:t>
        <a:bodyPr/>
        <a:lstStyle/>
        <a:p>
          <a:endParaRPr lang="fr-FR"/>
        </a:p>
      </dgm:t>
    </dgm:pt>
    <dgm:pt modelId="{682845DD-1370-4CF8-80DE-2D4B6F507298}" type="sibTrans" cxnId="{2DB2CB35-063A-44A8-A767-FCE3BE5D1C87}">
      <dgm:prSet/>
      <dgm:spPr/>
      <dgm:t>
        <a:bodyPr/>
        <a:lstStyle/>
        <a:p>
          <a:endParaRPr lang="fr-FR"/>
        </a:p>
      </dgm:t>
    </dgm:pt>
    <dgm:pt modelId="{C90B7976-CB88-4683-94E2-71332449843A}">
      <dgm:prSet phldrT="[Texte]" custT="1"/>
      <dgm:spPr/>
      <dgm:t>
        <a:bodyPr/>
        <a:lstStyle/>
        <a:p>
          <a:r>
            <a:rPr lang="fr-F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Voies génitales</a:t>
          </a:r>
          <a:endParaRPr lang="fr-F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6B5EAA-623B-46B3-9F9C-CADE16FA79CB}" type="parTrans" cxnId="{430BC3A7-DC5D-4068-9E4F-835027AEF732}">
      <dgm:prSet/>
      <dgm:spPr/>
      <dgm:t>
        <a:bodyPr/>
        <a:lstStyle/>
        <a:p>
          <a:endParaRPr lang="fr-FR"/>
        </a:p>
      </dgm:t>
    </dgm:pt>
    <dgm:pt modelId="{14948453-4D5E-4A30-9E68-40CD32B79700}" type="sibTrans" cxnId="{430BC3A7-DC5D-4068-9E4F-835027AEF732}">
      <dgm:prSet/>
      <dgm:spPr/>
      <dgm:t>
        <a:bodyPr/>
        <a:lstStyle/>
        <a:p>
          <a:endParaRPr lang="fr-FR"/>
        </a:p>
      </dgm:t>
    </dgm:pt>
    <dgm:pt modelId="{37E0698A-1BB9-4F0D-8D36-C2AAEDE0C744}">
      <dgm:prSet phldrT="[Texte]" custT="1"/>
      <dgm:spPr/>
      <dgm:t>
        <a:bodyPr lIns="36000" tIns="36000" rIns="36000" bIns="36000"/>
        <a:lstStyle/>
        <a:p>
          <a:pPr>
            <a:spcAft>
              <a:spcPts val="600"/>
            </a:spcAft>
          </a:pPr>
          <a:r>
            <a:rPr lang="fr-FR" sz="2200" b="1" dirty="0" smtClean="0">
              <a:latin typeface="Arial" pitchFamily="34" charset="0"/>
              <a:cs typeface="Arial" pitchFamily="34" charset="0"/>
            </a:rPr>
            <a:t>Les voies spermatiques (les épididymes, les conduits déférents, les glandes séminales, les conduits éjaculateurs)</a:t>
          </a:r>
        </a:p>
        <a:p>
          <a:pPr>
            <a:spcAft>
              <a:spcPts val="600"/>
            </a:spcAft>
          </a:pPr>
          <a:r>
            <a:rPr lang="fr-FR" sz="2200" b="1" dirty="0" smtClean="0">
              <a:latin typeface="Arial" pitchFamily="34" charset="0"/>
              <a:cs typeface="Arial" pitchFamily="34" charset="0"/>
            </a:rPr>
            <a:t>La glande prostatique</a:t>
          </a:r>
        </a:p>
        <a:p>
          <a:pPr>
            <a:spcAft>
              <a:spcPts val="600"/>
            </a:spcAft>
          </a:pPr>
          <a:r>
            <a:rPr lang="fr-FR" sz="2200" b="1" dirty="0" smtClean="0">
              <a:latin typeface="Arial" pitchFamily="34" charset="0"/>
              <a:cs typeface="Arial" pitchFamily="34" charset="0"/>
            </a:rPr>
            <a:t>Le pénis </a:t>
          </a:r>
        </a:p>
        <a:p>
          <a:pPr>
            <a:spcAft>
              <a:spcPts val="600"/>
            </a:spcAft>
          </a:pPr>
          <a:r>
            <a:rPr lang="fr-FR" sz="2200" b="1" dirty="0" smtClean="0">
              <a:latin typeface="Arial" pitchFamily="34" charset="0"/>
              <a:cs typeface="Arial" pitchFamily="34" charset="0"/>
            </a:rPr>
            <a:t>Le scrotum</a:t>
          </a:r>
          <a:endParaRPr lang="fr-FR" sz="2200" b="1" dirty="0">
            <a:latin typeface="Arial" pitchFamily="34" charset="0"/>
            <a:cs typeface="Arial" pitchFamily="34" charset="0"/>
          </a:endParaRPr>
        </a:p>
      </dgm:t>
    </dgm:pt>
    <dgm:pt modelId="{38A4FEDF-E98C-477D-859C-C9D051B0DD17}" type="parTrans" cxnId="{1021012B-3E30-472F-B3E1-501DE70B9AD2}">
      <dgm:prSet/>
      <dgm:spPr/>
      <dgm:t>
        <a:bodyPr/>
        <a:lstStyle/>
        <a:p>
          <a:endParaRPr lang="fr-FR"/>
        </a:p>
      </dgm:t>
    </dgm:pt>
    <dgm:pt modelId="{A72DD00F-520A-4A96-B567-13E0039DBF44}" type="sibTrans" cxnId="{1021012B-3E30-472F-B3E1-501DE70B9AD2}">
      <dgm:prSet/>
      <dgm:spPr/>
      <dgm:t>
        <a:bodyPr/>
        <a:lstStyle/>
        <a:p>
          <a:endParaRPr lang="fr-FR"/>
        </a:p>
      </dgm:t>
    </dgm:pt>
    <dgm:pt modelId="{D6A0D939-0163-4BE2-B0C9-1CBD9DE34681}" type="pres">
      <dgm:prSet presAssocID="{920A7DAC-343D-4C46-9B4F-818272BF779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4FB49BE-F703-4502-9912-1FD4DB11E3A8}" type="pres">
      <dgm:prSet presAssocID="{620D08B8-027C-4339-B645-33AF1CAFA3EF}" presName="hierRoot1" presStyleCnt="0"/>
      <dgm:spPr/>
      <dgm:t>
        <a:bodyPr/>
        <a:lstStyle/>
        <a:p>
          <a:endParaRPr lang="fr-FR"/>
        </a:p>
      </dgm:t>
    </dgm:pt>
    <dgm:pt modelId="{C1052336-0D01-44F7-96C2-E497EF2A9D00}" type="pres">
      <dgm:prSet presAssocID="{620D08B8-027C-4339-B645-33AF1CAFA3EF}" presName="composite" presStyleCnt="0"/>
      <dgm:spPr/>
      <dgm:t>
        <a:bodyPr/>
        <a:lstStyle/>
        <a:p>
          <a:endParaRPr lang="fr-FR"/>
        </a:p>
      </dgm:t>
    </dgm:pt>
    <dgm:pt modelId="{6FCBD65B-821C-479C-B8AD-F1DBF9BCF7F1}" type="pres">
      <dgm:prSet presAssocID="{620D08B8-027C-4339-B645-33AF1CAFA3EF}" presName="background" presStyleLbl="node0" presStyleIdx="0" presStyleCnt="1"/>
      <dgm:spPr/>
      <dgm:t>
        <a:bodyPr/>
        <a:lstStyle/>
        <a:p>
          <a:endParaRPr lang="fr-FR"/>
        </a:p>
      </dgm:t>
    </dgm:pt>
    <dgm:pt modelId="{614A9291-0420-4C3B-B89C-9EF89E3150F7}" type="pres">
      <dgm:prSet presAssocID="{620D08B8-027C-4339-B645-33AF1CAFA3EF}" presName="text" presStyleLbl="fgAcc0" presStyleIdx="0" presStyleCnt="1" custScaleX="121000" custScaleY="121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09F5FB4-9D5F-4EDF-B41F-27A64C737C5F}" type="pres">
      <dgm:prSet presAssocID="{620D08B8-027C-4339-B645-33AF1CAFA3EF}" presName="hierChild2" presStyleCnt="0"/>
      <dgm:spPr/>
      <dgm:t>
        <a:bodyPr/>
        <a:lstStyle/>
        <a:p>
          <a:endParaRPr lang="fr-FR"/>
        </a:p>
      </dgm:t>
    </dgm:pt>
    <dgm:pt modelId="{5CDEC4D3-67A8-4EAA-A828-03F4792E1709}" type="pres">
      <dgm:prSet presAssocID="{45778240-660C-43A8-87D1-B533AD5BDC2D}" presName="Name10" presStyleLbl="parChTrans1D2" presStyleIdx="0" presStyleCnt="2"/>
      <dgm:spPr/>
      <dgm:t>
        <a:bodyPr/>
        <a:lstStyle/>
        <a:p>
          <a:endParaRPr lang="fr-FR"/>
        </a:p>
      </dgm:t>
    </dgm:pt>
    <dgm:pt modelId="{41526ED3-B9FF-4AE1-9455-1123593935A1}" type="pres">
      <dgm:prSet presAssocID="{FB171D50-1CAE-449D-AA5F-D6B6550793EF}" presName="hierRoot2" presStyleCnt="0"/>
      <dgm:spPr/>
      <dgm:t>
        <a:bodyPr/>
        <a:lstStyle/>
        <a:p>
          <a:endParaRPr lang="fr-FR"/>
        </a:p>
      </dgm:t>
    </dgm:pt>
    <dgm:pt modelId="{121D91DE-7C1B-4AEB-BE14-2AF2A3FE48FC}" type="pres">
      <dgm:prSet presAssocID="{FB171D50-1CAE-449D-AA5F-D6B6550793EF}" presName="composite2" presStyleCnt="0"/>
      <dgm:spPr/>
      <dgm:t>
        <a:bodyPr/>
        <a:lstStyle/>
        <a:p>
          <a:endParaRPr lang="fr-FR"/>
        </a:p>
      </dgm:t>
    </dgm:pt>
    <dgm:pt modelId="{D55A25CB-53C1-4E97-AC01-2E8A884998E0}" type="pres">
      <dgm:prSet presAssocID="{FB171D50-1CAE-449D-AA5F-D6B6550793EF}" presName="background2" presStyleLbl="node2" presStyleIdx="0" presStyleCnt="2"/>
      <dgm:spPr/>
      <dgm:t>
        <a:bodyPr/>
        <a:lstStyle/>
        <a:p>
          <a:endParaRPr lang="fr-FR"/>
        </a:p>
      </dgm:t>
    </dgm:pt>
    <dgm:pt modelId="{94AD5CE2-B17C-4B75-9E8E-C01B01AA2B88}" type="pres">
      <dgm:prSet presAssocID="{FB171D50-1CAE-449D-AA5F-D6B6550793EF}" presName="text2" presStyleLbl="fgAcc2" presStyleIdx="0" presStyleCnt="2" custScaleX="110000" custScaleY="11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4455F0A-B684-47EC-B820-FE1053065C23}" type="pres">
      <dgm:prSet presAssocID="{FB171D50-1CAE-449D-AA5F-D6B6550793EF}" presName="hierChild3" presStyleCnt="0"/>
      <dgm:spPr/>
      <dgm:t>
        <a:bodyPr/>
        <a:lstStyle/>
        <a:p>
          <a:endParaRPr lang="fr-FR"/>
        </a:p>
      </dgm:t>
    </dgm:pt>
    <dgm:pt modelId="{4771202B-129B-4075-BEE8-6558164E9C60}" type="pres">
      <dgm:prSet presAssocID="{9BCE0884-270E-4DE9-9D0E-F10EAEFC2574}" presName="Name17" presStyleLbl="parChTrans1D3" presStyleIdx="0" presStyleCnt="2"/>
      <dgm:spPr/>
      <dgm:t>
        <a:bodyPr/>
        <a:lstStyle/>
        <a:p>
          <a:endParaRPr lang="fr-FR"/>
        </a:p>
      </dgm:t>
    </dgm:pt>
    <dgm:pt modelId="{4DCE044B-C1D0-45B8-8C74-716C5733611B}" type="pres">
      <dgm:prSet presAssocID="{2D8EC8F1-7496-4B63-9887-6E8D52BF5DBB}" presName="hierRoot3" presStyleCnt="0"/>
      <dgm:spPr/>
      <dgm:t>
        <a:bodyPr/>
        <a:lstStyle/>
        <a:p>
          <a:endParaRPr lang="fr-FR"/>
        </a:p>
      </dgm:t>
    </dgm:pt>
    <dgm:pt modelId="{53A683C4-0ECA-4F49-AEEA-7E7CB7DC3F0E}" type="pres">
      <dgm:prSet presAssocID="{2D8EC8F1-7496-4B63-9887-6E8D52BF5DBB}" presName="composite3" presStyleCnt="0"/>
      <dgm:spPr/>
      <dgm:t>
        <a:bodyPr/>
        <a:lstStyle/>
        <a:p>
          <a:endParaRPr lang="fr-FR"/>
        </a:p>
      </dgm:t>
    </dgm:pt>
    <dgm:pt modelId="{B185AA2B-971A-4DD5-9B3A-0EBBF95118F3}" type="pres">
      <dgm:prSet presAssocID="{2D8EC8F1-7496-4B63-9887-6E8D52BF5DBB}" presName="background3" presStyleLbl="node3" presStyleIdx="0" presStyleCnt="2"/>
      <dgm:spPr/>
      <dgm:t>
        <a:bodyPr/>
        <a:lstStyle/>
        <a:p>
          <a:endParaRPr lang="fr-FR"/>
        </a:p>
      </dgm:t>
    </dgm:pt>
    <dgm:pt modelId="{FF682A60-CBFC-4C34-BD48-47A01810BE88}" type="pres">
      <dgm:prSet presAssocID="{2D8EC8F1-7496-4B63-9887-6E8D52BF5DBB}" presName="text3" presStyleLbl="fgAcc3" presStyleIdx="0" presStyleCnt="2" custScaleX="161051" custScaleY="16105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30500A0-909F-4426-A632-514BA38A787E}" type="pres">
      <dgm:prSet presAssocID="{2D8EC8F1-7496-4B63-9887-6E8D52BF5DBB}" presName="hierChild4" presStyleCnt="0"/>
      <dgm:spPr/>
      <dgm:t>
        <a:bodyPr/>
        <a:lstStyle/>
        <a:p>
          <a:endParaRPr lang="fr-FR"/>
        </a:p>
      </dgm:t>
    </dgm:pt>
    <dgm:pt modelId="{5B464D96-BF34-458B-9220-33404047D246}" type="pres">
      <dgm:prSet presAssocID="{426B5EAA-623B-46B3-9F9C-CADE16FA79CB}" presName="Name10" presStyleLbl="parChTrans1D2" presStyleIdx="1" presStyleCnt="2"/>
      <dgm:spPr/>
      <dgm:t>
        <a:bodyPr/>
        <a:lstStyle/>
        <a:p>
          <a:endParaRPr lang="fr-FR"/>
        </a:p>
      </dgm:t>
    </dgm:pt>
    <dgm:pt modelId="{36B0DE9D-13F1-48D0-8F61-616FF6277657}" type="pres">
      <dgm:prSet presAssocID="{C90B7976-CB88-4683-94E2-71332449843A}" presName="hierRoot2" presStyleCnt="0"/>
      <dgm:spPr/>
      <dgm:t>
        <a:bodyPr/>
        <a:lstStyle/>
        <a:p>
          <a:endParaRPr lang="fr-FR"/>
        </a:p>
      </dgm:t>
    </dgm:pt>
    <dgm:pt modelId="{5F1E37F2-BBB1-490E-9106-B6F79681B25B}" type="pres">
      <dgm:prSet presAssocID="{C90B7976-CB88-4683-94E2-71332449843A}" presName="composite2" presStyleCnt="0"/>
      <dgm:spPr/>
      <dgm:t>
        <a:bodyPr/>
        <a:lstStyle/>
        <a:p>
          <a:endParaRPr lang="fr-FR"/>
        </a:p>
      </dgm:t>
    </dgm:pt>
    <dgm:pt modelId="{BA1CA289-503E-49A2-A144-8BA5264B892A}" type="pres">
      <dgm:prSet presAssocID="{C90B7976-CB88-4683-94E2-71332449843A}" presName="background2" presStyleLbl="node2" presStyleIdx="1" presStyleCnt="2"/>
      <dgm:spPr/>
      <dgm:t>
        <a:bodyPr/>
        <a:lstStyle/>
        <a:p>
          <a:endParaRPr lang="fr-FR"/>
        </a:p>
      </dgm:t>
    </dgm:pt>
    <dgm:pt modelId="{E2C8478A-D001-4FF4-BAE9-87FDCB34BCD5}" type="pres">
      <dgm:prSet presAssocID="{C90B7976-CB88-4683-94E2-71332449843A}" presName="text2" presStyleLbl="fgAcc2" presStyleIdx="1" presStyleCnt="2" custScaleX="110000" custScaleY="11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EAFB4C7-C027-4C0E-8888-221327AB2B4C}" type="pres">
      <dgm:prSet presAssocID="{C90B7976-CB88-4683-94E2-71332449843A}" presName="hierChild3" presStyleCnt="0"/>
      <dgm:spPr/>
      <dgm:t>
        <a:bodyPr/>
        <a:lstStyle/>
        <a:p>
          <a:endParaRPr lang="fr-FR"/>
        </a:p>
      </dgm:t>
    </dgm:pt>
    <dgm:pt modelId="{2E913710-2618-4AE8-B3CD-A71BE179DA3B}" type="pres">
      <dgm:prSet presAssocID="{38A4FEDF-E98C-477D-859C-C9D051B0DD17}" presName="Name17" presStyleLbl="parChTrans1D3" presStyleIdx="1" presStyleCnt="2"/>
      <dgm:spPr/>
      <dgm:t>
        <a:bodyPr/>
        <a:lstStyle/>
        <a:p>
          <a:endParaRPr lang="fr-FR"/>
        </a:p>
      </dgm:t>
    </dgm:pt>
    <dgm:pt modelId="{062CC4B0-6BE6-476C-A52B-01D8B96B2270}" type="pres">
      <dgm:prSet presAssocID="{37E0698A-1BB9-4F0D-8D36-C2AAEDE0C744}" presName="hierRoot3" presStyleCnt="0"/>
      <dgm:spPr/>
      <dgm:t>
        <a:bodyPr/>
        <a:lstStyle/>
        <a:p>
          <a:endParaRPr lang="fr-FR"/>
        </a:p>
      </dgm:t>
    </dgm:pt>
    <dgm:pt modelId="{A02B6DE3-2E22-4925-8A46-148E67CEEB04}" type="pres">
      <dgm:prSet presAssocID="{37E0698A-1BB9-4F0D-8D36-C2AAEDE0C744}" presName="composite3" presStyleCnt="0"/>
      <dgm:spPr/>
      <dgm:t>
        <a:bodyPr/>
        <a:lstStyle/>
        <a:p>
          <a:endParaRPr lang="fr-FR"/>
        </a:p>
      </dgm:t>
    </dgm:pt>
    <dgm:pt modelId="{1B2AE0E6-D9CE-4B29-854B-71D7B0604869}" type="pres">
      <dgm:prSet presAssocID="{37E0698A-1BB9-4F0D-8D36-C2AAEDE0C744}" presName="background3" presStyleLbl="node3" presStyleIdx="1" presStyleCnt="2"/>
      <dgm:spPr/>
      <dgm:t>
        <a:bodyPr/>
        <a:lstStyle/>
        <a:p>
          <a:endParaRPr lang="fr-FR"/>
        </a:p>
      </dgm:t>
    </dgm:pt>
    <dgm:pt modelId="{FD3107A9-E786-4697-9644-202615700FD6}" type="pres">
      <dgm:prSet presAssocID="{37E0698A-1BB9-4F0D-8D36-C2AAEDE0C744}" presName="text3" presStyleLbl="fgAcc3" presStyleIdx="1" presStyleCnt="2" custScaleX="235795" custScaleY="23579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DD8A218-089E-4A62-B803-21BF1D026C28}" type="pres">
      <dgm:prSet presAssocID="{37E0698A-1BB9-4F0D-8D36-C2AAEDE0C744}" presName="hierChild4" presStyleCnt="0"/>
      <dgm:spPr/>
      <dgm:t>
        <a:bodyPr/>
        <a:lstStyle/>
        <a:p>
          <a:endParaRPr lang="fr-FR"/>
        </a:p>
      </dgm:t>
    </dgm:pt>
  </dgm:ptLst>
  <dgm:cxnLst>
    <dgm:cxn modelId="{0C181DC7-600C-4C59-9544-6C322A640D5D}" type="presOf" srcId="{9BCE0884-270E-4DE9-9D0E-F10EAEFC2574}" destId="{4771202B-129B-4075-BEE8-6558164E9C60}" srcOrd="0" destOrd="0" presId="urn:microsoft.com/office/officeart/2005/8/layout/hierarchy1"/>
    <dgm:cxn modelId="{46A8DDA2-1856-45B2-91E1-5C1A3E5523A7}" type="presOf" srcId="{45778240-660C-43A8-87D1-B533AD5BDC2D}" destId="{5CDEC4D3-67A8-4EAA-A828-03F4792E1709}" srcOrd="0" destOrd="0" presId="urn:microsoft.com/office/officeart/2005/8/layout/hierarchy1"/>
    <dgm:cxn modelId="{2DB2CB35-063A-44A8-A767-FCE3BE5D1C87}" srcId="{FB171D50-1CAE-449D-AA5F-D6B6550793EF}" destId="{2D8EC8F1-7496-4B63-9887-6E8D52BF5DBB}" srcOrd="0" destOrd="0" parTransId="{9BCE0884-270E-4DE9-9D0E-F10EAEFC2574}" sibTransId="{682845DD-1370-4CF8-80DE-2D4B6F507298}"/>
    <dgm:cxn modelId="{430BC3A7-DC5D-4068-9E4F-835027AEF732}" srcId="{620D08B8-027C-4339-B645-33AF1CAFA3EF}" destId="{C90B7976-CB88-4683-94E2-71332449843A}" srcOrd="1" destOrd="0" parTransId="{426B5EAA-623B-46B3-9F9C-CADE16FA79CB}" sibTransId="{14948453-4D5E-4A30-9E68-40CD32B79700}"/>
    <dgm:cxn modelId="{1021012B-3E30-472F-B3E1-501DE70B9AD2}" srcId="{C90B7976-CB88-4683-94E2-71332449843A}" destId="{37E0698A-1BB9-4F0D-8D36-C2AAEDE0C744}" srcOrd="0" destOrd="0" parTransId="{38A4FEDF-E98C-477D-859C-C9D051B0DD17}" sibTransId="{A72DD00F-520A-4A96-B567-13E0039DBF44}"/>
    <dgm:cxn modelId="{BF0A1884-2CF0-4E6B-9585-C90DF87969BE}" srcId="{920A7DAC-343D-4C46-9B4F-818272BF779E}" destId="{620D08B8-027C-4339-B645-33AF1CAFA3EF}" srcOrd="0" destOrd="0" parTransId="{B510D0D6-65E9-4AF0-9FC4-7A3DDBB8DF51}" sibTransId="{837C2A5A-8F91-4AC8-A5D1-E5C5535DB258}"/>
    <dgm:cxn modelId="{BA4269BB-E67C-4310-8EE8-D1A8F07EBEFF}" type="presOf" srcId="{920A7DAC-343D-4C46-9B4F-818272BF779E}" destId="{D6A0D939-0163-4BE2-B0C9-1CBD9DE34681}" srcOrd="0" destOrd="0" presId="urn:microsoft.com/office/officeart/2005/8/layout/hierarchy1"/>
    <dgm:cxn modelId="{F2A8760A-59DE-4A3A-8D0F-1B69C0B955A9}" srcId="{620D08B8-027C-4339-B645-33AF1CAFA3EF}" destId="{FB171D50-1CAE-449D-AA5F-D6B6550793EF}" srcOrd="0" destOrd="0" parTransId="{45778240-660C-43A8-87D1-B533AD5BDC2D}" sibTransId="{7FBDDE17-D8F0-4E25-860B-4C65E1C7004F}"/>
    <dgm:cxn modelId="{59A9D83E-DA00-4EF7-A8B1-C28BEADAA6B9}" type="presOf" srcId="{38A4FEDF-E98C-477D-859C-C9D051B0DD17}" destId="{2E913710-2618-4AE8-B3CD-A71BE179DA3B}" srcOrd="0" destOrd="0" presId="urn:microsoft.com/office/officeart/2005/8/layout/hierarchy1"/>
    <dgm:cxn modelId="{8C23AE21-0005-4ED9-8713-4A649A19C030}" type="presOf" srcId="{C90B7976-CB88-4683-94E2-71332449843A}" destId="{E2C8478A-D001-4FF4-BAE9-87FDCB34BCD5}" srcOrd="0" destOrd="0" presId="urn:microsoft.com/office/officeart/2005/8/layout/hierarchy1"/>
    <dgm:cxn modelId="{F0EBC97F-EF66-4A23-A86A-93E995603383}" type="presOf" srcId="{2D8EC8F1-7496-4B63-9887-6E8D52BF5DBB}" destId="{FF682A60-CBFC-4C34-BD48-47A01810BE88}" srcOrd="0" destOrd="0" presId="urn:microsoft.com/office/officeart/2005/8/layout/hierarchy1"/>
    <dgm:cxn modelId="{F2A689CC-E052-4B5A-82D2-6EC7D07B4F37}" type="presOf" srcId="{FB171D50-1CAE-449D-AA5F-D6B6550793EF}" destId="{94AD5CE2-B17C-4B75-9E8E-C01B01AA2B88}" srcOrd="0" destOrd="0" presId="urn:microsoft.com/office/officeart/2005/8/layout/hierarchy1"/>
    <dgm:cxn modelId="{180A4F3F-35DA-4307-AFDF-36180688814B}" type="presOf" srcId="{37E0698A-1BB9-4F0D-8D36-C2AAEDE0C744}" destId="{FD3107A9-E786-4697-9644-202615700FD6}" srcOrd="0" destOrd="0" presId="urn:microsoft.com/office/officeart/2005/8/layout/hierarchy1"/>
    <dgm:cxn modelId="{66A404BC-4040-4DD1-960F-404D9C42C9C9}" type="presOf" srcId="{426B5EAA-623B-46B3-9F9C-CADE16FA79CB}" destId="{5B464D96-BF34-458B-9220-33404047D246}" srcOrd="0" destOrd="0" presId="urn:microsoft.com/office/officeart/2005/8/layout/hierarchy1"/>
    <dgm:cxn modelId="{98BC7733-06F6-4338-A81A-31D89109C7B6}" type="presOf" srcId="{620D08B8-027C-4339-B645-33AF1CAFA3EF}" destId="{614A9291-0420-4C3B-B89C-9EF89E3150F7}" srcOrd="0" destOrd="0" presId="urn:microsoft.com/office/officeart/2005/8/layout/hierarchy1"/>
    <dgm:cxn modelId="{35B50386-D6FA-4A7A-AA75-E68AA8963E1D}" type="presParOf" srcId="{D6A0D939-0163-4BE2-B0C9-1CBD9DE34681}" destId="{24FB49BE-F703-4502-9912-1FD4DB11E3A8}" srcOrd="0" destOrd="0" presId="urn:microsoft.com/office/officeart/2005/8/layout/hierarchy1"/>
    <dgm:cxn modelId="{B6CD5867-FBA1-4FF8-962D-DF1F9A860083}" type="presParOf" srcId="{24FB49BE-F703-4502-9912-1FD4DB11E3A8}" destId="{C1052336-0D01-44F7-96C2-E497EF2A9D00}" srcOrd="0" destOrd="0" presId="urn:microsoft.com/office/officeart/2005/8/layout/hierarchy1"/>
    <dgm:cxn modelId="{142A26BE-3389-42F3-9894-C2F64D10CEA9}" type="presParOf" srcId="{C1052336-0D01-44F7-96C2-E497EF2A9D00}" destId="{6FCBD65B-821C-479C-B8AD-F1DBF9BCF7F1}" srcOrd="0" destOrd="0" presId="urn:microsoft.com/office/officeart/2005/8/layout/hierarchy1"/>
    <dgm:cxn modelId="{008B5010-BCCB-43CF-B805-A9A5F9469674}" type="presParOf" srcId="{C1052336-0D01-44F7-96C2-E497EF2A9D00}" destId="{614A9291-0420-4C3B-B89C-9EF89E3150F7}" srcOrd="1" destOrd="0" presId="urn:microsoft.com/office/officeart/2005/8/layout/hierarchy1"/>
    <dgm:cxn modelId="{6026D2F1-D22A-42C4-BB7E-CED2C6BE79BB}" type="presParOf" srcId="{24FB49BE-F703-4502-9912-1FD4DB11E3A8}" destId="{709F5FB4-9D5F-4EDF-B41F-27A64C737C5F}" srcOrd="1" destOrd="0" presId="urn:microsoft.com/office/officeart/2005/8/layout/hierarchy1"/>
    <dgm:cxn modelId="{DC3B9052-6352-47D7-AD06-265A9B682257}" type="presParOf" srcId="{709F5FB4-9D5F-4EDF-B41F-27A64C737C5F}" destId="{5CDEC4D3-67A8-4EAA-A828-03F4792E1709}" srcOrd="0" destOrd="0" presId="urn:microsoft.com/office/officeart/2005/8/layout/hierarchy1"/>
    <dgm:cxn modelId="{95856B31-795F-472C-8E55-21007A5FC850}" type="presParOf" srcId="{709F5FB4-9D5F-4EDF-B41F-27A64C737C5F}" destId="{41526ED3-B9FF-4AE1-9455-1123593935A1}" srcOrd="1" destOrd="0" presId="urn:microsoft.com/office/officeart/2005/8/layout/hierarchy1"/>
    <dgm:cxn modelId="{2A7E934B-1C90-434B-AB6D-C3D735F6FF9A}" type="presParOf" srcId="{41526ED3-B9FF-4AE1-9455-1123593935A1}" destId="{121D91DE-7C1B-4AEB-BE14-2AF2A3FE48FC}" srcOrd="0" destOrd="0" presId="urn:microsoft.com/office/officeart/2005/8/layout/hierarchy1"/>
    <dgm:cxn modelId="{A2D1B036-CF95-4AA5-9356-645E567A8069}" type="presParOf" srcId="{121D91DE-7C1B-4AEB-BE14-2AF2A3FE48FC}" destId="{D55A25CB-53C1-4E97-AC01-2E8A884998E0}" srcOrd="0" destOrd="0" presId="urn:microsoft.com/office/officeart/2005/8/layout/hierarchy1"/>
    <dgm:cxn modelId="{68339FEF-8C06-4C93-B6D3-984224EBA891}" type="presParOf" srcId="{121D91DE-7C1B-4AEB-BE14-2AF2A3FE48FC}" destId="{94AD5CE2-B17C-4B75-9E8E-C01B01AA2B88}" srcOrd="1" destOrd="0" presId="urn:microsoft.com/office/officeart/2005/8/layout/hierarchy1"/>
    <dgm:cxn modelId="{E6EBE7EB-5BE6-46AB-A46A-2D459D294637}" type="presParOf" srcId="{41526ED3-B9FF-4AE1-9455-1123593935A1}" destId="{F4455F0A-B684-47EC-B820-FE1053065C23}" srcOrd="1" destOrd="0" presId="urn:microsoft.com/office/officeart/2005/8/layout/hierarchy1"/>
    <dgm:cxn modelId="{40ADD3CC-AEBD-4969-AE70-0ACD732A60B8}" type="presParOf" srcId="{F4455F0A-B684-47EC-B820-FE1053065C23}" destId="{4771202B-129B-4075-BEE8-6558164E9C60}" srcOrd="0" destOrd="0" presId="urn:microsoft.com/office/officeart/2005/8/layout/hierarchy1"/>
    <dgm:cxn modelId="{94103779-4C46-4465-A49D-8EDACB39CD50}" type="presParOf" srcId="{F4455F0A-B684-47EC-B820-FE1053065C23}" destId="{4DCE044B-C1D0-45B8-8C74-716C5733611B}" srcOrd="1" destOrd="0" presId="urn:microsoft.com/office/officeart/2005/8/layout/hierarchy1"/>
    <dgm:cxn modelId="{5C702333-8289-4ACA-BC5C-758EB1F88652}" type="presParOf" srcId="{4DCE044B-C1D0-45B8-8C74-716C5733611B}" destId="{53A683C4-0ECA-4F49-AEEA-7E7CB7DC3F0E}" srcOrd="0" destOrd="0" presId="urn:microsoft.com/office/officeart/2005/8/layout/hierarchy1"/>
    <dgm:cxn modelId="{0E924394-ECB0-46E7-ADCF-19366E0A44AB}" type="presParOf" srcId="{53A683C4-0ECA-4F49-AEEA-7E7CB7DC3F0E}" destId="{B185AA2B-971A-4DD5-9B3A-0EBBF95118F3}" srcOrd="0" destOrd="0" presId="urn:microsoft.com/office/officeart/2005/8/layout/hierarchy1"/>
    <dgm:cxn modelId="{C68B8A8C-9B5B-40A7-B4BD-1D52E8C6948E}" type="presParOf" srcId="{53A683C4-0ECA-4F49-AEEA-7E7CB7DC3F0E}" destId="{FF682A60-CBFC-4C34-BD48-47A01810BE88}" srcOrd="1" destOrd="0" presId="urn:microsoft.com/office/officeart/2005/8/layout/hierarchy1"/>
    <dgm:cxn modelId="{080E7BF1-219A-423B-9593-E29961ED6D7C}" type="presParOf" srcId="{4DCE044B-C1D0-45B8-8C74-716C5733611B}" destId="{B30500A0-909F-4426-A632-514BA38A787E}" srcOrd="1" destOrd="0" presId="urn:microsoft.com/office/officeart/2005/8/layout/hierarchy1"/>
    <dgm:cxn modelId="{68AD001E-BB73-4D87-BC1C-2E7EAE90FB52}" type="presParOf" srcId="{709F5FB4-9D5F-4EDF-B41F-27A64C737C5F}" destId="{5B464D96-BF34-458B-9220-33404047D246}" srcOrd="2" destOrd="0" presId="urn:microsoft.com/office/officeart/2005/8/layout/hierarchy1"/>
    <dgm:cxn modelId="{8CB3C62E-CC7A-4582-956E-13B66398B277}" type="presParOf" srcId="{709F5FB4-9D5F-4EDF-B41F-27A64C737C5F}" destId="{36B0DE9D-13F1-48D0-8F61-616FF6277657}" srcOrd="3" destOrd="0" presId="urn:microsoft.com/office/officeart/2005/8/layout/hierarchy1"/>
    <dgm:cxn modelId="{A94EBABC-043B-4D2B-901E-38E01CE43177}" type="presParOf" srcId="{36B0DE9D-13F1-48D0-8F61-616FF6277657}" destId="{5F1E37F2-BBB1-490E-9106-B6F79681B25B}" srcOrd="0" destOrd="0" presId="urn:microsoft.com/office/officeart/2005/8/layout/hierarchy1"/>
    <dgm:cxn modelId="{66AE9866-9D02-41B8-AFD0-17BEBE36F223}" type="presParOf" srcId="{5F1E37F2-BBB1-490E-9106-B6F79681B25B}" destId="{BA1CA289-503E-49A2-A144-8BA5264B892A}" srcOrd="0" destOrd="0" presId="urn:microsoft.com/office/officeart/2005/8/layout/hierarchy1"/>
    <dgm:cxn modelId="{E61AB873-B12B-44D0-A29A-F083E94E04A9}" type="presParOf" srcId="{5F1E37F2-BBB1-490E-9106-B6F79681B25B}" destId="{E2C8478A-D001-4FF4-BAE9-87FDCB34BCD5}" srcOrd="1" destOrd="0" presId="urn:microsoft.com/office/officeart/2005/8/layout/hierarchy1"/>
    <dgm:cxn modelId="{29AF0090-2A83-4D50-96F5-9CD0FF67000B}" type="presParOf" srcId="{36B0DE9D-13F1-48D0-8F61-616FF6277657}" destId="{1EAFB4C7-C027-4C0E-8888-221327AB2B4C}" srcOrd="1" destOrd="0" presId="urn:microsoft.com/office/officeart/2005/8/layout/hierarchy1"/>
    <dgm:cxn modelId="{CAB9BCA8-F1E0-47EC-BD78-28BE6189B119}" type="presParOf" srcId="{1EAFB4C7-C027-4C0E-8888-221327AB2B4C}" destId="{2E913710-2618-4AE8-B3CD-A71BE179DA3B}" srcOrd="0" destOrd="0" presId="urn:microsoft.com/office/officeart/2005/8/layout/hierarchy1"/>
    <dgm:cxn modelId="{0D04CDA8-B998-4735-908E-D5FCBC597502}" type="presParOf" srcId="{1EAFB4C7-C027-4C0E-8888-221327AB2B4C}" destId="{062CC4B0-6BE6-476C-A52B-01D8B96B2270}" srcOrd="1" destOrd="0" presId="urn:microsoft.com/office/officeart/2005/8/layout/hierarchy1"/>
    <dgm:cxn modelId="{379E3F38-E55C-43EC-AC41-B7C315CDE898}" type="presParOf" srcId="{062CC4B0-6BE6-476C-A52B-01D8B96B2270}" destId="{A02B6DE3-2E22-4925-8A46-148E67CEEB04}" srcOrd="0" destOrd="0" presId="urn:microsoft.com/office/officeart/2005/8/layout/hierarchy1"/>
    <dgm:cxn modelId="{E3754FE1-0D85-4A1C-88AA-1B8AFA9101E4}" type="presParOf" srcId="{A02B6DE3-2E22-4925-8A46-148E67CEEB04}" destId="{1B2AE0E6-D9CE-4B29-854B-71D7B0604869}" srcOrd="0" destOrd="0" presId="urn:microsoft.com/office/officeart/2005/8/layout/hierarchy1"/>
    <dgm:cxn modelId="{1665601E-B091-4529-AB77-03F0FC66C20D}" type="presParOf" srcId="{A02B6DE3-2E22-4925-8A46-148E67CEEB04}" destId="{FD3107A9-E786-4697-9644-202615700FD6}" srcOrd="1" destOrd="0" presId="urn:microsoft.com/office/officeart/2005/8/layout/hierarchy1"/>
    <dgm:cxn modelId="{1DD68A86-293D-4023-9DD8-5A8C367C0843}" type="presParOf" srcId="{062CC4B0-6BE6-476C-A52B-01D8B96B2270}" destId="{1DD8A218-089E-4A62-B803-21BF1D026C28}" srcOrd="1" destOrd="0" presId="urn:microsoft.com/office/officeart/2005/8/layout/hierarchy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20A7DAC-343D-4C46-9B4F-818272BF779E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20D08B8-027C-4339-B645-33AF1CAFA3EF}">
      <dgm:prSet phldrT="[Texte]" custT="1"/>
      <dgm:spPr/>
      <dgm:t>
        <a:bodyPr/>
        <a:lstStyle/>
        <a:p>
          <a:r>
            <a:rPr lang="fr-FR" sz="3200" b="1" dirty="0" smtClean="0">
              <a:latin typeface="Times New Roman" pitchFamily="18" charset="0"/>
              <a:cs typeface="Times New Roman" pitchFamily="18" charset="0"/>
            </a:rPr>
            <a:t>L’appareil génital </a:t>
          </a:r>
          <a:endParaRPr lang="fr-FR" sz="3200" b="1" dirty="0">
            <a:latin typeface="Times New Roman" pitchFamily="18" charset="0"/>
            <a:cs typeface="Times New Roman" pitchFamily="18" charset="0"/>
          </a:endParaRPr>
        </a:p>
      </dgm:t>
    </dgm:pt>
    <dgm:pt modelId="{B510D0D6-65E9-4AF0-9FC4-7A3DDBB8DF51}" type="parTrans" cxnId="{BF0A1884-2CF0-4E6B-9585-C90DF87969BE}">
      <dgm:prSet/>
      <dgm:spPr/>
      <dgm:t>
        <a:bodyPr/>
        <a:lstStyle/>
        <a:p>
          <a:endParaRPr lang="fr-FR"/>
        </a:p>
      </dgm:t>
    </dgm:pt>
    <dgm:pt modelId="{837C2A5A-8F91-4AC8-A5D1-E5C5535DB258}" type="sibTrans" cxnId="{BF0A1884-2CF0-4E6B-9585-C90DF87969BE}">
      <dgm:prSet/>
      <dgm:spPr/>
      <dgm:t>
        <a:bodyPr/>
        <a:lstStyle/>
        <a:p>
          <a:endParaRPr lang="fr-FR"/>
        </a:p>
      </dgm:t>
    </dgm:pt>
    <dgm:pt modelId="{FB171D50-1CAE-449D-AA5F-D6B6550793EF}">
      <dgm:prSet phldrT="[Texte]" custT="1"/>
      <dgm:spPr/>
      <dgm:t>
        <a:bodyPr/>
        <a:lstStyle/>
        <a:p>
          <a:r>
            <a:rPr lang="fr-F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Glandes génitales</a:t>
          </a:r>
          <a:endParaRPr lang="fr-F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778240-660C-43A8-87D1-B533AD5BDC2D}" type="parTrans" cxnId="{F2A8760A-59DE-4A3A-8D0F-1B69C0B955A9}">
      <dgm:prSet/>
      <dgm:spPr/>
      <dgm:t>
        <a:bodyPr/>
        <a:lstStyle/>
        <a:p>
          <a:endParaRPr lang="fr-FR"/>
        </a:p>
      </dgm:t>
    </dgm:pt>
    <dgm:pt modelId="{7FBDDE17-D8F0-4E25-860B-4C65E1C7004F}" type="sibTrans" cxnId="{F2A8760A-59DE-4A3A-8D0F-1B69C0B955A9}">
      <dgm:prSet/>
      <dgm:spPr/>
      <dgm:t>
        <a:bodyPr/>
        <a:lstStyle/>
        <a:p>
          <a:endParaRPr lang="fr-FR"/>
        </a:p>
      </dgm:t>
    </dgm:pt>
    <dgm:pt modelId="{2D8EC8F1-7496-4B63-9887-6E8D52BF5DBB}">
      <dgm:prSet phldrT="[Texte]" custT="1"/>
      <dgm:spPr/>
      <dgm:t>
        <a:bodyPr/>
        <a:lstStyle/>
        <a:p>
          <a:r>
            <a:rPr lang="fr-FR" sz="2400" b="1" dirty="0" smtClean="0">
              <a:latin typeface="Arial" pitchFamily="34" charset="0"/>
              <a:cs typeface="Arial" pitchFamily="34" charset="0"/>
            </a:rPr>
            <a:t>Les ovaires</a:t>
          </a:r>
          <a:endParaRPr lang="fr-FR" sz="2400" b="1" dirty="0">
            <a:latin typeface="Arial" pitchFamily="34" charset="0"/>
            <a:cs typeface="Arial" pitchFamily="34" charset="0"/>
          </a:endParaRPr>
        </a:p>
      </dgm:t>
    </dgm:pt>
    <dgm:pt modelId="{9BCE0884-270E-4DE9-9D0E-F10EAEFC2574}" type="parTrans" cxnId="{2DB2CB35-063A-44A8-A767-FCE3BE5D1C87}">
      <dgm:prSet/>
      <dgm:spPr/>
      <dgm:t>
        <a:bodyPr/>
        <a:lstStyle/>
        <a:p>
          <a:endParaRPr lang="fr-FR"/>
        </a:p>
      </dgm:t>
    </dgm:pt>
    <dgm:pt modelId="{682845DD-1370-4CF8-80DE-2D4B6F507298}" type="sibTrans" cxnId="{2DB2CB35-063A-44A8-A767-FCE3BE5D1C87}">
      <dgm:prSet/>
      <dgm:spPr/>
      <dgm:t>
        <a:bodyPr/>
        <a:lstStyle/>
        <a:p>
          <a:endParaRPr lang="fr-FR"/>
        </a:p>
      </dgm:t>
    </dgm:pt>
    <dgm:pt modelId="{C90B7976-CB88-4683-94E2-71332449843A}">
      <dgm:prSet phldrT="[Texte]" custT="1"/>
      <dgm:spPr/>
      <dgm:t>
        <a:bodyPr/>
        <a:lstStyle/>
        <a:p>
          <a:r>
            <a:rPr lang="fr-F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Voies génitales</a:t>
          </a:r>
          <a:endParaRPr lang="fr-F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6B5EAA-623B-46B3-9F9C-CADE16FA79CB}" type="parTrans" cxnId="{430BC3A7-DC5D-4068-9E4F-835027AEF732}">
      <dgm:prSet/>
      <dgm:spPr/>
      <dgm:t>
        <a:bodyPr/>
        <a:lstStyle/>
        <a:p>
          <a:endParaRPr lang="fr-FR"/>
        </a:p>
      </dgm:t>
    </dgm:pt>
    <dgm:pt modelId="{14948453-4D5E-4A30-9E68-40CD32B79700}" type="sibTrans" cxnId="{430BC3A7-DC5D-4068-9E4F-835027AEF732}">
      <dgm:prSet/>
      <dgm:spPr/>
      <dgm:t>
        <a:bodyPr/>
        <a:lstStyle/>
        <a:p>
          <a:endParaRPr lang="fr-FR"/>
        </a:p>
      </dgm:t>
    </dgm:pt>
    <dgm:pt modelId="{37E0698A-1BB9-4F0D-8D36-C2AAEDE0C744}">
      <dgm:prSet phldrT="[Texte]" custT="1"/>
      <dgm:spPr/>
      <dgm:t>
        <a:bodyPr lIns="36000" tIns="36000" rIns="36000" bIns="36000"/>
        <a:lstStyle/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Les conduits excréteurs: les trompes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Un organe creux destiné à recueillir le </a:t>
          </a:r>
          <a:r>
            <a:rPr lang="fr-FR" sz="2200" b="1" dirty="0" err="1" smtClean="0">
              <a:latin typeface="Arial" pitchFamily="34" charset="0"/>
              <a:cs typeface="Arial" pitchFamily="34" charset="0"/>
            </a:rPr>
            <a:t>conceptus</a:t>
          </a:r>
          <a:r>
            <a:rPr lang="fr-FR" sz="2200" b="1" dirty="0" smtClean="0">
              <a:latin typeface="Arial" pitchFamily="34" charset="0"/>
              <a:cs typeface="Arial" pitchFamily="34" charset="0"/>
            </a:rPr>
            <a:t>: l’utérus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Le vagin 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La vulve.</a:t>
          </a:r>
          <a:endParaRPr lang="fr-FR" sz="2200" b="1" dirty="0">
            <a:latin typeface="Arial" pitchFamily="34" charset="0"/>
            <a:cs typeface="Arial" pitchFamily="34" charset="0"/>
          </a:endParaRPr>
        </a:p>
      </dgm:t>
    </dgm:pt>
    <dgm:pt modelId="{38A4FEDF-E98C-477D-859C-C9D051B0DD17}" type="parTrans" cxnId="{1021012B-3E30-472F-B3E1-501DE70B9AD2}">
      <dgm:prSet/>
      <dgm:spPr/>
      <dgm:t>
        <a:bodyPr/>
        <a:lstStyle/>
        <a:p>
          <a:endParaRPr lang="fr-FR"/>
        </a:p>
      </dgm:t>
    </dgm:pt>
    <dgm:pt modelId="{A72DD00F-520A-4A96-B567-13E0039DBF44}" type="sibTrans" cxnId="{1021012B-3E30-472F-B3E1-501DE70B9AD2}">
      <dgm:prSet/>
      <dgm:spPr/>
      <dgm:t>
        <a:bodyPr/>
        <a:lstStyle/>
        <a:p>
          <a:endParaRPr lang="fr-FR"/>
        </a:p>
      </dgm:t>
    </dgm:pt>
    <dgm:pt modelId="{D6A0D939-0163-4BE2-B0C9-1CBD9DE34681}" type="pres">
      <dgm:prSet presAssocID="{920A7DAC-343D-4C46-9B4F-818272BF779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4FB49BE-F703-4502-9912-1FD4DB11E3A8}" type="pres">
      <dgm:prSet presAssocID="{620D08B8-027C-4339-B645-33AF1CAFA3EF}" presName="hierRoot1" presStyleCnt="0"/>
      <dgm:spPr/>
      <dgm:t>
        <a:bodyPr/>
        <a:lstStyle/>
        <a:p>
          <a:endParaRPr lang="fr-FR"/>
        </a:p>
      </dgm:t>
    </dgm:pt>
    <dgm:pt modelId="{C1052336-0D01-44F7-96C2-E497EF2A9D00}" type="pres">
      <dgm:prSet presAssocID="{620D08B8-027C-4339-B645-33AF1CAFA3EF}" presName="composite" presStyleCnt="0"/>
      <dgm:spPr/>
      <dgm:t>
        <a:bodyPr/>
        <a:lstStyle/>
        <a:p>
          <a:endParaRPr lang="fr-FR"/>
        </a:p>
      </dgm:t>
    </dgm:pt>
    <dgm:pt modelId="{6FCBD65B-821C-479C-B8AD-F1DBF9BCF7F1}" type="pres">
      <dgm:prSet presAssocID="{620D08B8-027C-4339-B645-33AF1CAFA3EF}" presName="background" presStyleLbl="node0" presStyleIdx="0" presStyleCnt="1"/>
      <dgm:spPr/>
      <dgm:t>
        <a:bodyPr/>
        <a:lstStyle/>
        <a:p>
          <a:endParaRPr lang="fr-FR"/>
        </a:p>
      </dgm:t>
    </dgm:pt>
    <dgm:pt modelId="{614A9291-0420-4C3B-B89C-9EF89E3150F7}" type="pres">
      <dgm:prSet presAssocID="{620D08B8-027C-4339-B645-33AF1CAFA3EF}" presName="text" presStyleLbl="fgAcc0" presStyleIdx="0" presStyleCnt="1" custScaleX="121000" custScaleY="121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09F5FB4-9D5F-4EDF-B41F-27A64C737C5F}" type="pres">
      <dgm:prSet presAssocID="{620D08B8-027C-4339-B645-33AF1CAFA3EF}" presName="hierChild2" presStyleCnt="0"/>
      <dgm:spPr/>
      <dgm:t>
        <a:bodyPr/>
        <a:lstStyle/>
        <a:p>
          <a:endParaRPr lang="fr-FR"/>
        </a:p>
      </dgm:t>
    </dgm:pt>
    <dgm:pt modelId="{5CDEC4D3-67A8-4EAA-A828-03F4792E1709}" type="pres">
      <dgm:prSet presAssocID="{45778240-660C-43A8-87D1-B533AD5BDC2D}" presName="Name10" presStyleLbl="parChTrans1D2" presStyleIdx="0" presStyleCnt="2"/>
      <dgm:spPr/>
      <dgm:t>
        <a:bodyPr/>
        <a:lstStyle/>
        <a:p>
          <a:endParaRPr lang="fr-FR"/>
        </a:p>
      </dgm:t>
    </dgm:pt>
    <dgm:pt modelId="{41526ED3-B9FF-4AE1-9455-1123593935A1}" type="pres">
      <dgm:prSet presAssocID="{FB171D50-1CAE-449D-AA5F-D6B6550793EF}" presName="hierRoot2" presStyleCnt="0"/>
      <dgm:spPr/>
      <dgm:t>
        <a:bodyPr/>
        <a:lstStyle/>
        <a:p>
          <a:endParaRPr lang="fr-FR"/>
        </a:p>
      </dgm:t>
    </dgm:pt>
    <dgm:pt modelId="{121D91DE-7C1B-4AEB-BE14-2AF2A3FE48FC}" type="pres">
      <dgm:prSet presAssocID="{FB171D50-1CAE-449D-AA5F-D6B6550793EF}" presName="composite2" presStyleCnt="0"/>
      <dgm:spPr/>
      <dgm:t>
        <a:bodyPr/>
        <a:lstStyle/>
        <a:p>
          <a:endParaRPr lang="fr-FR"/>
        </a:p>
      </dgm:t>
    </dgm:pt>
    <dgm:pt modelId="{D55A25CB-53C1-4E97-AC01-2E8A884998E0}" type="pres">
      <dgm:prSet presAssocID="{FB171D50-1CAE-449D-AA5F-D6B6550793EF}" presName="background2" presStyleLbl="node2" presStyleIdx="0" presStyleCnt="2"/>
      <dgm:spPr/>
      <dgm:t>
        <a:bodyPr/>
        <a:lstStyle/>
        <a:p>
          <a:endParaRPr lang="fr-FR"/>
        </a:p>
      </dgm:t>
    </dgm:pt>
    <dgm:pt modelId="{94AD5CE2-B17C-4B75-9E8E-C01B01AA2B88}" type="pres">
      <dgm:prSet presAssocID="{FB171D50-1CAE-449D-AA5F-D6B6550793EF}" presName="text2" presStyleLbl="fgAcc2" presStyleIdx="0" presStyleCnt="2" custScaleX="110000" custScaleY="11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4455F0A-B684-47EC-B820-FE1053065C23}" type="pres">
      <dgm:prSet presAssocID="{FB171D50-1CAE-449D-AA5F-D6B6550793EF}" presName="hierChild3" presStyleCnt="0"/>
      <dgm:spPr/>
      <dgm:t>
        <a:bodyPr/>
        <a:lstStyle/>
        <a:p>
          <a:endParaRPr lang="fr-FR"/>
        </a:p>
      </dgm:t>
    </dgm:pt>
    <dgm:pt modelId="{4771202B-129B-4075-BEE8-6558164E9C60}" type="pres">
      <dgm:prSet presAssocID="{9BCE0884-270E-4DE9-9D0E-F10EAEFC2574}" presName="Name17" presStyleLbl="parChTrans1D3" presStyleIdx="0" presStyleCnt="2"/>
      <dgm:spPr/>
      <dgm:t>
        <a:bodyPr/>
        <a:lstStyle/>
        <a:p>
          <a:endParaRPr lang="fr-FR"/>
        </a:p>
      </dgm:t>
    </dgm:pt>
    <dgm:pt modelId="{4DCE044B-C1D0-45B8-8C74-716C5733611B}" type="pres">
      <dgm:prSet presAssocID="{2D8EC8F1-7496-4B63-9887-6E8D52BF5DBB}" presName="hierRoot3" presStyleCnt="0"/>
      <dgm:spPr/>
      <dgm:t>
        <a:bodyPr/>
        <a:lstStyle/>
        <a:p>
          <a:endParaRPr lang="fr-FR"/>
        </a:p>
      </dgm:t>
    </dgm:pt>
    <dgm:pt modelId="{53A683C4-0ECA-4F49-AEEA-7E7CB7DC3F0E}" type="pres">
      <dgm:prSet presAssocID="{2D8EC8F1-7496-4B63-9887-6E8D52BF5DBB}" presName="composite3" presStyleCnt="0"/>
      <dgm:spPr/>
      <dgm:t>
        <a:bodyPr/>
        <a:lstStyle/>
        <a:p>
          <a:endParaRPr lang="fr-FR"/>
        </a:p>
      </dgm:t>
    </dgm:pt>
    <dgm:pt modelId="{B185AA2B-971A-4DD5-9B3A-0EBBF95118F3}" type="pres">
      <dgm:prSet presAssocID="{2D8EC8F1-7496-4B63-9887-6E8D52BF5DBB}" presName="background3" presStyleLbl="node3" presStyleIdx="0" presStyleCnt="2"/>
      <dgm:spPr/>
      <dgm:t>
        <a:bodyPr/>
        <a:lstStyle/>
        <a:p>
          <a:endParaRPr lang="fr-FR"/>
        </a:p>
      </dgm:t>
    </dgm:pt>
    <dgm:pt modelId="{FF682A60-CBFC-4C34-BD48-47A01810BE88}" type="pres">
      <dgm:prSet presAssocID="{2D8EC8F1-7496-4B63-9887-6E8D52BF5DBB}" presName="text3" presStyleLbl="fgAcc3" presStyleIdx="0" presStyleCnt="2" custScaleX="161051" custScaleY="16105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30500A0-909F-4426-A632-514BA38A787E}" type="pres">
      <dgm:prSet presAssocID="{2D8EC8F1-7496-4B63-9887-6E8D52BF5DBB}" presName="hierChild4" presStyleCnt="0"/>
      <dgm:spPr/>
      <dgm:t>
        <a:bodyPr/>
        <a:lstStyle/>
        <a:p>
          <a:endParaRPr lang="fr-FR"/>
        </a:p>
      </dgm:t>
    </dgm:pt>
    <dgm:pt modelId="{5B464D96-BF34-458B-9220-33404047D246}" type="pres">
      <dgm:prSet presAssocID="{426B5EAA-623B-46B3-9F9C-CADE16FA79CB}" presName="Name10" presStyleLbl="parChTrans1D2" presStyleIdx="1" presStyleCnt="2"/>
      <dgm:spPr/>
      <dgm:t>
        <a:bodyPr/>
        <a:lstStyle/>
        <a:p>
          <a:endParaRPr lang="fr-FR"/>
        </a:p>
      </dgm:t>
    </dgm:pt>
    <dgm:pt modelId="{36B0DE9D-13F1-48D0-8F61-616FF6277657}" type="pres">
      <dgm:prSet presAssocID="{C90B7976-CB88-4683-94E2-71332449843A}" presName="hierRoot2" presStyleCnt="0"/>
      <dgm:spPr/>
      <dgm:t>
        <a:bodyPr/>
        <a:lstStyle/>
        <a:p>
          <a:endParaRPr lang="fr-FR"/>
        </a:p>
      </dgm:t>
    </dgm:pt>
    <dgm:pt modelId="{5F1E37F2-BBB1-490E-9106-B6F79681B25B}" type="pres">
      <dgm:prSet presAssocID="{C90B7976-CB88-4683-94E2-71332449843A}" presName="composite2" presStyleCnt="0"/>
      <dgm:spPr/>
      <dgm:t>
        <a:bodyPr/>
        <a:lstStyle/>
        <a:p>
          <a:endParaRPr lang="fr-FR"/>
        </a:p>
      </dgm:t>
    </dgm:pt>
    <dgm:pt modelId="{BA1CA289-503E-49A2-A144-8BA5264B892A}" type="pres">
      <dgm:prSet presAssocID="{C90B7976-CB88-4683-94E2-71332449843A}" presName="background2" presStyleLbl="node2" presStyleIdx="1" presStyleCnt="2"/>
      <dgm:spPr/>
      <dgm:t>
        <a:bodyPr/>
        <a:lstStyle/>
        <a:p>
          <a:endParaRPr lang="fr-FR"/>
        </a:p>
      </dgm:t>
    </dgm:pt>
    <dgm:pt modelId="{E2C8478A-D001-4FF4-BAE9-87FDCB34BCD5}" type="pres">
      <dgm:prSet presAssocID="{C90B7976-CB88-4683-94E2-71332449843A}" presName="text2" presStyleLbl="fgAcc2" presStyleIdx="1" presStyleCnt="2" custScaleX="110000" custScaleY="11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EAFB4C7-C027-4C0E-8888-221327AB2B4C}" type="pres">
      <dgm:prSet presAssocID="{C90B7976-CB88-4683-94E2-71332449843A}" presName="hierChild3" presStyleCnt="0"/>
      <dgm:spPr/>
      <dgm:t>
        <a:bodyPr/>
        <a:lstStyle/>
        <a:p>
          <a:endParaRPr lang="fr-FR"/>
        </a:p>
      </dgm:t>
    </dgm:pt>
    <dgm:pt modelId="{2E913710-2618-4AE8-B3CD-A71BE179DA3B}" type="pres">
      <dgm:prSet presAssocID="{38A4FEDF-E98C-477D-859C-C9D051B0DD17}" presName="Name17" presStyleLbl="parChTrans1D3" presStyleIdx="1" presStyleCnt="2"/>
      <dgm:spPr/>
      <dgm:t>
        <a:bodyPr/>
        <a:lstStyle/>
        <a:p>
          <a:endParaRPr lang="fr-FR"/>
        </a:p>
      </dgm:t>
    </dgm:pt>
    <dgm:pt modelId="{062CC4B0-6BE6-476C-A52B-01D8B96B2270}" type="pres">
      <dgm:prSet presAssocID="{37E0698A-1BB9-4F0D-8D36-C2AAEDE0C744}" presName="hierRoot3" presStyleCnt="0"/>
      <dgm:spPr/>
      <dgm:t>
        <a:bodyPr/>
        <a:lstStyle/>
        <a:p>
          <a:endParaRPr lang="fr-FR"/>
        </a:p>
      </dgm:t>
    </dgm:pt>
    <dgm:pt modelId="{A02B6DE3-2E22-4925-8A46-148E67CEEB04}" type="pres">
      <dgm:prSet presAssocID="{37E0698A-1BB9-4F0D-8D36-C2AAEDE0C744}" presName="composite3" presStyleCnt="0"/>
      <dgm:spPr/>
      <dgm:t>
        <a:bodyPr/>
        <a:lstStyle/>
        <a:p>
          <a:endParaRPr lang="fr-FR"/>
        </a:p>
      </dgm:t>
    </dgm:pt>
    <dgm:pt modelId="{1B2AE0E6-D9CE-4B29-854B-71D7B0604869}" type="pres">
      <dgm:prSet presAssocID="{37E0698A-1BB9-4F0D-8D36-C2AAEDE0C744}" presName="background3" presStyleLbl="node3" presStyleIdx="1" presStyleCnt="2"/>
      <dgm:spPr/>
      <dgm:t>
        <a:bodyPr/>
        <a:lstStyle/>
        <a:p>
          <a:endParaRPr lang="fr-FR"/>
        </a:p>
      </dgm:t>
    </dgm:pt>
    <dgm:pt modelId="{FD3107A9-E786-4697-9644-202615700FD6}" type="pres">
      <dgm:prSet presAssocID="{37E0698A-1BB9-4F0D-8D36-C2AAEDE0C744}" presName="text3" presStyleLbl="fgAcc3" presStyleIdx="1" presStyleCnt="2" custScaleX="235795" custScaleY="23579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DD8A218-089E-4A62-B803-21BF1D026C28}" type="pres">
      <dgm:prSet presAssocID="{37E0698A-1BB9-4F0D-8D36-C2AAEDE0C744}" presName="hierChild4" presStyleCnt="0"/>
      <dgm:spPr/>
      <dgm:t>
        <a:bodyPr/>
        <a:lstStyle/>
        <a:p>
          <a:endParaRPr lang="fr-FR"/>
        </a:p>
      </dgm:t>
    </dgm:pt>
  </dgm:ptLst>
  <dgm:cxnLst>
    <dgm:cxn modelId="{BF0A1884-2CF0-4E6B-9585-C90DF87969BE}" srcId="{920A7DAC-343D-4C46-9B4F-818272BF779E}" destId="{620D08B8-027C-4339-B645-33AF1CAFA3EF}" srcOrd="0" destOrd="0" parTransId="{B510D0D6-65E9-4AF0-9FC4-7A3DDBB8DF51}" sibTransId="{837C2A5A-8F91-4AC8-A5D1-E5C5535DB258}"/>
    <dgm:cxn modelId="{1021012B-3E30-472F-B3E1-501DE70B9AD2}" srcId="{C90B7976-CB88-4683-94E2-71332449843A}" destId="{37E0698A-1BB9-4F0D-8D36-C2AAEDE0C744}" srcOrd="0" destOrd="0" parTransId="{38A4FEDF-E98C-477D-859C-C9D051B0DD17}" sibTransId="{A72DD00F-520A-4A96-B567-13E0039DBF44}"/>
    <dgm:cxn modelId="{0D3591B2-33AB-48EA-A330-A3146FA72A93}" type="presOf" srcId="{620D08B8-027C-4339-B645-33AF1CAFA3EF}" destId="{614A9291-0420-4C3B-B89C-9EF89E3150F7}" srcOrd="0" destOrd="0" presId="urn:microsoft.com/office/officeart/2005/8/layout/hierarchy1"/>
    <dgm:cxn modelId="{F2A8760A-59DE-4A3A-8D0F-1B69C0B955A9}" srcId="{620D08B8-027C-4339-B645-33AF1CAFA3EF}" destId="{FB171D50-1CAE-449D-AA5F-D6B6550793EF}" srcOrd="0" destOrd="0" parTransId="{45778240-660C-43A8-87D1-B533AD5BDC2D}" sibTransId="{7FBDDE17-D8F0-4E25-860B-4C65E1C7004F}"/>
    <dgm:cxn modelId="{84B3DBEB-D33C-43F6-841F-7DD453850269}" type="presOf" srcId="{920A7DAC-343D-4C46-9B4F-818272BF779E}" destId="{D6A0D939-0163-4BE2-B0C9-1CBD9DE34681}" srcOrd="0" destOrd="0" presId="urn:microsoft.com/office/officeart/2005/8/layout/hierarchy1"/>
    <dgm:cxn modelId="{826F45CC-6E13-45CE-8BC1-320344E7ADC8}" type="presOf" srcId="{2D8EC8F1-7496-4B63-9887-6E8D52BF5DBB}" destId="{FF682A60-CBFC-4C34-BD48-47A01810BE88}" srcOrd="0" destOrd="0" presId="urn:microsoft.com/office/officeart/2005/8/layout/hierarchy1"/>
    <dgm:cxn modelId="{EEACCEED-DFEA-41C3-AEF7-D681EA25452E}" type="presOf" srcId="{C90B7976-CB88-4683-94E2-71332449843A}" destId="{E2C8478A-D001-4FF4-BAE9-87FDCB34BCD5}" srcOrd="0" destOrd="0" presId="urn:microsoft.com/office/officeart/2005/8/layout/hierarchy1"/>
    <dgm:cxn modelId="{2DB2CB35-063A-44A8-A767-FCE3BE5D1C87}" srcId="{FB171D50-1CAE-449D-AA5F-D6B6550793EF}" destId="{2D8EC8F1-7496-4B63-9887-6E8D52BF5DBB}" srcOrd="0" destOrd="0" parTransId="{9BCE0884-270E-4DE9-9D0E-F10EAEFC2574}" sibTransId="{682845DD-1370-4CF8-80DE-2D4B6F507298}"/>
    <dgm:cxn modelId="{0E9B9CF6-CCE9-4AB8-B67D-B1F592DB01DB}" type="presOf" srcId="{FB171D50-1CAE-449D-AA5F-D6B6550793EF}" destId="{94AD5CE2-B17C-4B75-9E8E-C01B01AA2B88}" srcOrd="0" destOrd="0" presId="urn:microsoft.com/office/officeart/2005/8/layout/hierarchy1"/>
    <dgm:cxn modelId="{033F7D87-FE1E-4334-8F06-33A0BCC8320F}" type="presOf" srcId="{426B5EAA-623B-46B3-9F9C-CADE16FA79CB}" destId="{5B464D96-BF34-458B-9220-33404047D246}" srcOrd="0" destOrd="0" presId="urn:microsoft.com/office/officeart/2005/8/layout/hierarchy1"/>
    <dgm:cxn modelId="{77D0E500-79A1-4EBE-A380-06BD5F2A12FF}" type="presOf" srcId="{38A4FEDF-E98C-477D-859C-C9D051B0DD17}" destId="{2E913710-2618-4AE8-B3CD-A71BE179DA3B}" srcOrd="0" destOrd="0" presId="urn:microsoft.com/office/officeart/2005/8/layout/hierarchy1"/>
    <dgm:cxn modelId="{430BC3A7-DC5D-4068-9E4F-835027AEF732}" srcId="{620D08B8-027C-4339-B645-33AF1CAFA3EF}" destId="{C90B7976-CB88-4683-94E2-71332449843A}" srcOrd="1" destOrd="0" parTransId="{426B5EAA-623B-46B3-9F9C-CADE16FA79CB}" sibTransId="{14948453-4D5E-4A30-9E68-40CD32B79700}"/>
    <dgm:cxn modelId="{2D849C2F-BF18-4565-8EEA-BD95E6E6D022}" type="presOf" srcId="{37E0698A-1BB9-4F0D-8D36-C2AAEDE0C744}" destId="{FD3107A9-E786-4697-9644-202615700FD6}" srcOrd="0" destOrd="0" presId="urn:microsoft.com/office/officeart/2005/8/layout/hierarchy1"/>
    <dgm:cxn modelId="{69259CB8-996F-4E40-B245-5314301EC4BA}" type="presOf" srcId="{9BCE0884-270E-4DE9-9D0E-F10EAEFC2574}" destId="{4771202B-129B-4075-BEE8-6558164E9C60}" srcOrd="0" destOrd="0" presId="urn:microsoft.com/office/officeart/2005/8/layout/hierarchy1"/>
    <dgm:cxn modelId="{55DF1F5A-FAFA-4316-AC74-41825538CCB6}" type="presOf" srcId="{45778240-660C-43A8-87D1-B533AD5BDC2D}" destId="{5CDEC4D3-67A8-4EAA-A828-03F4792E1709}" srcOrd="0" destOrd="0" presId="urn:microsoft.com/office/officeart/2005/8/layout/hierarchy1"/>
    <dgm:cxn modelId="{CCF97F81-EC71-4A79-A434-E194F12CE91F}" type="presParOf" srcId="{D6A0D939-0163-4BE2-B0C9-1CBD9DE34681}" destId="{24FB49BE-F703-4502-9912-1FD4DB11E3A8}" srcOrd="0" destOrd="0" presId="urn:microsoft.com/office/officeart/2005/8/layout/hierarchy1"/>
    <dgm:cxn modelId="{95A8F517-E60F-476F-966F-870858906377}" type="presParOf" srcId="{24FB49BE-F703-4502-9912-1FD4DB11E3A8}" destId="{C1052336-0D01-44F7-96C2-E497EF2A9D00}" srcOrd="0" destOrd="0" presId="urn:microsoft.com/office/officeart/2005/8/layout/hierarchy1"/>
    <dgm:cxn modelId="{852D97BD-15EF-41FF-BE02-158E1CEF2E1D}" type="presParOf" srcId="{C1052336-0D01-44F7-96C2-E497EF2A9D00}" destId="{6FCBD65B-821C-479C-B8AD-F1DBF9BCF7F1}" srcOrd="0" destOrd="0" presId="urn:microsoft.com/office/officeart/2005/8/layout/hierarchy1"/>
    <dgm:cxn modelId="{49F0077F-BF9F-452A-87A5-C98AEF778E0C}" type="presParOf" srcId="{C1052336-0D01-44F7-96C2-E497EF2A9D00}" destId="{614A9291-0420-4C3B-B89C-9EF89E3150F7}" srcOrd="1" destOrd="0" presId="urn:microsoft.com/office/officeart/2005/8/layout/hierarchy1"/>
    <dgm:cxn modelId="{1C6B798A-6020-43C3-966A-A9C966CC7FA4}" type="presParOf" srcId="{24FB49BE-F703-4502-9912-1FD4DB11E3A8}" destId="{709F5FB4-9D5F-4EDF-B41F-27A64C737C5F}" srcOrd="1" destOrd="0" presId="urn:microsoft.com/office/officeart/2005/8/layout/hierarchy1"/>
    <dgm:cxn modelId="{795AC893-6A4D-420C-9B67-BA609E78E80D}" type="presParOf" srcId="{709F5FB4-9D5F-4EDF-B41F-27A64C737C5F}" destId="{5CDEC4D3-67A8-4EAA-A828-03F4792E1709}" srcOrd="0" destOrd="0" presId="urn:microsoft.com/office/officeart/2005/8/layout/hierarchy1"/>
    <dgm:cxn modelId="{E2660FEF-46EA-4DB2-A08B-8AAC1D604ED7}" type="presParOf" srcId="{709F5FB4-9D5F-4EDF-B41F-27A64C737C5F}" destId="{41526ED3-B9FF-4AE1-9455-1123593935A1}" srcOrd="1" destOrd="0" presId="urn:microsoft.com/office/officeart/2005/8/layout/hierarchy1"/>
    <dgm:cxn modelId="{64A12867-0187-4BCA-BD6A-99DC9B5010F3}" type="presParOf" srcId="{41526ED3-B9FF-4AE1-9455-1123593935A1}" destId="{121D91DE-7C1B-4AEB-BE14-2AF2A3FE48FC}" srcOrd="0" destOrd="0" presId="urn:microsoft.com/office/officeart/2005/8/layout/hierarchy1"/>
    <dgm:cxn modelId="{1F65298F-2D18-4793-B181-5A2A38E6C79E}" type="presParOf" srcId="{121D91DE-7C1B-4AEB-BE14-2AF2A3FE48FC}" destId="{D55A25CB-53C1-4E97-AC01-2E8A884998E0}" srcOrd="0" destOrd="0" presId="urn:microsoft.com/office/officeart/2005/8/layout/hierarchy1"/>
    <dgm:cxn modelId="{E6AF513F-8FC3-4191-94C3-25FEC53F3E7C}" type="presParOf" srcId="{121D91DE-7C1B-4AEB-BE14-2AF2A3FE48FC}" destId="{94AD5CE2-B17C-4B75-9E8E-C01B01AA2B88}" srcOrd="1" destOrd="0" presId="urn:microsoft.com/office/officeart/2005/8/layout/hierarchy1"/>
    <dgm:cxn modelId="{CB5EDF32-A600-498B-9ECE-F28A06FABF40}" type="presParOf" srcId="{41526ED3-B9FF-4AE1-9455-1123593935A1}" destId="{F4455F0A-B684-47EC-B820-FE1053065C23}" srcOrd="1" destOrd="0" presId="urn:microsoft.com/office/officeart/2005/8/layout/hierarchy1"/>
    <dgm:cxn modelId="{908C52A1-8041-48FA-8291-305D72F5E30F}" type="presParOf" srcId="{F4455F0A-B684-47EC-B820-FE1053065C23}" destId="{4771202B-129B-4075-BEE8-6558164E9C60}" srcOrd="0" destOrd="0" presId="urn:microsoft.com/office/officeart/2005/8/layout/hierarchy1"/>
    <dgm:cxn modelId="{DEECED11-0025-48F1-AFCD-85D57CFEBFF1}" type="presParOf" srcId="{F4455F0A-B684-47EC-B820-FE1053065C23}" destId="{4DCE044B-C1D0-45B8-8C74-716C5733611B}" srcOrd="1" destOrd="0" presId="urn:microsoft.com/office/officeart/2005/8/layout/hierarchy1"/>
    <dgm:cxn modelId="{EB25ECBC-E174-42B8-BD8C-89B9E2EAC13D}" type="presParOf" srcId="{4DCE044B-C1D0-45B8-8C74-716C5733611B}" destId="{53A683C4-0ECA-4F49-AEEA-7E7CB7DC3F0E}" srcOrd="0" destOrd="0" presId="urn:microsoft.com/office/officeart/2005/8/layout/hierarchy1"/>
    <dgm:cxn modelId="{A55F004E-8CCD-431C-A117-6F86F53706CE}" type="presParOf" srcId="{53A683C4-0ECA-4F49-AEEA-7E7CB7DC3F0E}" destId="{B185AA2B-971A-4DD5-9B3A-0EBBF95118F3}" srcOrd="0" destOrd="0" presId="urn:microsoft.com/office/officeart/2005/8/layout/hierarchy1"/>
    <dgm:cxn modelId="{A24B2EB8-0D59-45B4-B5F9-66B8849E4DFD}" type="presParOf" srcId="{53A683C4-0ECA-4F49-AEEA-7E7CB7DC3F0E}" destId="{FF682A60-CBFC-4C34-BD48-47A01810BE88}" srcOrd="1" destOrd="0" presId="urn:microsoft.com/office/officeart/2005/8/layout/hierarchy1"/>
    <dgm:cxn modelId="{DDE60FB0-E53C-4C10-8EE2-66F320F6EB86}" type="presParOf" srcId="{4DCE044B-C1D0-45B8-8C74-716C5733611B}" destId="{B30500A0-909F-4426-A632-514BA38A787E}" srcOrd="1" destOrd="0" presId="urn:microsoft.com/office/officeart/2005/8/layout/hierarchy1"/>
    <dgm:cxn modelId="{008BC5A4-245D-46AB-BC78-4205C9070804}" type="presParOf" srcId="{709F5FB4-9D5F-4EDF-B41F-27A64C737C5F}" destId="{5B464D96-BF34-458B-9220-33404047D246}" srcOrd="2" destOrd="0" presId="urn:microsoft.com/office/officeart/2005/8/layout/hierarchy1"/>
    <dgm:cxn modelId="{2C8C1086-4F61-4C6D-B3FB-4DF10A054BFD}" type="presParOf" srcId="{709F5FB4-9D5F-4EDF-B41F-27A64C737C5F}" destId="{36B0DE9D-13F1-48D0-8F61-616FF6277657}" srcOrd="3" destOrd="0" presId="urn:microsoft.com/office/officeart/2005/8/layout/hierarchy1"/>
    <dgm:cxn modelId="{0959955B-1418-4E94-A788-6F560DEF2D7E}" type="presParOf" srcId="{36B0DE9D-13F1-48D0-8F61-616FF6277657}" destId="{5F1E37F2-BBB1-490E-9106-B6F79681B25B}" srcOrd="0" destOrd="0" presId="urn:microsoft.com/office/officeart/2005/8/layout/hierarchy1"/>
    <dgm:cxn modelId="{A1220EE5-9A00-4F44-835A-7CA51EA8860A}" type="presParOf" srcId="{5F1E37F2-BBB1-490E-9106-B6F79681B25B}" destId="{BA1CA289-503E-49A2-A144-8BA5264B892A}" srcOrd="0" destOrd="0" presId="urn:microsoft.com/office/officeart/2005/8/layout/hierarchy1"/>
    <dgm:cxn modelId="{8D87AB0B-8C2C-464C-828E-BFD29FA3ECA7}" type="presParOf" srcId="{5F1E37F2-BBB1-490E-9106-B6F79681B25B}" destId="{E2C8478A-D001-4FF4-BAE9-87FDCB34BCD5}" srcOrd="1" destOrd="0" presId="urn:microsoft.com/office/officeart/2005/8/layout/hierarchy1"/>
    <dgm:cxn modelId="{AF3D83CD-0F98-4629-BB04-E3BD620E46C6}" type="presParOf" srcId="{36B0DE9D-13F1-48D0-8F61-616FF6277657}" destId="{1EAFB4C7-C027-4C0E-8888-221327AB2B4C}" srcOrd="1" destOrd="0" presId="urn:microsoft.com/office/officeart/2005/8/layout/hierarchy1"/>
    <dgm:cxn modelId="{AC76B9C8-D0B5-4204-AF56-2DBCD2F24603}" type="presParOf" srcId="{1EAFB4C7-C027-4C0E-8888-221327AB2B4C}" destId="{2E913710-2618-4AE8-B3CD-A71BE179DA3B}" srcOrd="0" destOrd="0" presId="urn:microsoft.com/office/officeart/2005/8/layout/hierarchy1"/>
    <dgm:cxn modelId="{79D64A70-5158-4096-B282-984D758CEFDF}" type="presParOf" srcId="{1EAFB4C7-C027-4C0E-8888-221327AB2B4C}" destId="{062CC4B0-6BE6-476C-A52B-01D8B96B2270}" srcOrd="1" destOrd="0" presId="urn:microsoft.com/office/officeart/2005/8/layout/hierarchy1"/>
    <dgm:cxn modelId="{57306B1B-F37C-4440-8FCF-4BAB9353D9AC}" type="presParOf" srcId="{062CC4B0-6BE6-476C-A52B-01D8B96B2270}" destId="{A02B6DE3-2E22-4925-8A46-148E67CEEB04}" srcOrd="0" destOrd="0" presId="urn:microsoft.com/office/officeart/2005/8/layout/hierarchy1"/>
    <dgm:cxn modelId="{C2B89521-D1A3-4D87-8BE9-A89B93A6D0C8}" type="presParOf" srcId="{A02B6DE3-2E22-4925-8A46-148E67CEEB04}" destId="{1B2AE0E6-D9CE-4B29-854B-71D7B0604869}" srcOrd="0" destOrd="0" presId="urn:microsoft.com/office/officeart/2005/8/layout/hierarchy1"/>
    <dgm:cxn modelId="{5AF6EC5F-DEF2-48F4-B452-A80555BD7F1C}" type="presParOf" srcId="{A02B6DE3-2E22-4925-8A46-148E67CEEB04}" destId="{FD3107A9-E786-4697-9644-202615700FD6}" srcOrd="1" destOrd="0" presId="urn:microsoft.com/office/officeart/2005/8/layout/hierarchy1"/>
    <dgm:cxn modelId="{E9F064C3-E76F-48DB-B508-5DE46E7D56CD}" type="presParOf" srcId="{062CC4B0-6BE6-476C-A52B-01D8B96B2270}" destId="{1DD8A218-089E-4A62-B803-21BF1D026C28}" srcOrd="1" destOrd="0" presId="urn:microsoft.com/office/officeart/2005/8/layout/hierarchy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20A7DAC-343D-4C46-9B4F-818272BF779E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20D08B8-027C-4339-B645-33AF1CAFA3EF}">
      <dgm:prSet phldrT="[Texte]" custT="1"/>
      <dgm:spPr/>
      <dgm:t>
        <a:bodyPr/>
        <a:lstStyle/>
        <a:p>
          <a:r>
            <a:rPr lang="fr-FR" sz="3200" b="1" dirty="0" smtClean="0">
              <a:latin typeface="Times New Roman" pitchFamily="18" charset="0"/>
              <a:cs typeface="Times New Roman" pitchFamily="18" charset="0"/>
            </a:rPr>
            <a:t>Les glandes endocrine</a:t>
          </a:r>
          <a:endParaRPr lang="fr-FR" sz="3200" b="1" dirty="0">
            <a:latin typeface="Times New Roman" pitchFamily="18" charset="0"/>
            <a:cs typeface="Times New Roman" pitchFamily="18" charset="0"/>
          </a:endParaRPr>
        </a:p>
      </dgm:t>
    </dgm:pt>
    <dgm:pt modelId="{B510D0D6-65E9-4AF0-9FC4-7A3DDBB8DF51}" type="parTrans" cxnId="{BF0A1884-2CF0-4E6B-9585-C90DF87969BE}">
      <dgm:prSet/>
      <dgm:spPr/>
      <dgm:t>
        <a:bodyPr/>
        <a:lstStyle/>
        <a:p>
          <a:endParaRPr lang="fr-FR"/>
        </a:p>
      </dgm:t>
    </dgm:pt>
    <dgm:pt modelId="{837C2A5A-8F91-4AC8-A5D1-E5C5535DB258}" type="sibTrans" cxnId="{BF0A1884-2CF0-4E6B-9585-C90DF87969BE}">
      <dgm:prSet/>
      <dgm:spPr/>
      <dgm:t>
        <a:bodyPr/>
        <a:lstStyle/>
        <a:p>
          <a:endParaRPr lang="fr-FR"/>
        </a:p>
      </dgm:t>
    </dgm:pt>
    <dgm:pt modelId="{FB171D50-1CAE-449D-AA5F-D6B6550793EF}">
      <dgm:prSet phldrT="[Texte]" custT="1"/>
      <dgm:spPr/>
      <dgm:t>
        <a:bodyPr/>
        <a:lstStyle/>
        <a:p>
          <a:r>
            <a:rPr lang="fr-FR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Glandes principales</a:t>
          </a:r>
          <a:endParaRPr lang="fr-FR" sz="2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778240-660C-43A8-87D1-B533AD5BDC2D}" type="parTrans" cxnId="{F2A8760A-59DE-4A3A-8D0F-1B69C0B955A9}">
      <dgm:prSet/>
      <dgm:spPr/>
      <dgm:t>
        <a:bodyPr/>
        <a:lstStyle/>
        <a:p>
          <a:endParaRPr lang="fr-FR"/>
        </a:p>
      </dgm:t>
    </dgm:pt>
    <dgm:pt modelId="{7FBDDE17-D8F0-4E25-860B-4C65E1C7004F}" type="sibTrans" cxnId="{F2A8760A-59DE-4A3A-8D0F-1B69C0B955A9}">
      <dgm:prSet/>
      <dgm:spPr/>
      <dgm:t>
        <a:bodyPr/>
        <a:lstStyle/>
        <a:p>
          <a:endParaRPr lang="fr-FR"/>
        </a:p>
      </dgm:t>
    </dgm:pt>
    <dgm:pt modelId="{2D8EC8F1-7496-4B63-9887-6E8D52BF5DBB}">
      <dgm:prSet phldrT="[Texte]" custT="1"/>
      <dgm:spPr/>
      <dgm:t>
        <a:bodyPr/>
        <a:lstStyle/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L'hypophyse, 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L'hypothalamus, 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La thyroïde, 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Les parathyroïdes, 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Le pancréas, 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Les glandes surrénales,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Les ovaires et les testicules.</a:t>
          </a:r>
          <a:endParaRPr lang="fr-FR" sz="2200" b="1" dirty="0">
            <a:latin typeface="Arial" pitchFamily="34" charset="0"/>
            <a:cs typeface="Arial" pitchFamily="34" charset="0"/>
          </a:endParaRPr>
        </a:p>
      </dgm:t>
    </dgm:pt>
    <dgm:pt modelId="{9BCE0884-270E-4DE9-9D0E-F10EAEFC2574}" type="parTrans" cxnId="{2DB2CB35-063A-44A8-A767-FCE3BE5D1C87}">
      <dgm:prSet/>
      <dgm:spPr/>
      <dgm:t>
        <a:bodyPr/>
        <a:lstStyle/>
        <a:p>
          <a:endParaRPr lang="fr-FR"/>
        </a:p>
      </dgm:t>
    </dgm:pt>
    <dgm:pt modelId="{682845DD-1370-4CF8-80DE-2D4B6F507298}" type="sibTrans" cxnId="{2DB2CB35-063A-44A8-A767-FCE3BE5D1C87}">
      <dgm:prSet/>
      <dgm:spPr/>
      <dgm:t>
        <a:bodyPr/>
        <a:lstStyle/>
        <a:p>
          <a:endParaRPr lang="fr-FR"/>
        </a:p>
      </dgm:t>
    </dgm:pt>
    <dgm:pt modelId="{C90B7976-CB88-4683-94E2-71332449843A}">
      <dgm:prSet phldrT="[Texte]" custT="1"/>
      <dgm:spPr/>
      <dgm:t>
        <a:bodyPr/>
        <a:lstStyle/>
        <a:p>
          <a:r>
            <a:rPr lang="fr-FR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Autres glandes</a:t>
          </a:r>
          <a:endParaRPr lang="fr-FR" sz="2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6B5EAA-623B-46B3-9F9C-CADE16FA79CB}" type="parTrans" cxnId="{430BC3A7-DC5D-4068-9E4F-835027AEF732}">
      <dgm:prSet/>
      <dgm:spPr/>
      <dgm:t>
        <a:bodyPr/>
        <a:lstStyle/>
        <a:p>
          <a:endParaRPr lang="fr-FR"/>
        </a:p>
      </dgm:t>
    </dgm:pt>
    <dgm:pt modelId="{14948453-4D5E-4A30-9E68-40CD32B79700}" type="sibTrans" cxnId="{430BC3A7-DC5D-4068-9E4F-835027AEF732}">
      <dgm:prSet/>
      <dgm:spPr/>
      <dgm:t>
        <a:bodyPr/>
        <a:lstStyle/>
        <a:p>
          <a:endParaRPr lang="fr-FR"/>
        </a:p>
      </dgm:t>
    </dgm:pt>
    <dgm:pt modelId="{37E0698A-1BB9-4F0D-8D36-C2AAEDE0C744}">
      <dgm:prSet phldrT="[Texte]" custT="1"/>
      <dgm:spPr/>
      <dgm:t>
        <a:bodyPr/>
        <a:lstStyle/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L'épiphyse,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Le thymus, 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Le rein, </a:t>
          </a:r>
        </a:p>
        <a:p>
          <a:r>
            <a:rPr lang="fr-FR" sz="2200" b="1" dirty="0" smtClean="0">
              <a:latin typeface="Arial" pitchFamily="34" charset="0"/>
              <a:cs typeface="Arial" pitchFamily="34" charset="0"/>
            </a:rPr>
            <a:t>Le cœur.</a:t>
          </a:r>
          <a:endParaRPr lang="fr-FR" sz="2200" b="1" dirty="0">
            <a:latin typeface="Arial" pitchFamily="34" charset="0"/>
            <a:cs typeface="Arial" pitchFamily="34" charset="0"/>
          </a:endParaRPr>
        </a:p>
      </dgm:t>
    </dgm:pt>
    <dgm:pt modelId="{38A4FEDF-E98C-477D-859C-C9D051B0DD17}" type="parTrans" cxnId="{1021012B-3E30-472F-B3E1-501DE70B9AD2}">
      <dgm:prSet/>
      <dgm:spPr/>
      <dgm:t>
        <a:bodyPr/>
        <a:lstStyle/>
        <a:p>
          <a:endParaRPr lang="fr-FR"/>
        </a:p>
      </dgm:t>
    </dgm:pt>
    <dgm:pt modelId="{A72DD00F-520A-4A96-B567-13E0039DBF44}" type="sibTrans" cxnId="{1021012B-3E30-472F-B3E1-501DE70B9AD2}">
      <dgm:prSet/>
      <dgm:spPr/>
      <dgm:t>
        <a:bodyPr/>
        <a:lstStyle/>
        <a:p>
          <a:endParaRPr lang="fr-FR"/>
        </a:p>
      </dgm:t>
    </dgm:pt>
    <dgm:pt modelId="{D6A0D939-0163-4BE2-B0C9-1CBD9DE34681}" type="pres">
      <dgm:prSet presAssocID="{920A7DAC-343D-4C46-9B4F-818272BF779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4FB49BE-F703-4502-9912-1FD4DB11E3A8}" type="pres">
      <dgm:prSet presAssocID="{620D08B8-027C-4339-B645-33AF1CAFA3EF}" presName="hierRoot1" presStyleCnt="0"/>
      <dgm:spPr/>
      <dgm:t>
        <a:bodyPr/>
        <a:lstStyle/>
        <a:p>
          <a:endParaRPr lang="fr-FR"/>
        </a:p>
      </dgm:t>
    </dgm:pt>
    <dgm:pt modelId="{C1052336-0D01-44F7-96C2-E497EF2A9D00}" type="pres">
      <dgm:prSet presAssocID="{620D08B8-027C-4339-B645-33AF1CAFA3EF}" presName="composite" presStyleCnt="0"/>
      <dgm:spPr/>
      <dgm:t>
        <a:bodyPr/>
        <a:lstStyle/>
        <a:p>
          <a:endParaRPr lang="fr-FR"/>
        </a:p>
      </dgm:t>
    </dgm:pt>
    <dgm:pt modelId="{6FCBD65B-821C-479C-B8AD-F1DBF9BCF7F1}" type="pres">
      <dgm:prSet presAssocID="{620D08B8-027C-4339-B645-33AF1CAFA3EF}" presName="background" presStyleLbl="node0" presStyleIdx="0" presStyleCnt="1"/>
      <dgm:spPr/>
      <dgm:t>
        <a:bodyPr/>
        <a:lstStyle/>
        <a:p>
          <a:endParaRPr lang="fr-FR"/>
        </a:p>
      </dgm:t>
    </dgm:pt>
    <dgm:pt modelId="{614A9291-0420-4C3B-B89C-9EF89E3150F7}" type="pres">
      <dgm:prSet presAssocID="{620D08B8-027C-4339-B645-33AF1CAFA3EF}" presName="text" presStyleLbl="fgAcc0" presStyleIdx="0" presStyleCnt="1" custScaleX="146410" custScaleY="9718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09F5FB4-9D5F-4EDF-B41F-27A64C737C5F}" type="pres">
      <dgm:prSet presAssocID="{620D08B8-027C-4339-B645-33AF1CAFA3EF}" presName="hierChild2" presStyleCnt="0"/>
      <dgm:spPr/>
      <dgm:t>
        <a:bodyPr/>
        <a:lstStyle/>
        <a:p>
          <a:endParaRPr lang="fr-FR"/>
        </a:p>
      </dgm:t>
    </dgm:pt>
    <dgm:pt modelId="{5CDEC4D3-67A8-4EAA-A828-03F4792E1709}" type="pres">
      <dgm:prSet presAssocID="{45778240-660C-43A8-87D1-B533AD5BDC2D}" presName="Name10" presStyleLbl="parChTrans1D2" presStyleIdx="0" presStyleCnt="2"/>
      <dgm:spPr/>
      <dgm:t>
        <a:bodyPr/>
        <a:lstStyle/>
        <a:p>
          <a:endParaRPr lang="fr-FR"/>
        </a:p>
      </dgm:t>
    </dgm:pt>
    <dgm:pt modelId="{41526ED3-B9FF-4AE1-9455-1123593935A1}" type="pres">
      <dgm:prSet presAssocID="{FB171D50-1CAE-449D-AA5F-D6B6550793EF}" presName="hierRoot2" presStyleCnt="0"/>
      <dgm:spPr/>
      <dgm:t>
        <a:bodyPr/>
        <a:lstStyle/>
        <a:p>
          <a:endParaRPr lang="fr-FR"/>
        </a:p>
      </dgm:t>
    </dgm:pt>
    <dgm:pt modelId="{121D91DE-7C1B-4AEB-BE14-2AF2A3FE48FC}" type="pres">
      <dgm:prSet presAssocID="{FB171D50-1CAE-449D-AA5F-D6B6550793EF}" presName="composite2" presStyleCnt="0"/>
      <dgm:spPr/>
      <dgm:t>
        <a:bodyPr/>
        <a:lstStyle/>
        <a:p>
          <a:endParaRPr lang="fr-FR"/>
        </a:p>
      </dgm:t>
    </dgm:pt>
    <dgm:pt modelId="{D55A25CB-53C1-4E97-AC01-2E8A884998E0}" type="pres">
      <dgm:prSet presAssocID="{FB171D50-1CAE-449D-AA5F-D6B6550793EF}" presName="background2" presStyleLbl="node2" presStyleIdx="0" presStyleCnt="2"/>
      <dgm:spPr/>
      <dgm:t>
        <a:bodyPr/>
        <a:lstStyle/>
        <a:p>
          <a:endParaRPr lang="fr-FR"/>
        </a:p>
      </dgm:t>
    </dgm:pt>
    <dgm:pt modelId="{94AD5CE2-B17C-4B75-9E8E-C01B01AA2B88}" type="pres">
      <dgm:prSet presAssocID="{FB171D50-1CAE-449D-AA5F-D6B6550793EF}" presName="text2" presStyleLbl="fgAcc2" presStyleIdx="0" presStyleCnt="2" custScaleX="121000" custScaleY="121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4455F0A-B684-47EC-B820-FE1053065C23}" type="pres">
      <dgm:prSet presAssocID="{FB171D50-1CAE-449D-AA5F-D6B6550793EF}" presName="hierChild3" presStyleCnt="0"/>
      <dgm:spPr/>
      <dgm:t>
        <a:bodyPr/>
        <a:lstStyle/>
        <a:p>
          <a:endParaRPr lang="fr-FR"/>
        </a:p>
      </dgm:t>
    </dgm:pt>
    <dgm:pt modelId="{4771202B-129B-4075-BEE8-6558164E9C60}" type="pres">
      <dgm:prSet presAssocID="{9BCE0884-270E-4DE9-9D0E-F10EAEFC2574}" presName="Name17" presStyleLbl="parChTrans1D3" presStyleIdx="0" presStyleCnt="2"/>
      <dgm:spPr/>
      <dgm:t>
        <a:bodyPr/>
        <a:lstStyle/>
        <a:p>
          <a:endParaRPr lang="fr-FR"/>
        </a:p>
      </dgm:t>
    </dgm:pt>
    <dgm:pt modelId="{4DCE044B-C1D0-45B8-8C74-716C5733611B}" type="pres">
      <dgm:prSet presAssocID="{2D8EC8F1-7496-4B63-9887-6E8D52BF5DBB}" presName="hierRoot3" presStyleCnt="0"/>
      <dgm:spPr/>
      <dgm:t>
        <a:bodyPr/>
        <a:lstStyle/>
        <a:p>
          <a:endParaRPr lang="fr-FR"/>
        </a:p>
      </dgm:t>
    </dgm:pt>
    <dgm:pt modelId="{53A683C4-0ECA-4F49-AEEA-7E7CB7DC3F0E}" type="pres">
      <dgm:prSet presAssocID="{2D8EC8F1-7496-4B63-9887-6E8D52BF5DBB}" presName="composite3" presStyleCnt="0"/>
      <dgm:spPr/>
      <dgm:t>
        <a:bodyPr/>
        <a:lstStyle/>
        <a:p>
          <a:endParaRPr lang="fr-FR"/>
        </a:p>
      </dgm:t>
    </dgm:pt>
    <dgm:pt modelId="{B185AA2B-971A-4DD5-9B3A-0EBBF95118F3}" type="pres">
      <dgm:prSet presAssocID="{2D8EC8F1-7496-4B63-9887-6E8D52BF5DBB}" presName="background3" presStyleLbl="node3" presStyleIdx="0" presStyleCnt="2"/>
      <dgm:spPr/>
      <dgm:t>
        <a:bodyPr/>
        <a:lstStyle/>
        <a:p>
          <a:endParaRPr lang="fr-FR"/>
        </a:p>
      </dgm:t>
    </dgm:pt>
    <dgm:pt modelId="{FF682A60-CBFC-4C34-BD48-47A01810BE88}" type="pres">
      <dgm:prSet presAssocID="{2D8EC8F1-7496-4B63-9887-6E8D52BF5DBB}" presName="text3" presStyleLbl="fgAcc3" presStyleIdx="0" presStyleCnt="2" custScaleX="259375" custScaleY="25937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30500A0-909F-4426-A632-514BA38A787E}" type="pres">
      <dgm:prSet presAssocID="{2D8EC8F1-7496-4B63-9887-6E8D52BF5DBB}" presName="hierChild4" presStyleCnt="0"/>
      <dgm:spPr/>
      <dgm:t>
        <a:bodyPr/>
        <a:lstStyle/>
        <a:p>
          <a:endParaRPr lang="fr-FR"/>
        </a:p>
      </dgm:t>
    </dgm:pt>
    <dgm:pt modelId="{5B464D96-BF34-458B-9220-33404047D246}" type="pres">
      <dgm:prSet presAssocID="{426B5EAA-623B-46B3-9F9C-CADE16FA79CB}" presName="Name10" presStyleLbl="parChTrans1D2" presStyleIdx="1" presStyleCnt="2"/>
      <dgm:spPr/>
      <dgm:t>
        <a:bodyPr/>
        <a:lstStyle/>
        <a:p>
          <a:endParaRPr lang="fr-FR"/>
        </a:p>
      </dgm:t>
    </dgm:pt>
    <dgm:pt modelId="{36B0DE9D-13F1-48D0-8F61-616FF6277657}" type="pres">
      <dgm:prSet presAssocID="{C90B7976-CB88-4683-94E2-71332449843A}" presName="hierRoot2" presStyleCnt="0"/>
      <dgm:spPr/>
      <dgm:t>
        <a:bodyPr/>
        <a:lstStyle/>
        <a:p>
          <a:endParaRPr lang="fr-FR"/>
        </a:p>
      </dgm:t>
    </dgm:pt>
    <dgm:pt modelId="{5F1E37F2-BBB1-490E-9106-B6F79681B25B}" type="pres">
      <dgm:prSet presAssocID="{C90B7976-CB88-4683-94E2-71332449843A}" presName="composite2" presStyleCnt="0"/>
      <dgm:spPr/>
      <dgm:t>
        <a:bodyPr/>
        <a:lstStyle/>
        <a:p>
          <a:endParaRPr lang="fr-FR"/>
        </a:p>
      </dgm:t>
    </dgm:pt>
    <dgm:pt modelId="{BA1CA289-503E-49A2-A144-8BA5264B892A}" type="pres">
      <dgm:prSet presAssocID="{C90B7976-CB88-4683-94E2-71332449843A}" presName="background2" presStyleLbl="node2" presStyleIdx="1" presStyleCnt="2"/>
      <dgm:spPr/>
      <dgm:t>
        <a:bodyPr/>
        <a:lstStyle/>
        <a:p>
          <a:endParaRPr lang="fr-FR"/>
        </a:p>
      </dgm:t>
    </dgm:pt>
    <dgm:pt modelId="{E2C8478A-D001-4FF4-BAE9-87FDCB34BCD5}" type="pres">
      <dgm:prSet presAssocID="{C90B7976-CB88-4683-94E2-71332449843A}" presName="text2" presStyleLbl="fgAcc2" presStyleIdx="1" presStyleCnt="2" custScaleX="121000" custScaleY="121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EAFB4C7-C027-4C0E-8888-221327AB2B4C}" type="pres">
      <dgm:prSet presAssocID="{C90B7976-CB88-4683-94E2-71332449843A}" presName="hierChild3" presStyleCnt="0"/>
      <dgm:spPr/>
      <dgm:t>
        <a:bodyPr/>
        <a:lstStyle/>
        <a:p>
          <a:endParaRPr lang="fr-FR"/>
        </a:p>
      </dgm:t>
    </dgm:pt>
    <dgm:pt modelId="{2E913710-2618-4AE8-B3CD-A71BE179DA3B}" type="pres">
      <dgm:prSet presAssocID="{38A4FEDF-E98C-477D-859C-C9D051B0DD17}" presName="Name17" presStyleLbl="parChTrans1D3" presStyleIdx="1" presStyleCnt="2"/>
      <dgm:spPr/>
      <dgm:t>
        <a:bodyPr/>
        <a:lstStyle/>
        <a:p>
          <a:endParaRPr lang="fr-FR"/>
        </a:p>
      </dgm:t>
    </dgm:pt>
    <dgm:pt modelId="{062CC4B0-6BE6-476C-A52B-01D8B96B2270}" type="pres">
      <dgm:prSet presAssocID="{37E0698A-1BB9-4F0D-8D36-C2AAEDE0C744}" presName="hierRoot3" presStyleCnt="0"/>
      <dgm:spPr/>
      <dgm:t>
        <a:bodyPr/>
        <a:lstStyle/>
        <a:p>
          <a:endParaRPr lang="fr-FR"/>
        </a:p>
      </dgm:t>
    </dgm:pt>
    <dgm:pt modelId="{A02B6DE3-2E22-4925-8A46-148E67CEEB04}" type="pres">
      <dgm:prSet presAssocID="{37E0698A-1BB9-4F0D-8D36-C2AAEDE0C744}" presName="composite3" presStyleCnt="0"/>
      <dgm:spPr/>
      <dgm:t>
        <a:bodyPr/>
        <a:lstStyle/>
        <a:p>
          <a:endParaRPr lang="fr-FR"/>
        </a:p>
      </dgm:t>
    </dgm:pt>
    <dgm:pt modelId="{1B2AE0E6-D9CE-4B29-854B-71D7B0604869}" type="pres">
      <dgm:prSet presAssocID="{37E0698A-1BB9-4F0D-8D36-C2AAEDE0C744}" presName="background3" presStyleLbl="node3" presStyleIdx="1" presStyleCnt="2"/>
      <dgm:spPr/>
      <dgm:t>
        <a:bodyPr/>
        <a:lstStyle/>
        <a:p>
          <a:endParaRPr lang="fr-FR"/>
        </a:p>
      </dgm:t>
    </dgm:pt>
    <dgm:pt modelId="{FD3107A9-E786-4697-9644-202615700FD6}" type="pres">
      <dgm:prSet presAssocID="{37E0698A-1BB9-4F0D-8D36-C2AAEDE0C744}" presName="text3" presStyleLbl="fgAcc3" presStyleIdx="1" presStyleCnt="2" custScaleX="161051" custScaleY="16105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DD8A218-089E-4A62-B803-21BF1D026C28}" type="pres">
      <dgm:prSet presAssocID="{37E0698A-1BB9-4F0D-8D36-C2AAEDE0C744}" presName="hierChild4" presStyleCnt="0"/>
      <dgm:spPr/>
      <dgm:t>
        <a:bodyPr/>
        <a:lstStyle/>
        <a:p>
          <a:endParaRPr lang="fr-FR"/>
        </a:p>
      </dgm:t>
    </dgm:pt>
  </dgm:ptLst>
  <dgm:cxnLst>
    <dgm:cxn modelId="{BF0A1884-2CF0-4E6B-9585-C90DF87969BE}" srcId="{920A7DAC-343D-4C46-9B4F-818272BF779E}" destId="{620D08B8-027C-4339-B645-33AF1CAFA3EF}" srcOrd="0" destOrd="0" parTransId="{B510D0D6-65E9-4AF0-9FC4-7A3DDBB8DF51}" sibTransId="{837C2A5A-8F91-4AC8-A5D1-E5C5535DB258}"/>
    <dgm:cxn modelId="{971EC0F9-E220-432C-84D8-098696438339}" type="presOf" srcId="{C90B7976-CB88-4683-94E2-71332449843A}" destId="{E2C8478A-D001-4FF4-BAE9-87FDCB34BCD5}" srcOrd="0" destOrd="0" presId="urn:microsoft.com/office/officeart/2005/8/layout/hierarchy1"/>
    <dgm:cxn modelId="{1021012B-3E30-472F-B3E1-501DE70B9AD2}" srcId="{C90B7976-CB88-4683-94E2-71332449843A}" destId="{37E0698A-1BB9-4F0D-8D36-C2AAEDE0C744}" srcOrd="0" destOrd="0" parTransId="{38A4FEDF-E98C-477D-859C-C9D051B0DD17}" sibTransId="{A72DD00F-520A-4A96-B567-13E0039DBF44}"/>
    <dgm:cxn modelId="{C544D4BC-0D62-47AF-A24F-19C6A46F2D7E}" type="presOf" srcId="{9BCE0884-270E-4DE9-9D0E-F10EAEFC2574}" destId="{4771202B-129B-4075-BEE8-6558164E9C60}" srcOrd="0" destOrd="0" presId="urn:microsoft.com/office/officeart/2005/8/layout/hierarchy1"/>
    <dgm:cxn modelId="{F2A8760A-59DE-4A3A-8D0F-1B69C0B955A9}" srcId="{620D08B8-027C-4339-B645-33AF1CAFA3EF}" destId="{FB171D50-1CAE-449D-AA5F-D6B6550793EF}" srcOrd="0" destOrd="0" parTransId="{45778240-660C-43A8-87D1-B533AD5BDC2D}" sibTransId="{7FBDDE17-D8F0-4E25-860B-4C65E1C7004F}"/>
    <dgm:cxn modelId="{33C4C6A5-D118-4136-81B7-A974F1A45168}" type="presOf" srcId="{620D08B8-027C-4339-B645-33AF1CAFA3EF}" destId="{614A9291-0420-4C3B-B89C-9EF89E3150F7}" srcOrd="0" destOrd="0" presId="urn:microsoft.com/office/officeart/2005/8/layout/hierarchy1"/>
    <dgm:cxn modelId="{505078EA-7E0B-4A49-8FC6-87764A00059E}" type="presOf" srcId="{2D8EC8F1-7496-4B63-9887-6E8D52BF5DBB}" destId="{FF682A60-CBFC-4C34-BD48-47A01810BE88}" srcOrd="0" destOrd="0" presId="urn:microsoft.com/office/officeart/2005/8/layout/hierarchy1"/>
    <dgm:cxn modelId="{D313767B-22F0-4F09-910D-505E0A90C205}" type="presOf" srcId="{38A4FEDF-E98C-477D-859C-C9D051B0DD17}" destId="{2E913710-2618-4AE8-B3CD-A71BE179DA3B}" srcOrd="0" destOrd="0" presId="urn:microsoft.com/office/officeart/2005/8/layout/hierarchy1"/>
    <dgm:cxn modelId="{75EE3CEA-7877-418B-BAFE-8C2C2C1C7C76}" type="presOf" srcId="{920A7DAC-343D-4C46-9B4F-818272BF779E}" destId="{D6A0D939-0163-4BE2-B0C9-1CBD9DE34681}" srcOrd="0" destOrd="0" presId="urn:microsoft.com/office/officeart/2005/8/layout/hierarchy1"/>
    <dgm:cxn modelId="{2DB2CB35-063A-44A8-A767-FCE3BE5D1C87}" srcId="{FB171D50-1CAE-449D-AA5F-D6B6550793EF}" destId="{2D8EC8F1-7496-4B63-9887-6E8D52BF5DBB}" srcOrd="0" destOrd="0" parTransId="{9BCE0884-270E-4DE9-9D0E-F10EAEFC2574}" sibTransId="{682845DD-1370-4CF8-80DE-2D4B6F507298}"/>
    <dgm:cxn modelId="{430BC3A7-DC5D-4068-9E4F-835027AEF732}" srcId="{620D08B8-027C-4339-B645-33AF1CAFA3EF}" destId="{C90B7976-CB88-4683-94E2-71332449843A}" srcOrd="1" destOrd="0" parTransId="{426B5EAA-623B-46B3-9F9C-CADE16FA79CB}" sibTransId="{14948453-4D5E-4A30-9E68-40CD32B79700}"/>
    <dgm:cxn modelId="{7215FC8F-FE12-44FA-AB69-A44F053B71A6}" type="presOf" srcId="{426B5EAA-623B-46B3-9F9C-CADE16FA79CB}" destId="{5B464D96-BF34-458B-9220-33404047D246}" srcOrd="0" destOrd="0" presId="urn:microsoft.com/office/officeart/2005/8/layout/hierarchy1"/>
    <dgm:cxn modelId="{1083F83F-9C34-49CF-8501-EF523E349AED}" type="presOf" srcId="{37E0698A-1BB9-4F0D-8D36-C2AAEDE0C744}" destId="{FD3107A9-E786-4697-9644-202615700FD6}" srcOrd="0" destOrd="0" presId="urn:microsoft.com/office/officeart/2005/8/layout/hierarchy1"/>
    <dgm:cxn modelId="{DA9FA3FE-F328-467A-9CFA-CF007B81824D}" type="presOf" srcId="{45778240-660C-43A8-87D1-B533AD5BDC2D}" destId="{5CDEC4D3-67A8-4EAA-A828-03F4792E1709}" srcOrd="0" destOrd="0" presId="urn:microsoft.com/office/officeart/2005/8/layout/hierarchy1"/>
    <dgm:cxn modelId="{0DE4D337-BAEA-42FB-86AE-8AE8D75AADDF}" type="presOf" srcId="{FB171D50-1CAE-449D-AA5F-D6B6550793EF}" destId="{94AD5CE2-B17C-4B75-9E8E-C01B01AA2B88}" srcOrd="0" destOrd="0" presId="urn:microsoft.com/office/officeart/2005/8/layout/hierarchy1"/>
    <dgm:cxn modelId="{D926A6E5-9D48-4E22-AD54-387B0B9E91A7}" type="presParOf" srcId="{D6A0D939-0163-4BE2-B0C9-1CBD9DE34681}" destId="{24FB49BE-F703-4502-9912-1FD4DB11E3A8}" srcOrd="0" destOrd="0" presId="urn:microsoft.com/office/officeart/2005/8/layout/hierarchy1"/>
    <dgm:cxn modelId="{05BEF42B-9A35-4D3D-BC8F-218CFD5B5C26}" type="presParOf" srcId="{24FB49BE-F703-4502-9912-1FD4DB11E3A8}" destId="{C1052336-0D01-44F7-96C2-E497EF2A9D00}" srcOrd="0" destOrd="0" presId="urn:microsoft.com/office/officeart/2005/8/layout/hierarchy1"/>
    <dgm:cxn modelId="{82D7DA75-21AE-424D-8A11-6D31956C833F}" type="presParOf" srcId="{C1052336-0D01-44F7-96C2-E497EF2A9D00}" destId="{6FCBD65B-821C-479C-B8AD-F1DBF9BCF7F1}" srcOrd="0" destOrd="0" presId="urn:microsoft.com/office/officeart/2005/8/layout/hierarchy1"/>
    <dgm:cxn modelId="{7F2055AE-0C1A-4B95-B4D7-9151C6DB5562}" type="presParOf" srcId="{C1052336-0D01-44F7-96C2-E497EF2A9D00}" destId="{614A9291-0420-4C3B-B89C-9EF89E3150F7}" srcOrd="1" destOrd="0" presId="urn:microsoft.com/office/officeart/2005/8/layout/hierarchy1"/>
    <dgm:cxn modelId="{BF2EB785-65E5-42F4-B90D-E0611263B21A}" type="presParOf" srcId="{24FB49BE-F703-4502-9912-1FD4DB11E3A8}" destId="{709F5FB4-9D5F-4EDF-B41F-27A64C737C5F}" srcOrd="1" destOrd="0" presId="urn:microsoft.com/office/officeart/2005/8/layout/hierarchy1"/>
    <dgm:cxn modelId="{CA810043-0095-4584-91FC-6C7D07177986}" type="presParOf" srcId="{709F5FB4-9D5F-4EDF-B41F-27A64C737C5F}" destId="{5CDEC4D3-67A8-4EAA-A828-03F4792E1709}" srcOrd="0" destOrd="0" presId="urn:microsoft.com/office/officeart/2005/8/layout/hierarchy1"/>
    <dgm:cxn modelId="{ABCFBDB7-0752-4430-A968-63E2CD2B6D2F}" type="presParOf" srcId="{709F5FB4-9D5F-4EDF-B41F-27A64C737C5F}" destId="{41526ED3-B9FF-4AE1-9455-1123593935A1}" srcOrd="1" destOrd="0" presId="urn:microsoft.com/office/officeart/2005/8/layout/hierarchy1"/>
    <dgm:cxn modelId="{75F62145-8482-4748-AFD5-1D78B62E7335}" type="presParOf" srcId="{41526ED3-B9FF-4AE1-9455-1123593935A1}" destId="{121D91DE-7C1B-4AEB-BE14-2AF2A3FE48FC}" srcOrd="0" destOrd="0" presId="urn:microsoft.com/office/officeart/2005/8/layout/hierarchy1"/>
    <dgm:cxn modelId="{1B801A5E-07B3-44A4-B5CD-C2260A8D818D}" type="presParOf" srcId="{121D91DE-7C1B-4AEB-BE14-2AF2A3FE48FC}" destId="{D55A25CB-53C1-4E97-AC01-2E8A884998E0}" srcOrd="0" destOrd="0" presId="urn:microsoft.com/office/officeart/2005/8/layout/hierarchy1"/>
    <dgm:cxn modelId="{AD61A716-B5B1-4F83-B3E9-C940C2BE633A}" type="presParOf" srcId="{121D91DE-7C1B-4AEB-BE14-2AF2A3FE48FC}" destId="{94AD5CE2-B17C-4B75-9E8E-C01B01AA2B88}" srcOrd="1" destOrd="0" presId="urn:microsoft.com/office/officeart/2005/8/layout/hierarchy1"/>
    <dgm:cxn modelId="{7F941E52-3E3B-41A2-B85C-6648112CD58A}" type="presParOf" srcId="{41526ED3-B9FF-4AE1-9455-1123593935A1}" destId="{F4455F0A-B684-47EC-B820-FE1053065C23}" srcOrd="1" destOrd="0" presId="urn:microsoft.com/office/officeart/2005/8/layout/hierarchy1"/>
    <dgm:cxn modelId="{E6036840-84AC-4FBE-9AE0-7A73E446B557}" type="presParOf" srcId="{F4455F0A-B684-47EC-B820-FE1053065C23}" destId="{4771202B-129B-4075-BEE8-6558164E9C60}" srcOrd="0" destOrd="0" presId="urn:microsoft.com/office/officeart/2005/8/layout/hierarchy1"/>
    <dgm:cxn modelId="{2749B958-41CD-4227-AFAB-1451EFA1ABB4}" type="presParOf" srcId="{F4455F0A-B684-47EC-B820-FE1053065C23}" destId="{4DCE044B-C1D0-45B8-8C74-716C5733611B}" srcOrd="1" destOrd="0" presId="urn:microsoft.com/office/officeart/2005/8/layout/hierarchy1"/>
    <dgm:cxn modelId="{30BE50E5-BAED-4F87-BE79-4310D69D2D48}" type="presParOf" srcId="{4DCE044B-C1D0-45B8-8C74-716C5733611B}" destId="{53A683C4-0ECA-4F49-AEEA-7E7CB7DC3F0E}" srcOrd="0" destOrd="0" presId="urn:microsoft.com/office/officeart/2005/8/layout/hierarchy1"/>
    <dgm:cxn modelId="{13EAD8BB-55F9-4074-AAF7-110717E5C129}" type="presParOf" srcId="{53A683C4-0ECA-4F49-AEEA-7E7CB7DC3F0E}" destId="{B185AA2B-971A-4DD5-9B3A-0EBBF95118F3}" srcOrd="0" destOrd="0" presId="urn:microsoft.com/office/officeart/2005/8/layout/hierarchy1"/>
    <dgm:cxn modelId="{DCB6DA11-EDD7-4945-997F-DE46FAA4F732}" type="presParOf" srcId="{53A683C4-0ECA-4F49-AEEA-7E7CB7DC3F0E}" destId="{FF682A60-CBFC-4C34-BD48-47A01810BE88}" srcOrd="1" destOrd="0" presId="urn:microsoft.com/office/officeart/2005/8/layout/hierarchy1"/>
    <dgm:cxn modelId="{949E4E2E-DCC9-4C91-A045-99C98198FC29}" type="presParOf" srcId="{4DCE044B-C1D0-45B8-8C74-716C5733611B}" destId="{B30500A0-909F-4426-A632-514BA38A787E}" srcOrd="1" destOrd="0" presId="urn:microsoft.com/office/officeart/2005/8/layout/hierarchy1"/>
    <dgm:cxn modelId="{9B793209-3771-4F01-88B9-7BEBB58A7330}" type="presParOf" srcId="{709F5FB4-9D5F-4EDF-B41F-27A64C737C5F}" destId="{5B464D96-BF34-458B-9220-33404047D246}" srcOrd="2" destOrd="0" presId="urn:microsoft.com/office/officeart/2005/8/layout/hierarchy1"/>
    <dgm:cxn modelId="{59E889E3-D91E-4EA6-953F-0370D844C151}" type="presParOf" srcId="{709F5FB4-9D5F-4EDF-B41F-27A64C737C5F}" destId="{36B0DE9D-13F1-48D0-8F61-616FF6277657}" srcOrd="3" destOrd="0" presId="urn:microsoft.com/office/officeart/2005/8/layout/hierarchy1"/>
    <dgm:cxn modelId="{A6CB6F1F-A673-484D-ACF6-B380E0ED87C6}" type="presParOf" srcId="{36B0DE9D-13F1-48D0-8F61-616FF6277657}" destId="{5F1E37F2-BBB1-490E-9106-B6F79681B25B}" srcOrd="0" destOrd="0" presId="urn:microsoft.com/office/officeart/2005/8/layout/hierarchy1"/>
    <dgm:cxn modelId="{81685930-0718-4374-8322-CCD1524A3EAB}" type="presParOf" srcId="{5F1E37F2-BBB1-490E-9106-B6F79681B25B}" destId="{BA1CA289-503E-49A2-A144-8BA5264B892A}" srcOrd="0" destOrd="0" presId="urn:microsoft.com/office/officeart/2005/8/layout/hierarchy1"/>
    <dgm:cxn modelId="{BA0C885E-946D-455D-BC95-D3BA127B943A}" type="presParOf" srcId="{5F1E37F2-BBB1-490E-9106-B6F79681B25B}" destId="{E2C8478A-D001-4FF4-BAE9-87FDCB34BCD5}" srcOrd="1" destOrd="0" presId="urn:microsoft.com/office/officeart/2005/8/layout/hierarchy1"/>
    <dgm:cxn modelId="{7CB9DBC9-E6E2-47B3-8F37-4B9C33FE3B1D}" type="presParOf" srcId="{36B0DE9D-13F1-48D0-8F61-616FF6277657}" destId="{1EAFB4C7-C027-4C0E-8888-221327AB2B4C}" srcOrd="1" destOrd="0" presId="urn:microsoft.com/office/officeart/2005/8/layout/hierarchy1"/>
    <dgm:cxn modelId="{D5FA082F-5D96-4CC8-908E-A723F2DAA654}" type="presParOf" srcId="{1EAFB4C7-C027-4C0E-8888-221327AB2B4C}" destId="{2E913710-2618-4AE8-B3CD-A71BE179DA3B}" srcOrd="0" destOrd="0" presId="urn:microsoft.com/office/officeart/2005/8/layout/hierarchy1"/>
    <dgm:cxn modelId="{A494C415-62C2-4A1F-B787-0BA3F727439B}" type="presParOf" srcId="{1EAFB4C7-C027-4C0E-8888-221327AB2B4C}" destId="{062CC4B0-6BE6-476C-A52B-01D8B96B2270}" srcOrd="1" destOrd="0" presId="urn:microsoft.com/office/officeart/2005/8/layout/hierarchy1"/>
    <dgm:cxn modelId="{353C3571-5DFC-477E-BE4E-866106A4E60C}" type="presParOf" srcId="{062CC4B0-6BE6-476C-A52B-01D8B96B2270}" destId="{A02B6DE3-2E22-4925-8A46-148E67CEEB04}" srcOrd="0" destOrd="0" presId="urn:microsoft.com/office/officeart/2005/8/layout/hierarchy1"/>
    <dgm:cxn modelId="{0B8ADF2D-975F-4DA0-B22A-50F7E7F5F5BF}" type="presParOf" srcId="{A02B6DE3-2E22-4925-8A46-148E67CEEB04}" destId="{1B2AE0E6-D9CE-4B29-854B-71D7B0604869}" srcOrd="0" destOrd="0" presId="urn:microsoft.com/office/officeart/2005/8/layout/hierarchy1"/>
    <dgm:cxn modelId="{E886541B-6BAC-4B1B-8BDC-01EBC1C177BD}" type="presParOf" srcId="{A02B6DE3-2E22-4925-8A46-148E67CEEB04}" destId="{FD3107A9-E786-4697-9644-202615700FD6}" srcOrd="1" destOrd="0" presId="urn:microsoft.com/office/officeart/2005/8/layout/hierarchy1"/>
    <dgm:cxn modelId="{B454A95A-D8DE-4AB0-B2EE-6B95B5328FCF}" type="presParOf" srcId="{062CC4B0-6BE6-476C-A52B-01D8B96B2270}" destId="{1DD8A218-089E-4A62-B803-21BF1D026C28}" srcOrd="1" destOrd="0" presId="urn:microsoft.com/office/officeart/2005/8/layout/hierarchy1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16420C1-37A7-4459-87CA-F2B624530997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474394E-9F18-4CD6-8EBB-46D6984CCDF9}">
      <dgm:prSet phldrT="[Texte]"/>
      <dgm:spPr/>
      <dgm:t>
        <a:bodyPr/>
        <a:lstStyle/>
        <a:p>
          <a:r>
            <a:rPr lang="fr-FR" b="1" dirty="0" smtClean="0"/>
            <a:t>L’œil est l’organe de la vue, qui sert à percevoir les formes, les distances, les couleurs et les mouvements.</a:t>
          </a:r>
        </a:p>
      </dgm:t>
    </dgm:pt>
    <dgm:pt modelId="{DA7618E1-65C3-4FD5-ACF8-BDF276EAB748}" type="sibTrans" cxnId="{BAFE1A61-4D94-4880-A986-0D8491826DE3}">
      <dgm:prSet/>
      <dgm:spPr/>
      <dgm:t>
        <a:bodyPr/>
        <a:lstStyle/>
        <a:p>
          <a:endParaRPr lang="fr-FR"/>
        </a:p>
      </dgm:t>
    </dgm:pt>
    <dgm:pt modelId="{B8188E03-B9DB-4935-8E10-35F2D372CCF3}" type="parTrans" cxnId="{BAFE1A61-4D94-4880-A986-0D8491826DE3}">
      <dgm:prSet/>
      <dgm:spPr/>
      <dgm:t>
        <a:bodyPr/>
        <a:lstStyle/>
        <a:p>
          <a:endParaRPr lang="fr-FR"/>
        </a:p>
      </dgm:t>
    </dgm:pt>
    <dgm:pt modelId="{EF2C359B-F601-4552-9B32-65E0F392B4BA}" type="pres">
      <dgm:prSet presAssocID="{A16420C1-37A7-4459-87CA-F2B6245309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5A5FCA5-5040-4147-96F8-C936E21F8225}" type="pres">
      <dgm:prSet presAssocID="{3474394E-9F18-4CD6-8EBB-46D6984CCDF9}" presName="compNode" presStyleCnt="0"/>
      <dgm:spPr/>
    </dgm:pt>
    <dgm:pt modelId="{FA8671C0-7A8F-44A9-8ED0-A3321709A854}" type="pres">
      <dgm:prSet presAssocID="{3474394E-9F18-4CD6-8EBB-46D6984CCDF9}" presName="pictRect" presStyleLbl="node1" presStyleIdx="0" presStyleCnt="1" custScaleX="90909" custScaleY="90909" custLinFactNeighborX="-64" custLinFactNeighborY="-673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DFA92D2-93AC-4E56-9BFC-09ACD978B84E}" type="pres">
      <dgm:prSet presAssocID="{3474394E-9F18-4CD6-8EBB-46D6984CCDF9}" presName="textRect" presStyleLbl="revTx" presStyleIdx="0" presStyleCnt="1" custScaleX="161051" custScaleY="131921" custLinFactNeighborY="1421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5196CF6-5C3C-4A85-9566-20C8F20242FE}" type="presOf" srcId="{A16420C1-37A7-4459-87CA-F2B624530997}" destId="{EF2C359B-F601-4552-9B32-65E0F392B4BA}" srcOrd="0" destOrd="0" presId="urn:microsoft.com/office/officeart/2005/8/layout/pList1"/>
    <dgm:cxn modelId="{DAF81AF4-1AA8-488C-8FF1-8C9774D02350}" type="presOf" srcId="{3474394E-9F18-4CD6-8EBB-46D6984CCDF9}" destId="{EDFA92D2-93AC-4E56-9BFC-09ACD978B84E}" srcOrd="0" destOrd="0" presId="urn:microsoft.com/office/officeart/2005/8/layout/pList1"/>
    <dgm:cxn modelId="{BAFE1A61-4D94-4880-A986-0D8491826DE3}" srcId="{A16420C1-37A7-4459-87CA-F2B624530997}" destId="{3474394E-9F18-4CD6-8EBB-46D6984CCDF9}" srcOrd="0" destOrd="0" parTransId="{B8188E03-B9DB-4935-8E10-35F2D372CCF3}" sibTransId="{DA7618E1-65C3-4FD5-ACF8-BDF276EAB748}"/>
    <dgm:cxn modelId="{54782F26-8547-44D9-AF5D-4A6A937B85BD}" type="presParOf" srcId="{EF2C359B-F601-4552-9B32-65E0F392B4BA}" destId="{15A5FCA5-5040-4147-96F8-C936E21F8225}" srcOrd="0" destOrd="0" presId="urn:microsoft.com/office/officeart/2005/8/layout/pList1"/>
    <dgm:cxn modelId="{07A72F34-C704-4E8F-91C2-5D59C72729DB}" type="presParOf" srcId="{15A5FCA5-5040-4147-96F8-C936E21F8225}" destId="{FA8671C0-7A8F-44A9-8ED0-A3321709A854}" srcOrd="0" destOrd="0" presId="urn:microsoft.com/office/officeart/2005/8/layout/pList1"/>
    <dgm:cxn modelId="{ECDAF489-355B-44B5-83F5-040FC2FF811B}" type="presParOf" srcId="{15A5FCA5-5040-4147-96F8-C936E21F8225}" destId="{EDFA92D2-93AC-4E56-9BFC-09ACD978B84E}" srcOrd="1" destOrd="0" presId="urn:microsoft.com/office/officeart/2005/8/layout/pList1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16420C1-37A7-4459-87CA-F2B624530997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474394E-9F18-4CD6-8EBB-46D6984CCDF9}">
      <dgm:prSet phldrT="[Texte]" custT="1"/>
      <dgm:spPr/>
      <dgm:t>
        <a:bodyPr/>
        <a:lstStyle/>
        <a:p>
          <a:r>
            <a:rPr lang="fr-FR" sz="4300" b="1" dirty="0" smtClean="0"/>
            <a:t>L’oreille est l’organe de l’ouïe, qui sert à capter le son. Mais elle joue également un rôle important dans </a:t>
          </a:r>
          <a:r>
            <a:rPr lang="fr-FR" sz="4300" b="1" u="sng" dirty="0" smtClean="0"/>
            <a:t>l'équilibre.</a:t>
          </a:r>
          <a:endParaRPr lang="fr-FR" sz="4300" b="1" dirty="0" smtClean="0"/>
        </a:p>
      </dgm:t>
    </dgm:pt>
    <dgm:pt modelId="{B8188E03-B9DB-4935-8E10-35F2D372CCF3}" type="parTrans" cxnId="{BAFE1A61-4D94-4880-A986-0D8491826DE3}">
      <dgm:prSet/>
      <dgm:spPr/>
      <dgm:t>
        <a:bodyPr/>
        <a:lstStyle/>
        <a:p>
          <a:endParaRPr lang="fr-FR"/>
        </a:p>
      </dgm:t>
    </dgm:pt>
    <dgm:pt modelId="{DA7618E1-65C3-4FD5-ACF8-BDF276EAB748}" type="sibTrans" cxnId="{BAFE1A61-4D94-4880-A986-0D8491826DE3}">
      <dgm:prSet/>
      <dgm:spPr/>
      <dgm:t>
        <a:bodyPr/>
        <a:lstStyle/>
        <a:p>
          <a:endParaRPr lang="fr-FR"/>
        </a:p>
      </dgm:t>
    </dgm:pt>
    <dgm:pt modelId="{EF2C359B-F601-4552-9B32-65E0F392B4BA}" type="pres">
      <dgm:prSet presAssocID="{A16420C1-37A7-4459-87CA-F2B6245309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5A5FCA5-5040-4147-96F8-C936E21F8225}" type="pres">
      <dgm:prSet presAssocID="{3474394E-9F18-4CD6-8EBB-46D6984CCDF9}" presName="compNode" presStyleCnt="0"/>
      <dgm:spPr/>
      <dgm:t>
        <a:bodyPr/>
        <a:lstStyle/>
        <a:p>
          <a:endParaRPr lang="fr-FR"/>
        </a:p>
      </dgm:t>
    </dgm:pt>
    <dgm:pt modelId="{FA8671C0-7A8F-44A9-8ED0-A3321709A854}" type="pres">
      <dgm:prSet presAssocID="{3474394E-9F18-4CD6-8EBB-46D6984CCDF9}" presName="pictRect" presStyleLbl="node1" presStyleIdx="0" presStyleCnt="1" custScaleX="75132" custScaleY="7513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EDFA92D2-93AC-4E56-9BFC-09ACD978B84E}" type="pres">
      <dgm:prSet presAssocID="{3474394E-9F18-4CD6-8EBB-46D6984CCDF9}" presName="textRect" presStyleLbl="revTx" presStyleIdx="0" presStyleCnt="1" custScaleX="153358" custScaleY="161051" custLinFactNeighborY="-347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9D0722B-4B58-4901-8861-786294BE060C}" type="presOf" srcId="{3474394E-9F18-4CD6-8EBB-46D6984CCDF9}" destId="{EDFA92D2-93AC-4E56-9BFC-09ACD978B84E}" srcOrd="0" destOrd="0" presId="urn:microsoft.com/office/officeart/2005/8/layout/pList1"/>
    <dgm:cxn modelId="{BAFE1A61-4D94-4880-A986-0D8491826DE3}" srcId="{A16420C1-37A7-4459-87CA-F2B624530997}" destId="{3474394E-9F18-4CD6-8EBB-46D6984CCDF9}" srcOrd="0" destOrd="0" parTransId="{B8188E03-B9DB-4935-8E10-35F2D372CCF3}" sibTransId="{DA7618E1-65C3-4FD5-ACF8-BDF276EAB748}"/>
    <dgm:cxn modelId="{089FB807-7846-47C7-ADDB-5E7508DB3838}" type="presOf" srcId="{A16420C1-37A7-4459-87CA-F2B624530997}" destId="{EF2C359B-F601-4552-9B32-65E0F392B4BA}" srcOrd="0" destOrd="0" presId="urn:microsoft.com/office/officeart/2005/8/layout/pList1"/>
    <dgm:cxn modelId="{9371C5D8-B9B3-4BB4-89D9-512381F40294}" type="presParOf" srcId="{EF2C359B-F601-4552-9B32-65E0F392B4BA}" destId="{15A5FCA5-5040-4147-96F8-C936E21F8225}" srcOrd="0" destOrd="0" presId="urn:microsoft.com/office/officeart/2005/8/layout/pList1"/>
    <dgm:cxn modelId="{375FCA17-BE6D-4016-ACDF-F569DA08380D}" type="presParOf" srcId="{15A5FCA5-5040-4147-96F8-C936E21F8225}" destId="{FA8671C0-7A8F-44A9-8ED0-A3321709A854}" srcOrd="0" destOrd="0" presId="urn:microsoft.com/office/officeart/2005/8/layout/pList1"/>
    <dgm:cxn modelId="{F0CA4419-8AC9-4B15-8A6E-5AAB51844064}" type="presParOf" srcId="{15A5FCA5-5040-4147-96F8-C936E21F8225}" destId="{EDFA92D2-93AC-4E56-9BFC-09ACD978B84E}" srcOrd="1" destOrd="0" presId="urn:microsoft.com/office/officeart/2005/8/layout/p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8.bin"/><Relationship Id="rId13" Type="http://schemas.microsoft.com/office/2006/relationships/legacyDiagramText" Target="legacyDiagramText13.bin"/><Relationship Id="rId3" Type="http://schemas.microsoft.com/office/2006/relationships/legacyDiagramText" Target="legacyDiagramText3.bin"/><Relationship Id="rId7" Type="http://schemas.microsoft.com/office/2006/relationships/legacyDiagramText" Target="legacyDiagramText7.bin"/><Relationship Id="rId12" Type="http://schemas.microsoft.com/office/2006/relationships/legacyDiagramText" Target="legacyDiagramText12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11" Type="http://schemas.microsoft.com/office/2006/relationships/legacyDiagramText" Target="legacyDiagramText11.bin"/><Relationship Id="rId5" Type="http://schemas.microsoft.com/office/2006/relationships/legacyDiagramText" Target="legacyDiagramText5.bin"/><Relationship Id="rId10" Type="http://schemas.microsoft.com/office/2006/relationships/legacyDiagramText" Target="legacyDiagramText10.bin"/><Relationship Id="rId4" Type="http://schemas.microsoft.com/office/2006/relationships/legacyDiagramText" Target="legacyDiagramText4.bin"/><Relationship Id="rId9" Type="http://schemas.microsoft.com/office/2006/relationships/legacyDiagramText" Target="legacyDiagramText9.bin"/><Relationship Id="rId14" Type="http://schemas.microsoft.com/office/2006/relationships/legacyDiagramText" Target="legacyDiagramText14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360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2360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A0BC340F-3B8C-433D-823F-6A87F2BBEFB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253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041400" y="762000"/>
            <a:ext cx="4775200" cy="3581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8200"/>
            <a:ext cx="5029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020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2020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962EE81-AF10-4487-BBBE-606D37D78BD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0FED30-7F13-4162-B97C-65B15F8F7AED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2"/>
          <p:cNvGrpSpPr>
            <a:grpSpLocks/>
          </p:cNvGrpSpPr>
          <p:nvPr/>
        </p:nvGrpSpPr>
        <p:grpSpPr bwMode="auto">
          <a:xfrm>
            <a:off x="0" y="2713038"/>
            <a:ext cx="9132888" cy="4160837"/>
            <a:chOff x="0" y="1709"/>
            <a:chExt cx="5753" cy="2621"/>
          </a:xfrm>
        </p:grpSpPr>
        <p:sp>
          <p:nvSpPr>
            <p:cNvPr id="5" name="Freeform 2"/>
            <p:cNvSpPr>
              <a:spLocks/>
            </p:cNvSpPr>
            <p:nvPr/>
          </p:nvSpPr>
          <p:spPr bwMode="ltGray">
            <a:xfrm>
              <a:off x="0" y="4062"/>
              <a:ext cx="5753" cy="268"/>
            </a:xfrm>
            <a:custGeom>
              <a:avLst/>
              <a:gdLst/>
              <a:ahLst/>
              <a:cxnLst>
                <a:cxn ang="0">
                  <a:pos x="0" y="267"/>
                </a:cxn>
                <a:cxn ang="0">
                  <a:pos x="5752" y="267"/>
                </a:cxn>
                <a:cxn ang="0">
                  <a:pos x="5752" y="81"/>
                </a:cxn>
                <a:cxn ang="0">
                  <a:pos x="5567" y="111"/>
                </a:cxn>
                <a:cxn ang="0">
                  <a:pos x="5098" y="131"/>
                </a:cxn>
                <a:cxn ang="0">
                  <a:pos x="4597" y="101"/>
                </a:cxn>
                <a:cxn ang="0">
                  <a:pos x="4138" y="141"/>
                </a:cxn>
                <a:cxn ang="0">
                  <a:pos x="3914" y="141"/>
                </a:cxn>
                <a:cxn ang="0">
                  <a:pos x="3786" y="131"/>
                </a:cxn>
                <a:cxn ang="0">
                  <a:pos x="3455" y="81"/>
                </a:cxn>
                <a:cxn ang="0">
                  <a:pos x="2976" y="91"/>
                </a:cxn>
                <a:cxn ang="0">
                  <a:pos x="2730" y="20"/>
                </a:cxn>
                <a:cxn ang="0">
                  <a:pos x="2432" y="51"/>
                </a:cxn>
                <a:cxn ang="0">
                  <a:pos x="2218" y="81"/>
                </a:cxn>
                <a:cxn ang="0">
                  <a:pos x="2048" y="91"/>
                </a:cxn>
                <a:cxn ang="0">
                  <a:pos x="1749" y="71"/>
                </a:cxn>
                <a:cxn ang="0">
                  <a:pos x="1440" y="51"/>
                </a:cxn>
                <a:cxn ang="0">
                  <a:pos x="1130" y="20"/>
                </a:cxn>
                <a:cxn ang="0">
                  <a:pos x="757" y="40"/>
                </a:cxn>
                <a:cxn ang="0">
                  <a:pos x="384" y="71"/>
                </a:cxn>
                <a:cxn ang="0">
                  <a:pos x="128" y="10"/>
                </a:cxn>
                <a:cxn ang="0">
                  <a:pos x="0" y="0"/>
                </a:cxn>
                <a:cxn ang="0">
                  <a:pos x="0" y="267"/>
                </a:cxn>
              </a:cxnLst>
              <a:rect l="0" t="0" r="r" b="b"/>
              <a:pathLst>
                <a:path w="5753" h="268">
                  <a:moveTo>
                    <a:pt x="0" y="267"/>
                  </a:moveTo>
                  <a:lnTo>
                    <a:pt x="5752" y="267"/>
                  </a:lnTo>
                  <a:lnTo>
                    <a:pt x="5752" y="81"/>
                  </a:lnTo>
                  <a:lnTo>
                    <a:pt x="5567" y="111"/>
                  </a:lnTo>
                  <a:lnTo>
                    <a:pt x="5098" y="131"/>
                  </a:lnTo>
                  <a:lnTo>
                    <a:pt x="4597" y="101"/>
                  </a:lnTo>
                  <a:lnTo>
                    <a:pt x="4138" y="141"/>
                  </a:lnTo>
                  <a:lnTo>
                    <a:pt x="3914" y="141"/>
                  </a:lnTo>
                  <a:lnTo>
                    <a:pt x="3786" y="131"/>
                  </a:lnTo>
                  <a:lnTo>
                    <a:pt x="3455" y="81"/>
                  </a:lnTo>
                  <a:lnTo>
                    <a:pt x="2976" y="91"/>
                  </a:lnTo>
                  <a:lnTo>
                    <a:pt x="2730" y="20"/>
                  </a:lnTo>
                  <a:lnTo>
                    <a:pt x="2432" y="51"/>
                  </a:lnTo>
                  <a:lnTo>
                    <a:pt x="2218" y="81"/>
                  </a:lnTo>
                  <a:lnTo>
                    <a:pt x="2048" y="91"/>
                  </a:lnTo>
                  <a:lnTo>
                    <a:pt x="1749" y="71"/>
                  </a:lnTo>
                  <a:lnTo>
                    <a:pt x="1440" y="51"/>
                  </a:lnTo>
                  <a:lnTo>
                    <a:pt x="1130" y="20"/>
                  </a:lnTo>
                  <a:lnTo>
                    <a:pt x="757" y="40"/>
                  </a:lnTo>
                  <a:lnTo>
                    <a:pt x="384" y="71"/>
                  </a:lnTo>
                  <a:lnTo>
                    <a:pt x="128" y="10"/>
                  </a:lnTo>
                  <a:lnTo>
                    <a:pt x="0" y="0"/>
                  </a:lnTo>
                  <a:lnTo>
                    <a:pt x="0" y="267"/>
                  </a:lnTo>
                </a:path>
              </a:pathLst>
            </a:custGeom>
            <a:solidFill>
              <a:srgbClr val="9DA09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grpSp>
          <p:nvGrpSpPr>
            <p:cNvPr id="6" name="Group 68"/>
            <p:cNvGrpSpPr>
              <a:grpSpLocks/>
            </p:cNvGrpSpPr>
            <p:nvPr/>
          </p:nvGrpSpPr>
          <p:grpSpPr bwMode="auto">
            <a:xfrm>
              <a:off x="0" y="1709"/>
              <a:ext cx="2353" cy="2611"/>
              <a:chOff x="0" y="1709"/>
              <a:chExt cx="2353" cy="2611"/>
            </a:xfrm>
          </p:grpSpPr>
          <p:grpSp>
            <p:nvGrpSpPr>
              <p:cNvPr id="50" name="Group 28"/>
              <p:cNvGrpSpPr>
                <a:grpSpLocks/>
              </p:cNvGrpSpPr>
              <p:nvPr/>
            </p:nvGrpSpPr>
            <p:grpSpPr bwMode="auto">
              <a:xfrm>
                <a:off x="99" y="1709"/>
                <a:ext cx="2171" cy="2611"/>
                <a:chOff x="99" y="1709"/>
                <a:chExt cx="2171" cy="2611"/>
              </a:xfrm>
            </p:grpSpPr>
            <p:grpSp>
              <p:nvGrpSpPr>
                <p:cNvPr id="90" name="Group 5"/>
                <p:cNvGrpSpPr>
                  <a:grpSpLocks/>
                </p:cNvGrpSpPr>
                <p:nvPr/>
              </p:nvGrpSpPr>
              <p:grpSpPr bwMode="auto">
                <a:xfrm>
                  <a:off x="726" y="3200"/>
                  <a:ext cx="210" cy="989"/>
                  <a:chOff x="726" y="3200"/>
                  <a:chExt cx="210" cy="989"/>
                </a:xfrm>
              </p:grpSpPr>
              <p:sp>
                <p:nvSpPr>
                  <p:cNvPr id="113" name="Freeform 3"/>
                  <p:cNvSpPr>
                    <a:spLocks/>
                  </p:cNvSpPr>
                  <p:nvPr/>
                </p:nvSpPr>
                <p:spPr bwMode="ltGray">
                  <a:xfrm>
                    <a:off x="730" y="3670"/>
                    <a:ext cx="206" cy="404"/>
                  </a:xfrm>
                  <a:custGeom>
                    <a:avLst/>
                    <a:gdLst/>
                    <a:ahLst/>
                    <a:cxnLst>
                      <a:cxn ang="0">
                        <a:pos x="0" y="403"/>
                      </a:cxn>
                      <a:cxn ang="0">
                        <a:pos x="29" y="312"/>
                      </a:cxn>
                      <a:cxn ang="0">
                        <a:pos x="56" y="213"/>
                      </a:cxn>
                      <a:cxn ang="0">
                        <a:pos x="69" y="169"/>
                      </a:cxn>
                      <a:cxn ang="0">
                        <a:pos x="87" y="119"/>
                      </a:cxn>
                      <a:cxn ang="0">
                        <a:pos x="112" y="66"/>
                      </a:cxn>
                      <a:cxn ang="0">
                        <a:pos x="131" y="33"/>
                      </a:cxn>
                      <a:cxn ang="0">
                        <a:pos x="146" y="18"/>
                      </a:cxn>
                      <a:cxn ang="0">
                        <a:pos x="164" y="4"/>
                      </a:cxn>
                      <a:cxn ang="0">
                        <a:pos x="185" y="0"/>
                      </a:cxn>
                      <a:cxn ang="0">
                        <a:pos x="194" y="11"/>
                      </a:cxn>
                      <a:cxn ang="0">
                        <a:pos x="205" y="38"/>
                      </a:cxn>
                    </a:cxnLst>
                    <a:rect l="0" t="0" r="r" b="b"/>
                    <a:pathLst>
                      <a:path w="206" h="404">
                        <a:moveTo>
                          <a:pt x="0" y="403"/>
                        </a:moveTo>
                        <a:lnTo>
                          <a:pt x="29" y="312"/>
                        </a:lnTo>
                        <a:lnTo>
                          <a:pt x="56" y="213"/>
                        </a:lnTo>
                        <a:lnTo>
                          <a:pt x="69" y="169"/>
                        </a:lnTo>
                        <a:lnTo>
                          <a:pt x="87" y="119"/>
                        </a:lnTo>
                        <a:lnTo>
                          <a:pt x="112" y="66"/>
                        </a:lnTo>
                        <a:lnTo>
                          <a:pt x="131" y="33"/>
                        </a:lnTo>
                        <a:lnTo>
                          <a:pt x="146" y="18"/>
                        </a:lnTo>
                        <a:lnTo>
                          <a:pt x="164" y="4"/>
                        </a:lnTo>
                        <a:lnTo>
                          <a:pt x="185" y="0"/>
                        </a:lnTo>
                        <a:lnTo>
                          <a:pt x="194" y="11"/>
                        </a:lnTo>
                        <a:lnTo>
                          <a:pt x="205" y="38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14" name="Freeform 4"/>
                  <p:cNvSpPr>
                    <a:spLocks/>
                  </p:cNvSpPr>
                  <p:nvPr/>
                </p:nvSpPr>
                <p:spPr bwMode="ltGray">
                  <a:xfrm>
                    <a:off x="726" y="3200"/>
                    <a:ext cx="140" cy="989"/>
                  </a:xfrm>
                  <a:custGeom>
                    <a:avLst/>
                    <a:gdLst/>
                    <a:ahLst/>
                    <a:cxnLst>
                      <a:cxn ang="0">
                        <a:pos x="1" y="988"/>
                      </a:cxn>
                      <a:cxn ang="0">
                        <a:pos x="0" y="896"/>
                      </a:cxn>
                      <a:cxn ang="0">
                        <a:pos x="0" y="825"/>
                      </a:cxn>
                      <a:cxn ang="0">
                        <a:pos x="3" y="777"/>
                      </a:cxn>
                      <a:cxn ang="0">
                        <a:pos x="4" y="718"/>
                      </a:cxn>
                      <a:cxn ang="0">
                        <a:pos x="4" y="656"/>
                      </a:cxn>
                      <a:cxn ang="0">
                        <a:pos x="5" y="605"/>
                      </a:cxn>
                      <a:cxn ang="0">
                        <a:pos x="9" y="558"/>
                      </a:cxn>
                      <a:cxn ang="0">
                        <a:pos x="13" y="475"/>
                      </a:cxn>
                      <a:cxn ang="0">
                        <a:pos x="20" y="385"/>
                      </a:cxn>
                      <a:cxn ang="0">
                        <a:pos x="29" y="294"/>
                      </a:cxn>
                      <a:cxn ang="0">
                        <a:pos x="36" y="196"/>
                      </a:cxn>
                      <a:cxn ang="0">
                        <a:pos x="42" y="138"/>
                      </a:cxn>
                      <a:cxn ang="0">
                        <a:pos x="47" y="116"/>
                      </a:cxn>
                      <a:cxn ang="0">
                        <a:pos x="59" y="76"/>
                      </a:cxn>
                      <a:cxn ang="0">
                        <a:pos x="72" y="48"/>
                      </a:cxn>
                      <a:cxn ang="0">
                        <a:pos x="86" y="26"/>
                      </a:cxn>
                      <a:cxn ang="0">
                        <a:pos x="99" y="6"/>
                      </a:cxn>
                      <a:cxn ang="0">
                        <a:pos x="109" y="0"/>
                      </a:cxn>
                      <a:cxn ang="0">
                        <a:pos x="122" y="0"/>
                      </a:cxn>
                      <a:cxn ang="0">
                        <a:pos x="134" y="7"/>
                      </a:cxn>
                      <a:cxn ang="0">
                        <a:pos x="139" y="17"/>
                      </a:cxn>
                    </a:cxnLst>
                    <a:rect l="0" t="0" r="r" b="b"/>
                    <a:pathLst>
                      <a:path w="140" h="989">
                        <a:moveTo>
                          <a:pt x="1" y="988"/>
                        </a:moveTo>
                        <a:lnTo>
                          <a:pt x="0" y="896"/>
                        </a:lnTo>
                        <a:lnTo>
                          <a:pt x="0" y="825"/>
                        </a:lnTo>
                        <a:lnTo>
                          <a:pt x="3" y="777"/>
                        </a:lnTo>
                        <a:lnTo>
                          <a:pt x="4" y="718"/>
                        </a:lnTo>
                        <a:lnTo>
                          <a:pt x="4" y="656"/>
                        </a:lnTo>
                        <a:lnTo>
                          <a:pt x="5" y="605"/>
                        </a:lnTo>
                        <a:lnTo>
                          <a:pt x="9" y="558"/>
                        </a:lnTo>
                        <a:lnTo>
                          <a:pt x="13" y="475"/>
                        </a:lnTo>
                        <a:lnTo>
                          <a:pt x="20" y="385"/>
                        </a:lnTo>
                        <a:lnTo>
                          <a:pt x="29" y="294"/>
                        </a:lnTo>
                        <a:lnTo>
                          <a:pt x="36" y="196"/>
                        </a:lnTo>
                        <a:lnTo>
                          <a:pt x="42" y="138"/>
                        </a:lnTo>
                        <a:lnTo>
                          <a:pt x="47" y="116"/>
                        </a:lnTo>
                        <a:lnTo>
                          <a:pt x="59" y="76"/>
                        </a:lnTo>
                        <a:lnTo>
                          <a:pt x="72" y="48"/>
                        </a:lnTo>
                        <a:lnTo>
                          <a:pt x="86" y="26"/>
                        </a:lnTo>
                        <a:lnTo>
                          <a:pt x="99" y="6"/>
                        </a:lnTo>
                        <a:lnTo>
                          <a:pt x="109" y="0"/>
                        </a:lnTo>
                        <a:lnTo>
                          <a:pt x="122" y="0"/>
                        </a:lnTo>
                        <a:lnTo>
                          <a:pt x="134" y="7"/>
                        </a:lnTo>
                        <a:lnTo>
                          <a:pt x="139" y="17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grpSp>
              <p:nvGrpSpPr>
                <p:cNvPr id="91" name="Group 8"/>
                <p:cNvGrpSpPr>
                  <a:grpSpLocks/>
                </p:cNvGrpSpPr>
                <p:nvPr/>
              </p:nvGrpSpPr>
              <p:grpSpPr bwMode="auto">
                <a:xfrm>
                  <a:off x="315" y="3132"/>
                  <a:ext cx="421" cy="1066"/>
                  <a:chOff x="315" y="3132"/>
                  <a:chExt cx="421" cy="1066"/>
                </a:xfrm>
              </p:grpSpPr>
              <p:sp>
                <p:nvSpPr>
                  <p:cNvPr id="111" name="Freeform 6"/>
                  <p:cNvSpPr>
                    <a:spLocks/>
                  </p:cNvSpPr>
                  <p:nvPr/>
                </p:nvSpPr>
                <p:spPr bwMode="ltGray">
                  <a:xfrm>
                    <a:off x="479" y="3751"/>
                    <a:ext cx="257" cy="447"/>
                  </a:xfrm>
                  <a:custGeom>
                    <a:avLst/>
                    <a:gdLst/>
                    <a:ahLst/>
                    <a:cxnLst>
                      <a:cxn ang="0">
                        <a:pos x="256" y="446"/>
                      </a:cxn>
                      <a:cxn ang="0">
                        <a:pos x="218" y="403"/>
                      </a:cxn>
                      <a:cxn ang="0">
                        <a:pos x="203" y="376"/>
                      </a:cxn>
                      <a:cxn ang="0">
                        <a:pos x="192" y="355"/>
                      </a:cxn>
                      <a:cxn ang="0">
                        <a:pos x="136" y="149"/>
                      </a:cxn>
                      <a:cxn ang="0">
                        <a:pos x="105" y="84"/>
                      </a:cxn>
                      <a:cxn ang="0">
                        <a:pos x="82" y="42"/>
                      </a:cxn>
                      <a:cxn ang="0">
                        <a:pos x="65" y="22"/>
                      </a:cxn>
                      <a:cxn ang="0">
                        <a:pos x="43" y="6"/>
                      </a:cxn>
                      <a:cxn ang="0">
                        <a:pos x="24" y="0"/>
                      </a:cxn>
                      <a:cxn ang="0">
                        <a:pos x="8" y="3"/>
                      </a:cxn>
                      <a:cxn ang="0">
                        <a:pos x="0" y="29"/>
                      </a:cxn>
                    </a:cxnLst>
                    <a:rect l="0" t="0" r="r" b="b"/>
                    <a:pathLst>
                      <a:path w="257" h="447">
                        <a:moveTo>
                          <a:pt x="256" y="446"/>
                        </a:moveTo>
                        <a:lnTo>
                          <a:pt x="218" y="403"/>
                        </a:lnTo>
                        <a:lnTo>
                          <a:pt x="203" y="376"/>
                        </a:lnTo>
                        <a:lnTo>
                          <a:pt x="192" y="355"/>
                        </a:lnTo>
                        <a:lnTo>
                          <a:pt x="136" y="149"/>
                        </a:lnTo>
                        <a:lnTo>
                          <a:pt x="105" y="84"/>
                        </a:lnTo>
                        <a:lnTo>
                          <a:pt x="82" y="42"/>
                        </a:lnTo>
                        <a:lnTo>
                          <a:pt x="65" y="22"/>
                        </a:lnTo>
                        <a:lnTo>
                          <a:pt x="43" y="6"/>
                        </a:lnTo>
                        <a:lnTo>
                          <a:pt x="24" y="0"/>
                        </a:lnTo>
                        <a:lnTo>
                          <a:pt x="8" y="3"/>
                        </a:lnTo>
                        <a:lnTo>
                          <a:pt x="0" y="29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12" name="Freeform 7"/>
                  <p:cNvSpPr>
                    <a:spLocks/>
                  </p:cNvSpPr>
                  <p:nvPr/>
                </p:nvSpPr>
                <p:spPr bwMode="ltGray">
                  <a:xfrm>
                    <a:off x="315" y="3132"/>
                    <a:ext cx="390" cy="1061"/>
                  </a:xfrm>
                  <a:custGeom>
                    <a:avLst/>
                    <a:gdLst/>
                    <a:ahLst/>
                    <a:cxnLst>
                      <a:cxn ang="0">
                        <a:pos x="389" y="1060"/>
                      </a:cxn>
                      <a:cxn ang="0">
                        <a:pos x="378" y="975"/>
                      </a:cxn>
                      <a:cxn ang="0">
                        <a:pos x="256" y="400"/>
                      </a:cxn>
                      <a:cxn ang="0">
                        <a:pos x="201" y="223"/>
                      </a:cxn>
                      <a:cxn ang="0">
                        <a:pos x="185" y="164"/>
                      </a:cxn>
                      <a:cxn ang="0">
                        <a:pos x="164" y="97"/>
                      </a:cxn>
                      <a:cxn ang="0">
                        <a:pos x="140" y="45"/>
                      </a:cxn>
                      <a:cxn ang="0">
                        <a:pos x="117" y="19"/>
                      </a:cxn>
                      <a:cxn ang="0">
                        <a:pos x="89" y="1"/>
                      </a:cxn>
                      <a:cxn ang="0">
                        <a:pos x="60" y="0"/>
                      </a:cxn>
                      <a:cxn ang="0">
                        <a:pos x="41" y="21"/>
                      </a:cxn>
                      <a:cxn ang="0">
                        <a:pos x="0" y="118"/>
                      </a:cxn>
                    </a:cxnLst>
                    <a:rect l="0" t="0" r="r" b="b"/>
                    <a:pathLst>
                      <a:path w="390" h="1061">
                        <a:moveTo>
                          <a:pt x="389" y="1060"/>
                        </a:moveTo>
                        <a:lnTo>
                          <a:pt x="378" y="975"/>
                        </a:lnTo>
                        <a:lnTo>
                          <a:pt x="256" y="400"/>
                        </a:lnTo>
                        <a:lnTo>
                          <a:pt x="201" y="223"/>
                        </a:lnTo>
                        <a:lnTo>
                          <a:pt x="185" y="164"/>
                        </a:lnTo>
                        <a:lnTo>
                          <a:pt x="164" y="97"/>
                        </a:lnTo>
                        <a:lnTo>
                          <a:pt x="140" y="45"/>
                        </a:lnTo>
                        <a:lnTo>
                          <a:pt x="117" y="19"/>
                        </a:lnTo>
                        <a:lnTo>
                          <a:pt x="89" y="1"/>
                        </a:lnTo>
                        <a:lnTo>
                          <a:pt x="60" y="0"/>
                        </a:lnTo>
                        <a:lnTo>
                          <a:pt x="41" y="21"/>
                        </a:lnTo>
                        <a:lnTo>
                          <a:pt x="0" y="118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92" name="Freeform 9"/>
                <p:cNvSpPr>
                  <a:spLocks/>
                </p:cNvSpPr>
                <p:nvPr/>
              </p:nvSpPr>
              <p:spPr bwMode="ltGray">
                <a:xfrm>
                  <a:off x="481" y="3749"/>
                  <a:ext cx="94" cy="445"/>
                </a:xfrm>
                <a:custGeom>
                  <a:avLst/>
                  <a:gdLst/>
                  <a:ahLst/>
                  <a:cxnLst>
                    <a:cxn ang="0">
                      <a:pos x="0" y="444"/>
                    </a:cxn>
                    <a:cxn ang="0">
                      <a:pos x="13" y="344"/>
                    </a:cxn>
                    <a:cxn ang="0">
                      <a:pos x="25" y="235"/>
                    </a:cxn>
                    <a:cxn ang="0">
                      <a:pos x="31" y="187"/>
                    </a:cxn>
                    <a:cxn ang="0">
                      <a:pos x="39" y="131"/>
                    </a:cxn>
                    <a:cxn ang="0">
                      <a:pos x="51" y="74"/>
                    </a:cxn>
                    <a:cxn ang="0">
                      <a:pos x="59" y="37"/>
                    </a:cxn>
                    <a:cxn ang="0">
                      <a:pos x="66" y="19"/>
                    </a:cxn>
                    <a:cxn ang="0">
                      <a:pos x="74" y="4"/>
                    </a:cxn>
                    <a:cxn ang="0">
                      <a:pos x="83" y="0"/>
                    </a:cxn>
                    <a:cxn ang="0">
                      <a:pos x="88" y="12"/>
                    </a:cxn>
                    <a:cxn ang="0">
                      <a:pos x="93" y="42"/>
                    </a:cxn>
                  </a:cxnLst>
                  <a:rect l="0" t="0" r="r" b="b"/>
                  <a:pathLst>
                    <a:path w="94" h="445">
                      <a:moveTo>
                        <a:pt x="0" y="444"/>
                      </a:moveTo>
                      <a:lnTo>
                        <a:pt x="13" y="344"/>
                      </a:lnTo>
                      <a:lnTo>
                        <a:pt x="25" y="235"/>
                      </a:lnTo>
                      <a:lnTo>
                        <a:pt x="31" y="187"/>
                      </a:lnTo>
                      <a:lnTo>
                        <a:pt x="39" y="131"/>
                      </a:lnTo>
                      <a:lnTo>
                        <a:pt x="51" y="74"/>
                      </a:lnTo>
                      <a:lnTo>
                        <a:pt x="59" y="37"/>
                      </a:lnTo>
                      <a:lnTo>
                        <a:pt x="66" y="19"/>
                      </a:lnTo>
                      <a:lnTo>
                        <a:pt x="74" y="4"/>
                      </a:lnTo>
                      <a:lnTo>
                        <a:pt x="83" y="0"/>
                      </a:lnTo>
                      <a:lnTo>
                        <a:pt x="88" y="12"/>
                      </a:lnTo>
                      <a:lnTo>
                        <a:pt x="93" y="42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3" name="Freeform 10"/>
                <p:cNvSpPr>
                  <a:spLocks/>
                </p:cNvSpPr>
                <p:nvPr/>
              </p:nvSpPr>
              <p:spPr bwMode="ltGray">
                <a:xfrm>
                  <a:off x="478" y="3237"/>
                  <a:ext cx="64" cy="1083"/>
                </a:xfrm>
                <a:custGeom>
                  <a:avLst/>
                  <a:gdLst/>
                  <a:ahLst/>
                  <a:cxnLst>
                    <a:cxn ang="0">
                      <a:pos x="0" y="1082"/>
                    </a:cxn>
                    <a:cxn ang="0">
                      <a:pos x="0" y="981"/>
                    </a:cxn>
                    <a:cxn ang="0">
                      <a:pos x="0" y="904"/>
                    </a:cxn>
                    <a:cxn ang="0">
                      <a:pos x="1" y="851"/>
                    </a:cxn>
                    <a:cxn ang="0">
                      <a:pos x="2" y="786"/>
                    </a:cxn>
                    <a:cxn ang="0">
                      <a:pos x="2" y="719"/>
                    </a:cxn>
                    <a:cxn ang="0">
                      <a:pos x="2" y="662"/>
                    </a:cxn>
                    <a:cxn ang="0">
                      <a:pos x="4" y="611"/>
                    </a:cxn>
                    <a:cxn ang="0">
                      <a:pos x="6" y="521"/>
                    </a:cxn>
                    <a:cxn ang="0">
                      <a:pos x="9" y="422"/>
                    </a:cxn>
                    <a:cxn ang="0">
                      <a:pos x="13" y="323"/>
                    </a:cxn>
                    <a:cxn ang="0">
                      <a:pos x="16" y="215"/>
                    </a:cxn>
                    <a:cxn ang="0">
                      <a:pos x="19" y="152"/>
                    </a:cxn>
                    <a:cxn ang="0">
                      <a:pos x="21" y="127"/>
                    </a:cxn>
                    <a:cxn ang="0">
                      <a:pos x="27" y="84"/>
                    </a:cxn>
                    <a:cxn ang="0">
                      <a:pos x="32" y="53"/>
                    </a:cxn>
                    <a:cxn ang="0">
                      <a:pos x="38" y="28"/>
                    </a:cxn>
                    <a:cxn ang="0">
                      <a:pos x="44" y="6"/>
                    </a:cxn>
                    <a:cxn ang="0">
                      <a:pos x="49" y="0"/>
                    </a:cxn>
                    <a:cxn ang="0">
                      <a:pos x="56" y="0"/>
                    </a:cxn>
                    <a:cxn ang="0">
                      <a:pos x="60" y="8"/>
                    </a:cxn>
                    <a:cxn ang="0">
                      <a:pos x="63" y="18"/>
                    </a:cxn>
                  </a:cxnLst>
                  <a:rect l="0" t="0" r="r" b="b"/>
                  <a:pathLst>
                    <a:path w="64" h="1083">
                      <a:moveTo>
                        <a:pt x="0" y="1082"/>
                      </a:moveTo>
                      <a:lnTo>
                        <a:pt x="0" y="981"/>
                      </a:lnTo>
                      <a:lnTo>
                        <a:pt x="0" y="904"/>
                      </a:lnTo>
                      <a:lnTo>
                        <a:pt x="1" y="851"/>
                      </a:lnTo>
                      <a:lnTo>
                        <a:pt x="2" y="786"/>
                      </a:lnTo>
                      <a:lnTo>
                        <a:pt x="2" y="719"/>
                      </a:lnTo>
                      <a:lnTo>
                        <a:pt x="2" y="662"/>
                      </a:lnTo>
                      <a:lnTo>
                        <a:pt x="4" y="611"/>
                      </a:lnTo>
                      <a:lnTo>
                        <a:pt x="6" y="521"/>
                      </a:lnTo>
                      <a:lnTo>
                        <a:pt x="9" y="422"/>
                      </a:lnTo>
                      <a:lnTo>
                        <a:pt x="13" y="323"/>
                      </a:lnTo>
                      <a:lnTo>
                        <a:pt x="16" y="215"/>
                      </a:lnTo>
                      <a:lnTo>
                        <a:pt x="19" y="152"/>
                      </a:lnTo>
                      <a:lnTo>
                        <a:pt x="21" y="127"/>
                      </a:lnTo>
                      <a:lnTo>
                        <a:pt x="27" y="84"/>
                      </a:lnTo>
                      <a:lnTo>
                        <a:pt x="32" y="53"/>
                      </a:lnTo>
                      <a:lnTo>
                        <a:pt x="38" y="28"/>
                      </a:lnTo>
                      <a:lnTo>
                        <a:pt x="44" y="6"/>
                      </a:lnTo>
                      <a:lnTo>
                        <a:pt x="49" y="0"/>
                      </a:lnTo>
                      <a:lnTo>
                        <a:pt x="56" y="0"/>
                      </a:lnTo>
                      <a:lnTo>
                        <a:pt x="60" y="8"/>
                      </a:lnTo>
                      <a:lnTo>
                        <a:pt x="63" y="1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4" name="Freeform 11"/>
                <p:cNvSpPr>
                  <a:spLocks/>
                </p:cNvSpPr>
                <p:nvPr/>
              </p:nvSpPr>
              <p:spPr bwMode="ltGray">
                <a:xfrm>
                  <a:off x="99" y="2234"/>
                  <a:ext cx="219" cy="1856"/>
                </a:xfrm>
                <a:custGeom>
                  <a:avLst/>
                  <a:gdLst/>
                  <a:ahLst/>
                  <a:cxnLst>
                    <a:cxn ang="0">
                      <a:pos x="218" y="1855"/>
                    </a:cxn>
                    <a:cxn ang="0">
                      <a:pos x="212" y="1707"/>
                    </a:cxn>
                    <a:cxn ang="0">
                      <a:pos x="142" y="702"/>
                    </a:cxn>
                    <a:cxn ang="0">
                      <a:pos x="112" y="390"/>
                    </a:cxn>
                    <a:cxn ang="0">
                      <a:pos x="104" y="288"/>
                    </a:cxn>
                    <a:cxn ang="0">
                      <a:pos x="91" y="170"/>
                    </a:cxn>
                    <a:cxn ang="0">
                      <a:pos x="79" y="80"/>
                    </a:cxn>
                    <a:cxn ang="0">
                      <a:pos x="65" y="33"/>
                    </a:cxn>
                    <a:cxn ang="0">
                      <a:pos x="50" y="2"/>
                    </a:cxn>
                    <a:cxn ang="0">
                      <a:pos x="34" y="0"/>
                    </a:cxn>
                    <a:cxn ang="0">
                      <a:pos x="22" y="35"/>
                    </a:cxn>
                    <a:cxn ang="0">
                      <a:pos x="0" y="207"/>
                    </a:cxn>
                  </a:cxnLst>
                  <a:rect l="0" t="0" r="r" b="b"/>
                  <a:pathLst>
                    <a:path w="219" h="1856">
                      <a:moveTo>
                        <a:pt x="218" y="1855"/>
                      </a:moveTo>
                      <a:lnTo>
                        <a:pt x="212" y="1707"/>
                      </a:lnTo>
                      <a:lnTo>
                        <a:pt x="142" y="702"/>
                      </a:lnTo>
                      <a:lnTo>
                        <a:pt x="112" y="390"/>
                      </a:lnTo>
                      <a:lnTo>
                        <a:pt x="104" y="288"/>
                      </a:lnTo>
                      <a:lnTo>
                        <a:pt x="91" y="170"/>
                      </a:lnTo>
                      <a:lnTo>
                        <a:pt x="79" y="80"/>
                      </a:lnTo>
                      <a:lnTo>
                        <a:pt x="65" y="33"/>
                      </a:lnTo>
                      <a:lnTo>
                        <a:pt x="50" y="2"/>
                      </a:lnTo>
                      <a:lnTo>
                        <a:pt x="34" y="0"/>
                      </a:lnTo>
                      <a:lnTo>
                        <a:pt x="22" y="35"/>
                      </a:lnTo>
                      <a:lnTo>
                        <a:pt x="0" y="20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95" name="Group 16"/>
                <p:cNvGrpSpPr>
                  <a:grpSpLocks/>
                </p:cNvGrpSpPr>
                <p:nvPr/>
              </p:nvGrpSpPr>
              <p:grpSpPr bwMode="auto">
                <a:xfrm>
                  <a:off x="235" y="1709"/>
                  <a:ext cx="237" cy="2589"/>
                  <a:chOff x="235" y="1709"/>
                  <a:chExt cx="237" cy="2589"/>
                </a:xfrm>
              </p:grpSpPr>
              <p:sp>
                <p:nvSpPr>
                  <p:cNvPr id="107" name="Freeform 12"/>
                  <p:cNvSpPr>
                    <a:spLocks/>
                  </p:cNvSpPr>
                  <p:nvPr/>
                </p:nvSpPr>
                <p:spPr bwMode="ltGray">
                  <a:xfrm>
                    <a:off x="235" y="3644"/>
                    <a:ext cx="144" cy="654"/>
                  </a:xfrm>
                  <a:custGeom>
                    <a:avLst/>
                    <a:gdLst/>
                    <a:ahLst/>
                    <a:cxnLst>
                      <a:cxn ang="0">
                        <a:pos x="143" y="653"/>
                      </a:cxn>
                      <a:cxn ang="0">
                        <a:pos x="122" y="589"/>
                      </a:cxn>
                      <a:cxn ang="0">
                        <a:pos x="113" y="551"/>
                      </a:cxn>
                      <a:cxn ang="0">
                        <a:pos x="108" y="520"/>
                      </a:cxn>
                      <a:cxn ang="0">
                        <a:pos x="76" y="219"/>
                      </a:cxn>
                      <a:cxn ang="0">
                        <a:pos x="58" y="123"/>
                      </a:cxn>
                      <a:cxn ang="0">
                        <a:pos x="45" y="63"/>
                      </a:cxn>
                      <a:cxn ang="0">
                        <a:pos x="36" y="32"/>
                      </a:cxn>
                      <a:cxn ang="0">
                        <a:pos x="24" y="8"/>
                      </a:cxn>
                      <a:cxn ang="0">
                        <a:pos x="13" y="0"/>
                      </a:cxn>
                      <a:cxn ang="0">
                        <a:pos x="4" y="6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144" h="654">
                        <a:moveTo>
                          <a:pt x="143" y="653"/>
                        </a:moveTo>
                        <a:lnTo>
                          <a:pt x="122" y="589"/>
                        </a:lnTo>
                        <a:lnTo>
                          <a:pt x="113" y="551"/>
                        </a:lnTo>
                        <a:lnTo>
                          <a:pt x="108" y="520"/>
                        </a:lnTo>
                        <a:lnTo>
                          <a:pt x="76" y="219"/>
                        </a:lnTo>
                        <a:lnTo>
                          <a:pt x="58" y="123"/>
                        </a:lnTo>
                        <a:lnTo>
                          <a:pt x="45" y="63"/>
                        </a:lnTo>
                        <a:lnTo>
                          <a:pt x="36" y="32"/>
                        </a:lnTo>
                        <a:lnTo>
                          <a:pt x="24" y="8"/>
                        </a:lnTo>
                        <a:lnTo>
                          <a:pt x="13" y="0"/>
                        </a:lnTo>
                        <a:lnTo>
                          <a:pt x="4" y="6"/>
                        </a:lnTo>
                        <a:lnTo>
                          <a:pt x="0" y="43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8" name="Freeform 13"/>
                  <p:cNvSpPr>
                    <a:spLocks/>
                  </p:cNvSpPr>
                  <p:nvPr/>
                </p:nvSpPr>
                <p:spPr bwMode="ltGray">
                  <a:xfrm>
                    <a:off x="269" y="1709"/>
                    <a:ext cx="203" cy="2391"/>
                  </a:xfrm>
                  <a:custGeom>
                    <a:avLst/>
                    <a:gdLst/>
                    <a:ahLst/>
                    <a:cxnLst>
                      <a:cxn ang="0">
                        <a:pos x="0" y="2390"/>
                      </a:cxn>
                      <a:cxn ang="0">
                        <a:pos x="71" y="1504"/>
                      </a:cxn>
                      <a:cxn ang="0">
                        <a:pos x="79" y="1362"/>
                      </a:cxn>
                      <a:cxn ang="0">
                        <a:pos x="97" y="1131"/>
                      </a:cxn>
                      <a:cxn ang="0">
                        <a:pos x="114" y="891"/>
                      </a:cxn>
                      <a:cxn ang="0">
                        <a:pos x="123" y="762"/>
                      </a:cxn>
                      <a:cxn ang="0">
                        <a:pos x="128" y="623"/>
                      </a:cxn>
                      <a:cxn ang="0">
                        <a:pos x="134" y="493"/>
                      </a:cxn>
                      <a:cxn ang="0">
                        <a:pos x="146" y="342"/>
                      </a:cxn>
                      <a:cxn ang="0">
                        <a:pos x="157" y="204"/>
                      </a:cxn>
                      <a:cxn ang="0">
                        <a:pos x="173" y="82"/>
                      </a:cxn>
                      <a:cxn ang="0">
                        <a:pos x="183" y="6"/>
                      </a:cxn>
                      <a:cxn ang="0">
                        <a:pos x="191" y="0"/>
                      </a:cxn>
                      <a:cxn ang="0">
                        <a:pos x="197" y="39"/>
                      </a:cxn>
                      <a:cxn ang="0">
                        <a:pos x="202" y="173"/>
                      </a:cxn>
                    </a:cxnLst>
                    <a:rect l="0" t="0" r="r" b="b"/>
                    <a:pathLst>
                      <a:path w="203" h="2391">
                        <a:moveTo>
                          <a:pt x="0" y="2390"/>
                        </a:moveTo>
                        <a:lnTo>
                          <a:pt x="71" y="1504"/>
                        </a:lnTo>
                        <a:lnTo>
                          <a:pt x="79" y="1362"/>
                        </a:lnTo>
                        <a:lnTo>
                          <a:pt x="97" y="1131"/>
                        </a:lnTo>
                        <a:lnTo>
                          <a:pt x="114" y="891"/>
                        </a:lnTo>
                        <a:lnTo>
                          <a:pt x="123" y="762"/>
                        </a:lnTo>
                        <a:lnTo>
                          <a:pt x="128" y="623"/>
                        </a:lnTo>
                        <a:lnTo>
                          <a:pt x="134" y="493"/>
                        </a:lnTo>
                        <a:lnTo>
                          <a:pt x="146" y="342"/>
                        </a:lnTo>
                        <a:lnTo>
                          <a:pt x="157" y="204"/>
                        </a:lnTo>
                        <a:lnTo>
                          <a:pt x="173" y="82"/>
                        </a:lnTo>
                        <a:lnTo>
                          <a:pt x="183" y="6"/>
                        </a:lnTo>
                        <a:lnTo>
                          <a:pt x="191" y="0"/>
                        </a:lnTo>
                        <a:lnTo>
                          <a:pt x="197" y="39"/>
                        </a:lnTo>
                        <a:lnTo>
                          <a:pt x="202" y="173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9" name="Freeform 14"/>
                  <p:cNvSpPr>
                    <a:spLocks/>
                  </p:cNvSpPr>
                  <p:nvPr/>
                </p:nvSpPr>
                <p:spPr bwMode="ltGray">
                  <a:xfrm>
                    <a:off x="306" y="2782"/>
                    <a:ext cx="161" cy="882"/>
                  </a:xfrm>
                  <a:custGeom>
                    <a:avLst/>
                    <a:gdLst/>
                    <a:ahLst/>
                    <a:cxnLst>
                      <a:cxn ang="0">
                        <a:pos x="0" y="881"/>
                      </a:cxn>
                      <a:cxn ang="0">
                        <a:pos x="30" y="690"/>
                      </a:cxn>
                      <a:cxn ang="0">
                        <a:pos x="48" y="470"/>
                      </a:cxn>
                      <a:cxn ang="0">
                        <a:pos x="59" y="372"/>
                      </a:cxn>
                      <a:cxn ang="0">
                        <a:pos x="72" y="259"/>
                      </a:cxn>
                      <a:cxn ang="0">
                        <a:pos x="90" y="142"/>
                      </a:cxn>
                      <a:cxn ang="0">
                        <a:pos x="105" y="69"/>
                      </a:cxn>
                      <a:cxn ang="0">
                        <a:pos x="115" y="32"/>
                      </a:cxn>
                      <a:cxn ang="0">
                        <a:pos x="129" y="6"/>
                      </a:cxn>
                      <a:cxn ang="0">
                        <a:pos x="146" y="0"/>
                      </a:cxn>
                      <a:cxn ang="0">
                        <a:pos x="154" y="19"/>
                      </a:cxn>
                      <a:cxn ang="0">
                        <a:pos x="160" y="77"/>
                      </a:cxn>
                    </a:cxnLst>
                    <a:rect l="0" t="0" r="r" b="b"/>
                    <a:pathLst>
                      <a:path w="161" h="882">
                        <a:moveTo>
                          <a:pt x="0" y="881"/>
                        </a:moveTo>
                        <a:lnTo>
                          <a:pt x="30" y="690"/>
                        </a:lnTo>
                        <a:lnTo>
                          <a:pt x="48" y="470"/>
                        </a:lnTo>
                        <a:lnTo>
                          <a:pt x="59" y="372"/>
                        </a:lnTo>
                        <a:lnTo>
                          <a:pt x="72" y="259"/>
                        </a:lnTo>
                        <a:lnTo>
                          <a:pt x="90" y="142"/>
                        </a:lnTo>
                        <a:lnTo>
                          <a:pt x="105" y="69"/>
                        </a:lnTo>
                        <a:lnTo>
                          <a:pt x="115" y="32"/>
                        </a:lnTo>
                        <a:lnTo>
                          <a:pt x="129" y="6"/>
                        </a:lnTo>
                        <a:lnTo>
                          <a:pt x="146" y="0"/>
                        </a:lnTo>
                        <a:lnTo>
                          <a:pt x="154" y="19"/>
                        </a:lnTo>
                        <a:lnTo>
                          <a:pt x="160" y="77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10" name="Freeform 15"/>
                  <p:cNvSpPr>
                    <a:spLocks/>
                  </p:cNvSpPr>
                  <p:nvPr/>
                </p:nvSpPr>
                <p:spPr bwMode="ltGray">
                  <a:xfrm>
                    <a:off x="237" y="3096"/>
                    <a:ext cx="74" cy="429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2" y="28"/>
                      </a:cxn>
                      <a:cxn ang="0">
                        <a:pos x="28" y="57"/>
                      </a:cxn>
                      <a:cxn ang="0">
                        <a:pos x="41" y="118"/>
                      </a:cxn>
                      <a:cxn ang="0">
                        <a:pos x="52" y="170"/>
                      </a:cxn>
                      <a:cxn ang="0">
                        <a:pos x="62" y="223"/>
                      </a:cxn>
                      <a:cxn ang="0">
                        <a:pos x="67" y="267"/>
                      </a:cxn>
                      <a:cxn ang="0">
                        <a:pos x="70" y="310"/>
                      </a:cxn>
                      <a:cxn ang="0">
                        <a:pos x="73" y="370"/>
                      </a:cxn>
                      <a:cxn ang="0">
                        <a:pos x="73" y="428"/>
                      </a:cxn>
                    </a:cxnLst>
                    <a:rect l="0" t="0" r="r" b="b"/>
                    <a:pathLst>
                      <a:path w="74" h="429">
                        <a:moveTo>
                          <a:pt x="0" y="0"/>
                        </a:moveTo>
                        <a:lnTo>
                          <a:pt x="12" y="28"/>
                        </a:lnTo>
                        <a:lnTo>
                          <a:pt x="28" y="57"/>
                        </a:lnTo>
                        <a:lnTo>
                          <a:pt x="41" y="118"/>
                        </a:lnTo>
                        <a:lnTo>
                          <a:pt x="52" y="170"/>
                        </a:lnTo>
                        <a:lnTo>
                          <a:pt x="62" y="223"/>
                        </a:lnTo>
                        <a:lnTo>
                          <a:pt x="67" y="267"/>
                        </a:lnTo>
                        <a:lnTo>
                          <a:pt x="70" y="310"/>
                        </a:lnTo>
                        <a:lnTo>
                          <a:pt x="73" y="370"/>
                        </a:lnTo>
                        <a:lnTo>
                          <a:pt x="73" y="428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96" name="Freeform 17"/>
                <p:cNvSpPr>
                  <a:spLocks/>
                </p:cNvSpPr>
                <p:nvPr/>
              </p:nvSpPr>
              <p:spPr bwMode="ltGray">
                <a:xfrm>
                  <a:off x="1158" y="3932"/>
                  <a:ext cx="256" cy="218"/>
                </a:xfrm>
                <a:custGeom>
                  <a:avLst/>
                  <a:gdLst/>
                  <a:ahLst/>
                  <a:cxnLst>
                    <a:cxn ang="0">
                      <a:pos x="255" y="217"/>
                    </a:cxn>
                    <a:cxn ang="0">
                      <a:pos x="217" y="196"/>
                    </a:cxn>
                    <a:cxn ang="0">
                      <a:pos x="202" y="183"/>
                    </a:cxn>
                    <a:cxn ang="0">
                      <a:pos x="192" y="173"/>
                    </a:cxn>
                    <a:cxn ang="0">
                      <a:pos x="135" y="72"/>
                    </a:cxn>
                    <a:cxn ang="0">
                      <a:pos x="105" y="40"/>
                    </a:cxn>
                    <a:cxn ang="0">
                      <a:pos x="82" y="20"/>
                    </a:cxn>
                    <a:cxn ang="0">
                      <a:pos x="65" y="11"/>
                    </a:cxn>
                    <a:cxn ang="0">
                      <a:pos x="43" y="3"/>
                    </a:cxn>
                    <a:cxn ang="0">
                      <a:pos x="22" y="0"/>
                    </a:cxn>
                    <a:cxn ang="0">
                      <a:pos x="8" y="1"/>
                    </a:cxn>
                    <a:cxn ang="0">
                      <a:pos x="0" y="14"/>
                    </a:cxn>
                  </a:cxnLst>
                  <a:rect l="0" t="0" r="r" b="b"/>
                  <a:pathLst>
                    <a:path w="256" h="218">
                      <a:moveTo>
                        <a:pt x="255" y="217"/>
                      </a:moveTo>
                      <a:lnTo>
                        <a:pt x="217" y="196"/>
                      </a:lnTo>
                      <a:lnTo>
                        <a:pt x="202" y="183"/>
                      </a:lnTo>
                      <a:lnTo>
                        <a:pt x="192" y="173"/>
                      </a:lnTo>
                      <a:lnTo>
                        <a:pt x="135" y="72"/>
                      </a:lnTo>
                      <a:lnTo>
                        <a:pt x="105" y="40"/>
                      </a:lnTo>
                      <a:lnTo>
                        <a:pt x="82" y="20"/>
                      </a:lnTo>
                      <a:lnTo>
                        <a:pt x="65" y="11"/>
                      </a:lnTo>
                      <a:lnTo>
                        <a:pt x="43" y="3"/>
                      </a:lnTo>
                      <a:lnTo>
                        <a:pt x="22" y="0"/>
                      </a:lnTo>
                      <a:lnTo>
                        <a:pt x="8" y="1"/>
                      </a:lnTo>
                      <a:lnTo>
                        <a:pt x="0" y="14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7" name="Freeform 18"/>
                <p:cNvSpPr>
                  <a:spLocks/>
                </p:cNvSpPr>
                <p:nvPr/>
              </p:nvSpPr>
              <p:spPr bwMode="ltGray">
                <a:xfrm>
                  <a:off x="1930" y="3849"/>
                  <a:ext cx="340" cy="236"/>
                </a:xfrm>
                <a:custGeom>
                  <a:avLst/>
                  <a:gdLst/>
                  <a:ahLst/>
                  <a:cxnLst>
                    <a:cxn ang="0">
                      <a:pos x="0" y="235"/>
                    </a:cxn>
                    <a:cxn ang="0">
                      <a:pos x="50" y="183"/>
                    </a:cxn>
                    <a:cxn ang="0">
                      <a:pos x="92" y="124"/>
                    </a:cxn>
                    <a:cxn ang="0">
                      <a:pos x="114" y="98"/>
                    </a:cxn>
                    <a:cxn ang="0">
                      <a:pos x="145" y="70"/>
                    </a:cxn>
                    <a:cxn ang="0">
                      <a:pos x="186" y="39"/>
                    </a:cxn>
                    <a:cxn ang="0">
                      <a:pos x="217" y="19"/>
                    </a:cxn>
                    <a:cxn ang="0">
                      <a:pos x="240" y="9"/>
                    </a:cxn>
                    <a:cxn ang="0">
                      <a:pos x="271" y="2"/>
                    </a:cxn>
                    <a:cxn ang="0">
                      <a:pos x="306" y="0"/>
                    </a:cxn>
                    <a:cxn ang="0">
                      <a:pos x="321" y="6"/>
                    </a:cxn>
                    <a:cxn ang="0">
                      <a:pos x="339" y="22"/>
                    </a:cxn>
                  </a:cxnLst>
                  <a:rect l="0" t="0" r="r" b="b"/>
                  <a:pathLst>
                    <a:path w="340" h="236">
                      <a:moveTo>
                        <a:pt x="0" y="235"/>
                      </a:moveTo>
                      <a:lnTo>
                        <a:pt x="50" y="183"/>
                      </a:lnTo>
                      <a:lnTo>
                        <a:pt x="92" y="124"/>
                      </a:lnTo>
                      <a:lnTo>
                        <a:pt x="114" y="98"/>
                      </a:lnTo>
                      <a:lnTo>
                        <a:pt x="145" y="70"/>
                      </a:lnTo>
                      <a:lnTo>
                        <a:pt x="186" y="39"/>
                      </a:lnTo>
                      <a:lnTo>
                        <a:pt x="217" y="19"/>
                      </a:lnTo>
                      <a:lnTo>
                        <a:pt x="240" y="9"/>
                      </a:lnTo>
                      <a:lnTo>
                        <a:pt x="271" y="2"/>
                      </a:lnTo>
                      <a:lnTo>
                        <a:pt x="306" y="0"/>
                      </a:lnTo>
                      <a:lnTo>
                        <a:pt x="321" y="6"/>
                      </a:lnTo>
                      <a:lnTo>
                        <a:pt x="339" y="2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8" name="Freeform 19"/>
                <p:cNvSpPr>
                  <a:spLocks/>
                </p:cNvSpPr>
                <p:nvPr/>
              </p:nvSpPr>
              <p:spPr bwMode="ltGray">
                <a:xfrm>
                  <a:off x="1919" y="3570"/>
                  <a:ext cx="233" cy="583"/>
                </a:xfrm>
                <a:custGeom>
                  <a:avLst/>
                  <a:gdLst/>
                  <a:ahLst/>
                  <a:cxnLst>
                    <a:cxn ang="0">
                      <a:pos x="1" y="582"/>
                    </a:cxn>
                    <a:cxn ang="0">
                      <a:pos x="0" y="527"/>
                    </a:cxn>
                    <a:cxn ang="0">
                      <a:pos x="0" y="486"/>
                    </a:cxn>
                    <a:cxn ang="0">
                      <a:pos x="5" y="458"/>
                    </a:cxn>
                    <a:cxn ang="0">
                      <a:pos x="8" y="422"/>
                    </a:cxn>
                    <a:cxn ang="0">
                      <a:pos x="8" y="386"/>
                    </a:cxn>
                    <a:cxn ang="0">
                      <a:pos x="9" y="357"/>
                    </a:cxn>
                    <a:cxn ang="0">
                      <a:pos x="16" y="328"/>
                    </a:cxn>
                    <a:cxn ang="0">
                      <a:pos x="22" y="280"/>
                    </a:cxn>
                    <a:cxn ang="0">
                      <a:pos x="34" y="227"/>
                    </a:cxn>
                    <a:cxn ang="0">
                      <a:pos x="49" y="172"/>
                    </a:cxn>
                    <a:cxn ang="0">
                      <a:pos x="60" y="116"/>
                    </a:cxn>
                    <a:cxn ang="0">
                      <a:pos x="70" y="81"/>
                    </a:cxn>
                    <a:cxn ang="0">
                      <a:pos x="78" y="69"/>
                    </a:cxn>
                    <a:cxn ang="0">
                      <a:pos x="100" y="45"/>
                    </a:cxn>
                    <a:cxn ang="0">
                      <a:pos x="120" y="28"/>
                    </a:cxn>
                    <a:cxn ang="0">
                      <a:pos x="142" y="14"/>
                    </a:cxn>
                    <a:cxn ang="0">
                      <a:pos x="165" y="3"/>
                    </a:cxn>
                    <a:cxn ang="0">
                      <a:pos x="182" y="0"/>
                    </a:cxn>
                    <a:cxn ang="0">
                      <a:pos x="204" y="0"/>
                    </a:cxn>
                    <a:cxn ang="0">
                      <a:pos x="224" y="4"/>
                    </a:cxn>
                    <a:cxn ang="0">
                      <a:pos x="232" y="9"/>
                    </a:cxn>
                  </a:cxnLst>
                  <a:rect l="0" t="0" r="r" b="b"/>
                  <a:pathLst>
                    <a:path w="233" h="583">
                      <a:moveTo>
                        <a:pt x="1" y="582"/>
                      </a:moveTo>
                      <a:lnTo>
                        <a:pt x="0" y="527"/>
                      </a:lnTo>
                      <a:lnTo>
                        <a:pt x="0" y="486"/>
                      </a:lnTo>
                      <a:lnTo>
                        <a:pt x="5" y="458"/>
                      </a:lnTo>
                      <a:lnTo>
                        <a:pt x="8" y="422"/>
                      </a:lnTo>
                      <a:lnTo>
                        <a:pt x="8" y="386"/>
                      </a:lnTo>
                      <a:lnTo>
                        <a:pt x="9" y="357"/>
                      </a:lnTo>
                      <a:lnTo>
                        <a:pt x="16" y="328"/>
                      </a:lnTo>
                      <a:lnTo>
                        <a:pt x="22" y="280"/>
                      </a:lnTo>
                      <a:lnTo>
                        <a:pt x="34" y="227"/>
                      </a:lnTo>
                      <a:lnTo>
                        <a:pt x="49" y="172"/>
                      </a:lnTo>
                      <a:lnTo>
                        <a:pt x="60" y="116"/>
                      </a:lnTo>
                      <a:lnTo>
                        <a:pt x="70" y="81"/>
                      </a:lnTo>
                      <a:lnTo>
                        <a:pt x="78" y="69"/>
                      </a:lnTo>
                      <a:lnTo>
                        <a:pt x="100" y="45"/>
                      </a:lnTo>
                      <a:lnTo>
                        <a:pt x="120" y="28"/>
                      </a:lnTo>
                      <a:lnTo>
                        <a:pt x="142" y="14"/>
                      </a:lnTo>
                      <a:lnTo>
                        <a:pt x="165" y="3"/>
                      </a:lnTo>
                      <a:lnTo>
                        <a:pt x="182" y="0"/>
                      </a:lnTo>
                      <a:lnTo>
                        <a:pt x="204" y="0"/>
                      </a:lnTo>
                      <a:lnTo>
                        <a:pt x="224" y="4"/>
                      </a:lnTo>
                      <a:lnTo>
                        <a:pt x="232" y="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9" name="Freeform 20"/>
                <p:cNvSpPr>
                  <a:spLocks/>
                </p:cNvSpPr>
                <p:nvPr/>
              </p:nvSpPr>
              <p:spPr bwMode="ltGray">
                <a:xfrm>
                  <a:off x="1041" y="3712"/>
                  <a:ext cx="408" cy="530"/>
                </a:xfrm>
                <a:custGeom>
                  <a:avLst/>
                  <a:gdLst/>
                  <a:ahLst/>
                  <a:cxnLst>
                    <a:cxn ang="0">
                      <a:pos x="407" y="529"/>
                    </a:cxn>
                    <a:cxn ang="0">
                      <a:pos x="395" y="486"/>
                    </a:cxn>
                    <a:cxn ang="0">
                      <a:pos x="267" y="199"/>
                    </a:cxn>
                    <a:cxn ang="0">
                      <a:pos x="210" y="111"/>
                    </a:cxn>
                    <a:cxn ang="0">
                      <a:pos x="194" y="81"/>
                    </a:cxn>
                    <a:cxn ang="0">
                      <a:pos x="171" y="48"/>
                    </a:cxn>
                    <a:cxn ang="0">
                      <a:pos x="147" y="23"/>
                    </a:cxn>
                    <a:cxn ang="0">
                      <a:pos x="123" y="9"/>
                    </a:cxn>
                    <a:cxn ang="0">
                      <a:pos x="93" y="0"/>
                    </a:cxn>
                    <a:cxn ang="0">
                      <a:pos x="63" y="0"/>
                    </a:cxn>
                    <a:cxn ang="0">
                      <a:pos x="42" y="9"/>
                    </a:cxn>
                    <a:cxn ang="0">
                      <a:pos x="0" y="59"/>
                    </a:cxn>
                  </a:cxnLst>
                  <a:rect l="0" t="0" r="r" b="b"/>
                  <a:pathLst>
                    <a:path w="408" h="530">
                      <a:moveTo>
                        <a:pt x="407" y="529"/>
                      </a:moveTo>
                      <a:lnTo>
                        <a:pt x="395" y="486"/>
                      </a:lnTo>
                      <a:lnTo>
                        <a:pt x="267" y="199"/>
                      </a:lnTo>
                      <a:lnTo>
                        <a:pt x="210" y="111"/>
                      </a:lnTo>
                      <a:lnTo>
                        <a:pt x="194" y="81"/>
                      </a:lnTo>
                      <a:lnTo>
                        <a:pt x="171" y="48"/>
                      </a:lnTo>
                      <a:lnTo>
                        <a:pt x="147" y="23"/>
                      </a:lnTo>
                      <a:lnTo>
                        <a:pt x="123" y="9"/>
                      </a:lnTo>
                      <a:lnTo>
                        <a:pt x="93" y="0"/>
                      </a:lnTo>
                      <a:lnTo>
                        <a:pt x="63" y="0"/>
                      </a:lnTo>
                      <a:lnTo>
                        <a:pt x="42" y="9"/>
                      </a:lnTo>
                      <a:lnTo>
                        <a:pt x="0" y="59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0" name="Freeform 21"/>
                <p:cNvSpPr>
                  <a:spLocks/>
                </p:cNvSpPr>
                <p:nvPr/>
              </p:nvSpPr>
              <p:spPr bwMode="ltGray">
                <a:xfrm>
                  <a:off x="1540" y="3336"/>
                  <a:ext cx="369" cy="811"/>
                </a:xfrm>
                <a:custGeom>
                  <a:avLst/>
                  <a:gdLst/>
                  <a:ahLst/>
                  <a:cxnLst>
                    <a:cxn ang="0">
                      <a:pos x="0" y="810"/>
                    </a:cxn>
                    <a:cxn ang="0">
                      <a:pos x="131" y="509"/>
                    </a:cxn>
                    <a:cxn ang="0">
                      <a:pos x="146" y="461"/>
                    </a:cxn>
                    <a:cxn ang="0">
                      <a:pos x="178" y="383"/>
                    </a:cxn>
                    <a:cxn ang="0">
                      <a:pos x="209" y="302"/>
                    </a:cxn>
                    <a:cxn ang="0">
                      <a:pos x="225" y="258"/>
                    </a:cxn>
                    <a:cxn ang="0">
                      <a:pos x="233" y="211"/>
                    </a:cxn>
                    <a:cxn ang="0">
                      <a:pos x="246" y="166"/>
                    </a:cxn>
                    <a:cxn ang="0">
                      <a:pos x="265" y="116"/>
                    </a:cxn>
                    <a:cxn ang="0">
                      <a:pos x="286" y="69"/>
                    </a:cxn>
                    <a:cxn ang="0">
                      <a:pos x="314" y="27"/>
                    </a:cxn>
                    <a:cxn ang="0">
                      <a:pos x="335" y="2"/>
                    </a:cxn>
                    <a:cxn ang="0">
                      <a:pos x="348" y="0"/>
                    </a:cxn>
                    <a:cxn ang="0">
                      <a:pos x="361" y="13"/>
                    </a:cxn>
                    <a:cxn ang="0">
                      <a:pos x="368" y="58"/>
                    </a:cxn>
                  </a:cxnLst>
                  <a:rect l="0" t="0" r="r" b="b"/>
                  <a:pathLst>
                    <a:path w="369" h="811">
                      <a:moveTo>
                        <a:pt x="0" y="810"/>
                      </a:moveTo>
                      <a:lnTo>
                        <a:pt x="131" y="509"/>
                      </a:lnTo>
                      <a:lnTo>
                        <a:pt x="146" y="461"/>
                      </a:lnTo>
                      <a:lnTo>
                        <a:pt x="178" y="383"/>
                      </a:lnTo>
                      <a:lnTo>
                        <a:pt x="209" y="302"/>
                      </a:lnTo>
                      <a:lnTo>
                        <a:pt x="225" y="258"/>
                      </a:lnTo>
                      <a:lnTo>
                        <a:pt x="233" y="211"/>
                      </a:lnTo>
                      <a:lnTo>
                        <a:pt x="246" y="166"/>
                      </a:lnTo>
                      <a:lnTo>
                        <a:pt x="265" y="116"/>
                      </a:lnTo>
                      <a:lnTo>
                        <a:pt x="286" y="69"/>
                      </a:lnTo>
                      <a:lnTo>
                        <a:pt x="314" y="27"/>
                      </a:lnTo>
                      <a:lnTo>
                        <a:pt x="335" y="2"/>
                      </a:lnTo>
                      <a:lnTo>
                        <a:pt x="348" y="0"/>
                      </a:lnTo>
                      <a:lnTo>
                        <a:pt x="361" y="13"/>
                      </a:lnTo>
                      <a:lnTo>
                        <a:pt x="368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1" name="Freeform 22"/>
                <p:cNvSpPr>
                  <a:spLocks/>
                </p:cNvSpPr>
                <p:nvPr/>
              </p:nvSpPr>
              <p:spPr bwMode="ltGray">
                <a:xfrm>
                  <a:off x="1605" y="3698"/>
                  <a:ext cx="295" cy="300"/>
                </a:xfrm>
                <a:custGeom>
                  <a:avLst/>
                  <a:gdLst/>
                  <a:ahLst/>
                  <a:cxnLst>
                    <a:cxn ang="0">
                      <a:pos x="0" y="299"/>
                    </a:cxn>
                    <a:cxn ang="0">
                      <a:pos x="56" y="234"/>
                    </a:cxn>
                    <a:cxn ang="0">
                      <a:pos x="90" y="159"/>
                    </a:cxn>
                    <a:cxn ang="0">
                      <a:pos x="109" y="126"/>
                    </a:cxn>
                    <a:cxn ang="0">
                      <a:pos x="134" y="87"/>
                    </a:cxn>
                    <a:cxn ang="0">
                      <a:pos x="168" y="48"/>
                    </a:cxn>
                    <a:cxn ang="0">
                      <a:pos x="193" y="23"/>
                    </a:cxn>
                    <a:cxn ang="0">
                      <a:pos x="212" y="11"/>
                    </a:cxn>
                    <a:cxn ang="0">
                      <a:pos x="239" y="2"/>
                    </a:cxn>
                    <a:cxn ang="0">
                      <a:pos x="267" y="0"/>
                    </a:cxn>
                    <a:cxn ang="0">
                      <a:pos x="281" y="6"/>
                    </a:cxn>
                    <a:cxn ang="0">
                      <a:pos x="294" y="25"/>
                    </a:cxn>
                  </a:cxnLst>
                  <a:rect l="0" t="0" r="r" b="b"/>
                  <a:pathLst>
                    <a:path w="295" h="300">
                      <a:moveTo>
                        <a:pt x="0" y="299"/>
                      </a:moveTo>
                      <a:lnTo>
                        <a:pt x="56" y="234"/>
                      </a:lnTo>
                      <a:lnTo>
                        <a:pt x="90" y="159"/>
                      </a:lnTo>
                      <a:lnTo>
                        <a:pt x="109" y="126"/>
                      </a:lnTo>
                      <a:lnTo>
                        <a:pt x="134" y="87"/>
                      </a:lnTo>
                      <a:lnTo>
                        <a:pt x="168" y="48"/>
                      </a:lnTo>
                      <a:lnTo>
                        <a:pt x="193" y="23"/>
                      </a:lnTo>
                      <a:lnTo>
                        <a:pt x="212" y="11"/>
                      </a:lnTo>
                      <a:lnTo>
                        <a:pt x="239" y="2"/>
                      </a:lnTo>
                      <a:lnTo>
                        <a:pt x="267" y="0"/>
                      </a:lnTo>
                      <a:lnTo>
                        <a:pt x="281" y="6"/>
                      </a:lnTo>
                      <a:lnTo>
                        <a:pt x="294" y="25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2" name="Freeform 23"/>
                <p:cNvSpPr>
                  <a:spLocks/>
                </p:cNvSpPr>
                <p:nvPr/>
              </p:nvSpPr>
              <p:spPr bwMode="ltGray">
                <a:xfrm>
                  <a:off x="1480" y="3807"/>
                  <a:ext cx="142" cy="14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4" y="9"/>
                    </a:cxn>
                    <a:cxn ang="0">
                      <a:pos x="52" y="19"/>
                    </a:cxn>
                    <a:cxn ang="0">
                      <a:pos x="79" y="39"/>
                    </a:cxn>
                    <a:cxn ang="0">
                      <a:pos x="102" y="56"/>
                    </a:cxn>
                    <a:cxn ang="0">
                      <a:pos x="121" y="75"/>
                    </a:cxn>
                    <a:cxn ang="0">
                      <a:pos x="131" y="89"/>
                    </a:cxn>
                    <a:cxn ang="0">
                      <a:pos x="137" y="104"/>
                    </a:cxn>
                    <a:cxn ang="0">
                      <a:pos x="141" y="124"/>
                    </a:cxn>
                    <a:cxn ang="0">
                      <a:pos x="141" y="144"/>
                    </a:cxn>
                  </a:cxnLst>
                  <a:rect l="0" t="0" r="r" b="b"/>
                  <a:pathLst>
                    <a:path w="142" h="145">
                      <a:moveTo>
                        <a:pt x="0" y="0"/>
                      </a:moveTo>
                      <a:lnTo>
                        <a:pt x="24" y="9"/>
                      </a:lnTo>
                      <a:lnTo>
                        <a:pt x="52" y="19"/>
                      </a:lnTo>
                      <a:lnTo>
                        <a:pt x="79" y="39"/>
                      </a:lnTo>
                      <a:lnTo>
                        <a:pt x="102" y="56"/>
                      </a:lnTo>
                      <a:lnTo>
                        <a:pt x="121" y="75"/>
                      </a:lnTo>
                      <a:lnTo>
                        <a:pt x="131" y="89"/>
                      </a:lnTo>
                      <a:lnTo>
                        <a:pt x="137" y="104"/>
                      </a:lnTo>
                      <a:lnTo>
                        <a:pt x="141" y="124"/>
                      </a:lnTo>
                      <a:lnTo>
                        <a:pt x="141" y="144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3" name="Freeform 24"/>
                <p:cNvSpPr>
                  <a:spLocks/>
                </p:cNvSpPr>
                <p:nvPr/>
              </p:nvSpPr>
              <p:spPr bwMode="ltGray">
                <a:xfrm>
                  <a:off x="654" y="2533"/>
                  <a:ext cx="353" cy="1638"/>
                </a:xfrm>
                <a:custGeom>
                  <a:avLst/>
                  <a:gdLst/>
                  <a:ahLst/>
                  <a:cxnLst>
                    <a:cxn ang="0">
                      <a:pos x="0" y="1637"/>
                    </a:cxn>
                    <a:cxn ang="0">
                      <a:pos x="126" y="1030"/>
                    </a:cxn>
                    <a:cxn ang="0">
                      <a:pos x="139" y="931"/>
                    </a:cxn>
                    <a:cxn ang="0">
                      <a:pos x="170" y="775"/>
                    </a:cxn>
                    <a:cxn ang="0">
                      <a:pos x="200" y="611"/>
                    </a:cxn>
                    <a:cxn ang="0">
                      <a:pos x="215" y="520"/>
                    </a:cxn>
                    <a:cxn ang="0">
                      <a:pos x="223" y="426"/>
                    </a:cxn>
                    <a:cxn ang="0">
                      <a:pos x="236" y="337"/>
                    </a:cxn>
                    <a:cxn ang="0">
                      <a:pos x="254" y="233"/>
                    </a:cxn>
                    <a:cxn ang="0">
                      <a:pos x="274" y="138"/>
                    </a:cxn>
                    <a:cxn ang="0">
                      <a:pos x="300" y="55"/>
                    </a:cxn>
                    <a:cxn ang="0">
                      <a:pos x="321" y="3"/>
                    </a:cxn>
                    <a:cxn ang="0">
                      <a:pos x="333" y="0"/>
                    </a:cxn>
                    <a:cxn ang="0">
                      <a:pos x="345" y="25"/>
                    </a:cxn>
                    <a:cxn ang="0">
                      <a:pos x="352" y="117"/>
                    </a:cxn>
                  </a:cxnLst>
                  <a:rect l="0" t="0" r="r" b="b"/>
                  <a:pathLst>
                    <a:path w="353" h="1638">
                      <a:moveTo>
                        <a:pt x="0" y="1637"/>
                      </a:moveTo>
                      <a:lnTo>
                        <a:pt x="126" y="1030"/>
                      </a:lnTo>
                      <a:lnTo>
                        <a:pt x="139" y="931"/>
                      </a:lnTo>
                      <a:lnTo>
                        <a:pt x="170" y="775"/>
                      </a:lnTo>
                      <a:lnTo>
                        <a:pt x="200" y="611"/>
                      </a:lnTo>
                      <a:lnTo>
                        <a:pt x="215" y="520"/>
                      </a:lnTo>
                      <a:lnTo>
                        <a:pt x="223" y="426"/>
                      </a:lnTo>
                      <a:lnTo>
                        <a:pt x="236" y="337"/>
                      </a:lnTo>
                      <a:lnTo>
                        <a:pt x="254" y="233"/>
                      </a:lnTo>
                      <a:lnTo>
                        <a:pt x="274" y="138"/>
                      </a:lnTo>
                      <a:lnTo>
                        <a:pt x="300" y="55"/>
                      </a:lnTo>
                      <a:lnTo>
                        <a:pt x="321" y="3"/>
                      </a:lnTo>
                      <a:lnTo>
                        <a:pt x="333" y="0"/>
                      </a:lnTo>
                      <a:lnTo>
                        <a:pt x="345" y="25"/>
                      </a:lnTo>
                      <a:lnTo>
                        <a:pt x="352" y="11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" name="Freeform 25"/>
                <p:cNvSpPr>
                  <a:spLocks/>
                </p:cNvSpPr>
                <p:nvPr/>
              </p:nvSpPr>
              <p:spPr bwMode="ltGray">
                <a:xfrm>
                  <a:off x="718" y="3264"/>
                  <a:ext cx="278" cy="610"/>
                </a:xfrm>
                <a:custGeom>
                  <a:avLst/>
                  <a:gdLst/>
                  <a:ahLst/>
                  <a:cxnLst>
                    <a:cxn ang="0">
                      <a:pos x="0" y="609"/>
                    </a:cxn>
                    <a:cxn ang="0">
                      <a:pos x="52" y="477"/>
                    </a:cxn>
                    <a:cxn ang="0">
                      <a:pos x="85" y="324"/>
                    </a:cxn>
                    <a:cxn ang="0">
                      <a:pos x="102" y="256"/>
                    </a:cxn>
                    <a:cxn ang="0">
                      <a:pos x="126" y="178"/>
                    </a:cxn>
                    <a:cxn ang="0">
                      <a:pos x="158" y="97"/>
                    </a:cxn>
                    <a:cxn ang="0">
                      <a:pos x="182" y="48"/>
                    </a:cxn>
                    <a:cxn ang="0">
                      <a:pos x="200" y="22"/>
                    </a:cxn>
                    <a:cxn ang="0">
                      <a:pos x="224" y="3"/>
                    </a:cxn>
                    <a:cxn ang="0">
                      <a:pos x="253" y="0"/>
                    </a:cxn>
                    <a:cxn ang="0">
                      <a:pos x="264" y="13"/>
                    </a:cxn>
                    <a:cxn ang="0">
                      <a:pos x="277" y="53"/>
                    </a:cxn>
                  </a:cxnLst>
                  <a:rect l="0" t="0" r="r" b="b"/>
                  <a:pathLst>
                    <a:path w="278" h="610">
                      <a:moveTo>
                        <a:pt x="0" y="609"/>
                      </a:moveTo>
                      <a:lnTo>
                        <a:pt x="52" y="477"/>
                      </a:lnTo>
                      <a:lnTo>
                        <a:pt x="85" y="324"/>
                      </a:lnTo>
                      <a:lnTo>
                        <a:pt x="102" y="256"/>
                      </a:lnTo>
                      <a:lnTo>
                        <a:pt x="126" y="178"/>
                      </a:lnTo>
                      <a:lnTo>
                        <a:pt x="158" y="97"/>
                      </a:lnTo>
                      <a:lnTo>
                        <a:pt x="182" y="48"/>
                      </a:lnTo>
                      <a:lnTo>
                        <a:pt x="200" y="22"/>
                      </a:lnTo>
                      <a:lnTo>
                        <a:pt x="224" y="3"/>
                      </a:lnTo>
                      <a:lnTo>
                        <a:pt x="253" y="0"/>
                      </a:lnTo>
                      <a:lnTo>
                        <a:pt x="264" y="13"/>
                      </a:lnTo>
                      <a:lnTo>
                        <a:pt x="277" y="53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" name="Freeform 26"/>
                <p:cNvSpPr>
                  <a:spLocks/>
                </p:cNvSpPr>
                <p:nvPr/>
              </p:nvSpPr>
              <p:spPr bwMode="ltGray">
                <a:xfrm>
                  <a:off x="599" y="3485"/>
                  <a:ext cx="137" cy="29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2" y="18"/>
                    </a:cxn>
                    <a:cxn ang="0">
                      <a:pos x="50" y="40"/>
                    </a:cxn>
                    <a:cxn ang="0">
                      <a:pos x="75" y="80"/>
                    </a:cxn>
                    <a:cxn ang="0">
                      <a:pos x="98" y="115"/>
                    </a:cxn>
                    <a:cxn ang="0">
                      <a:pos x="117" y="151"/>
                    </a:cxn>
                    <a:cxn ang="0">
                      <a:pos x="126" y="182"/>
                    </a:cxn>
                    <a:cxn ang="0">
                      <a:pos x="132" y="210"/>
                    </a:cxn>
                    <a:cxn ang="0">
                      <a:pos x="136" y="250"/>
                    </a:cxn>
                    <a:cxn ang="0">
                      <a:pos x="136" y="291"/>
                    </a:cxn>
                  </a:cxnLst>
                  <a:rect l="0" t="0" r="r" b="b"/>
                  <a:pathLst>
                    <a:path w="137" h="292">
                      <a:moveTo>
                        <a:pt x="0" y="0"/>
                      </a:moveTo>
                      <a:lnTo>
                        <a:pt x="22" y="18"/>
                      </a:lnTo>
                      <a:lnTo>
                        <a:pt x="50" y="40"/>
                      </a:lnTo>
                      <a:lnTo>
                        <a:pt x="75" y="80"/>
                      </a:lnTo>
                      <a:lnTo>
                        <a:pt x="98" y="115"/>
                      </a:lnTo>
                      <a:lnTo>
                        <a:pt x="117" y="151"/>
                      </a:lnTo>
                      <a:lnTo>
                        <a:pt x="126" y="182"/>
                      </a:lnTo>
                      <a:lnTo>
                        <a:pt x="132" y="210"/>
                      </a:lnTo>
                      <a:lnTo>
                        <a:pt x="136" y="250"/>
                      </a:lnTo>
                      <a:lnTo>
                        <a:pt x="136" y="291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6" name="Freeform 27"/>
                <p:cNvSpPr>
                  <a:spLocks/>
                </p:cNvSpPr>
                <p:nvPr/>
              </p:nvSpPr>
              <p:spPr bwMode="ltGray">
                <a:xfrm>
                  <a:off x="1365" y="2870"/>
                  <a:ext cx="192" cy="1365"/>
                </a:xfrm>
                <a:custGeom>
                  <a:avLst/>
                  <a:gdLst/>
                  <a:ahLst/>
                  <a:cxnLst>
                    <a:cxn ang="0">
                      <a:pos x="189" y="1364"/>
                    </a:cxn>
                    <a:cxn ang="0">
                      <a:pos x="191" y="1167"/>
                    </a:cxn>
                    <a:cxn ang="0">
                      <a:pos x="191" y="1076"/>
                    </a:cxn>
                    <a:cxn ang="0">
                      <a:pos x="186" y="1012"/>
                    </a:cxn>
                    <a:cxn ang="0">
                      <a:pos x="184" y="935"/>
                    </a:cxn>
                    <a:cxn ang="0">
                      <a:pos x="185" y="854"/>
                    </a:cxn>
                    <a:cxn ang="0">
                      <a:pos x="183" y="787"/>
                    </a:cxn>
                    <a:cxn ang="0">
                      <a:pos x="178" y="727"/>
                    </a:cxn>
                    <a:cxn ang="0">
                      <a:pos x="171" y="619"/>
                    </a:cxn>
                    <a:cxn ang="0">
                      <a:pos x="162" y="502"/>
                    </a:cxn>
                    <a:cxn ang="0">
                      <a:pos x="151" y="384"/>
                    </a:cxn>
                    <a:cxn ang="0">
                      <a:pos x="140" y="256"/>
                    </a:cxn>
                    <a:cxn ang="0">
                      <a:pos x="133" y="180"/>
                    </a:cxn>
                    <a:cxn ang="0">
                      <a:pos x="126" y="151"/>
                    </a:cxn>
                    <a:cxn ang="0">
                      <a:pos x="108" y="100"/>
                    </a:cxn>
                    <a:cxn ang="0">
                      <a:pos x="92" y="63"/>
                    </a:cxn>
                    <a:cxn ang="0">
                      <a:pos x="73" y="32"/>
                    </a:cxn>
                    <a:cxn ang="0">
                      <a:pos x="54" y="7"/>
                    </a:cxn>
                    <a:cxn ang="0">
                      <a:pos x="40" y="1"/>
                    </a:cxn>
                    <a:cxn ang="0">
                      <a:pos x="22" y="0"/>
                    </a:cxn>
                    <a:cxn ang="0">
                      <a:pos x="7" y="8"/>
                    </a:cxn>
                    <a:cxn ang="0">
                      <a:pos x="0" y="22"/>
                    </a:cxn>
                  </a:cxnLst>
                  <a:rect l="0" t="0" r="r" b="b"/>
                  <a:pathLst>
                    <a:path w="192" h="1365">
                      <a:moveTo>
                        <a:pt x="189" y="1364"/>
                      </a:moveTo>
                      <a:lnTo>
                        <a:pt x="191" y="1167"/>
                      </a:lnTo>
                      <a:lnTo>
                        <a:pt x="191" y="1076"/>
                      </a:lnTo>
                      <a:lnTo>
                        <a:pt x="186" y="1012"/>
                      </a:lnTo>
                      <a:lnTo>
                        <a:pt x="184" y="935"/>
                      </a:lnTo>
                      <a:lnTo>
                        <a:pt x="185" y="854"/>
                      </a:lnTo>
                      <a:lnTo>
                        <a:pt x="183" y="787"/>
                      </a:lnTo>
                      <a:lnTo>
                        <a:pt x="178" y="727"/>
                      </a:lnTo>
                      <a:lnTo>
                        <a:pt x="171" y="619"/>
                      </a:lnTo>
                      <a:lnTo>
                        <a:pt x="162" y="502"/>
                      </a:lnTo>
                      <a:lnTo>
                        <a:pt x="151" y="384"/>
                      </a:lnTo>
                      <a:lnTo>
                        <a:pt x="140" y="256"/>
                      </a:lnTo>
                      <a:lnTo>
                        <a:pt x="133" y="180"/>
                      </a:lnTo>
                      <a:lnTo>
                        <a:pt x="126" y="151"/>
                      </a:lnTo>
                      <a:lnTo>
                        <a:pt x="108" y="100"/>
                      </a:lnTo>
                      <a:lnTo>
                        <a:pt x="92" y="63"/>
                      </a:lnTo>
                      <a:lnTo>
                        <a:pt x="73" y="32"/>
                      </a:lnTo>
                      <a:lnTo>
                        <a:pt x="54" y="7"/>
                      </a:lnTo>
                      <a:lnTo>
                        <a:pt x="40" y="1"/>
                      </a:lnTo>
                      <a:lnTo>
                        <a:pt x="22" y="0"/>
                      </a:lnTo>
                      <a:lnTo>
                        <a:pt x="7" y="8"/>
                      </a:lnTo>
                      <a:lnTo>
                        <a:pt x="0" y="2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1" name="Freeform 29"/>
              <p:cNvSpPr>
                <a:spLocks/>
              </p:cNvSpPr>
              <p:nvPr/>
            </p:nvSpPr>
            <p:spPr bwMode="ltGray">
              <a:xfrm>
                <a:off x="441" y="3576"/>
                <a:ext cx="43" cy="377"/>
              </a:xfrm>
              <a:custGeom>
                <a:avLst/>
                <a:gdLst/>
                <a:ahLst/>
                <a:cxnLst>
                  <a:cxn ang="0">
                    <a:pos x="40" y="59"/>
                  </a:cxn>
                  <a:cxn ang="0">
                    <a:pos x="31" y="0"/>
                  </a:cxn>
                  <a:cxn ang="0">
                    <a:pos x="26" y="1"/>
                  </a:cxn>
                  <a:cxn ang="0">
                    <a:pos x="21" y="3"/>
                  </a:cxn>
                  <a:cxn ang="0">
                    <a:pos x="18" y="19"/>
                  </a:cxn>
                  <a:cxn ang="0">
                    <a:pos x="7" y="69"/>
                  </a:cxn>
                  <a:cxn ang="0">
                    <a:pos x="5" y="89"/>
                  </a:cxn>
                  <a:cxn ang="0">
                    <a:pos x="3" y="112"/>
                  </a:cxn>
                  <a:cxn ang="0">
                    <a:pos x="1" y="176"/>
                  </a:cxn>
                  <a:cxn ang="0">
                    <a:pos x="0" y="196"/>
                  </a:cxn>
                  <a:cxn ang="0">
                    <a:pos x="1" y="220"/>
                  </a:cxn>
                  <a:cxn ang="0">
                    <a:pos x="2" y="246"/>
                  </a:cxn>
                  <a:cxn ang="0">
                    <a:pos x="5" y="286"/>
                  </a:cxn>
                  <a:cxn ang="0">
                    <a:pos x="9" y="313"/>
                  </a:cxn>
                  <a:cxn ang="0">
                    <a:pos x="14" y="341"/>
                  </a:cxn>
                  <a:cxn ang="0">
                    <a:pos x="23" y="376"/>
                  </a:cxn>
                  <a:cxn ang="0">
                    <a:pos x="19" y="332"/>
                  </a:cxn>
                  <a:cxn ang="0">
                    <a:pos x="14" y="292"/>
                  </a:cxn>
                  <a:cxn ang="0">
                    <a:pos x="12" y="256"/>
                  </a:cxn>
                  <a:cxn ang="0">
                    <a:pos x="13" y="220"/>
                  </a:cxn>
                  <a:cxn ang="0">
                    <a:pos x="14" y="196"/>
                  </a:cxn>
                  <a:cxn ang="0">
                    <a:pos x="12" y="165"/>
                  </a:cxn>
                  <a:cxn ang="0">
                    <a:pos x="11" y="140"/>
                  </a:cxn>
                  <a:cxn ang="0">
                    <a:pos x="15" y="89"/>
                  </a:cxn>
                  <a:cxn ang="0">
                    <a:pos x="15" y="64"/>
                  </a:cxn>
                  <a:cxn ang="0">
                    <a:pos x="19" y="43"/>
                  </a:cxn>
                  <a:cxn ang="0">
                    <a:pos x="26" y="14"/>
                  </a:cxn>
                  <a:cxn ang="0">
                    <a:pos x="29" y="36"/>
                  </a:cxn>
                  <a:cxn ang="0">
                    <a:pos x="42" y="71"/>
                  </a:cxn>
                  <a:cxn ang="0">
                    <a:pos x="40" y="59"/>
                  </a:cxn>
                </a:cxnLst>
                <a:rect l="0" t="0" r="r" b="b"/>
                <a:pathLst>
                  <a:path w="43" h="377">
                    <a:moveTo>
                      <a:pt x="40" y="59"/>
                    </a:moveTo>
                    <a:lnTo>
                      <a:pt x="31" y="0"/>
                    </a:lnTo>
                    <a:lnTo>
                      <a:pt x="26" y="1"/>
                    </a:lnTo>
                    <a:lnTo>
                      <a:pt x="21" y="3"/>
                    </a:lnTo>
                    <a:lnTo>
                      <a:pt x="18" y="19"/>
                    </a:lnTo>
                    <a:lnTo>
                      <a:pt x="7" y="69"/>
                    </a:lnTo>
                    <a:lnTo>
                      <a:pt x="5" y="89"/>
                    </a:lnTo>
                    <a:lnTo>
                      <a:pt x="3" y="112"/>
                    </a:lnTo>
                    <a:lnTo>
                      <a:pt x="1" y="176"/>
                    </a:lnTo>
                    <a:lnTo>
                      <a:pt x="0" y="196"/>
                    </a:lnTo>
                    <a:lnTo>
                      <a:pt x="1" y="220"/>
                    </a:lnTo>
                    <a:lnTo>
                      <a:pt x="2" y="246"/>
                    </a:lnTo>
                    <a:lnTo>
                      <a:pt x="5" y="286"/>
                    </a:lnTo>
                    <a:lnTo>
                      <a:pt x="9" y="313"/>
                    </a:lnTo>
                    <a:lnTo>
                      <a:pt x="14" y="341"/>
                    </a:lnTo>
                    <a:lnTo>
                      <a:pt x="23" y="376"/>
                    </a:lnTo>
                    <a:lnTo>
                      <a:pt x="19" y="332"/>
                    </a:lnTo>
                    <a:lnTo>
                      <a:pt x="14" y="292"/>
                    </a:lnTo>
                    <a:lnTo>
                      <a:pt x="12" y="256"/>
                    </a:lnTo>
                    <a:lnTo>
                      <a:pt x="13" y="220"/>
                    </a:lnTo>
                    <a:lnTo>
                      <a:pt x="14" y="196"/>
                    </a:lnTo>
                    <a:lnTo>
                      <a:pt x="12" y="165"/>
                    </a:lnTo>
                    <a:lnTo>
                      <a:pt x="11" y="140"/>
                    </a:lnTo>
                    <a:lnTo>
                      <a:pt x="15" y="89"/>
                    </a:lnTo>
                    <a:lnTo>
                      <a:pt x="15" y="64"/>
                    </a:lnTo>
                    <a:lnTo>
                      <a:pt x="19" y="43"/>
                    </a:lnTo>
                    <a:lnTo>
                      <a:pt x="26" y="14"/>
                    </a:lnTo>
                    <a:lnTo>
                      <a:pt x="29" y="36"/>
                    </a:lnTo>
                    <a:lnTo>
                      <a:pt x="42" y="71"/>
                    </a:lnTo>
                    <a:lnTo>
                      <a:pt x="40" y="5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52" name="Group 33"/>
              <p:cNvGrpSpPr>
                <a:grpSpLocks/>
              </p:cNvGrpSpPr>
              <p:nvPr/>
            </p:nvGrpSpPr>
            <p:grpSpPr bwMode="auto">
              <a:xfrm>
                <a:off x="644" y="3206"/>
                <a:ext cx="399" cy="842"/>
                <a:chOff x="644" y="3206"/>
                <a:chExt cx="399" cy="842"/>
              </a:xfrm>
            </p:grpSpPr>
            <p:sp>
              <p:nvSpPr>
                <p:cNvPr id="87" name="Freeform 30"/>
                <p:cNvSpPr>
                  <a:spLocks/>
                </p:cNvSpPr>
                <p:nvPr/>
              </p:nvSpPr>
              <p:spPr bwMode="ltGray">
                <a:xfrm>
                  <a:off x="924" y="3699"/>
                  <a:ext cx="59" cy="349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22" y="26"/>
                    </a:cxn>
                    <a:cxn ang="0">
                      <a:pos x="35" y="68"/>
                    </a:cxn>
                    <a:cxn ang="0">
                      <a:pos x="46" y="126"/>
                    </a:cxn>
                    <a:cxn ang="0">
                      <a:pos x="58" y="200"/>
                    </a:cxn>
                    <a:cxn ang="0">
                      <a:pos x="58" y="278"/>
                    </a:cxn>
                    <a:cxn ang="0">
                      <a:pos x="52" y="348"/>
                    </a:cxn>
                    <a:cxn ang="0">
                      <a:pos x="46" y="348"/>
                    </a:cxn>
                    <a:cxn ang="0">
                      <a:pos x="52" y="278"/>
                    </a:cxn>
                    <a:cxn ang="0">
                      <a:pos x="52" y="221"/>
                    </a:cxn>
                    <a:cxn ang="0">
                      <a:pos x="40" y="158"/>
                    </a:cxn>
                    <a:cxn ang="0">
                      <a:pos x="22" y="95"/>
                    </a:cxn>
                    <a:cxn ang="0">
                      <a:pos x="0" y="16"/>
                    </a:cxn>
                    <a:cxn ang="0">
                      <a:pos x="11" y="0"/>
                    </a:cxn>
                  </a:cxnLst>
                  <a:rect l="0" t="0" r="r" b="b"/>
                  <a:pathLst>
                    <a:path w="59" h="349">
                      <a:moveTo>
                        <a:pt x="11" y="0"/>
                      </a:moveTo>
                      <a:lnTo>
                        <a:pt x="22" y="26"/>
                      </a:lnTo>
                      <a:lnTo>
                        <a:pt x="35" y="68"/>
                      </a:lnTo>
                      <a:lnTo>
                        <a:pt x="46" y="126"/>
                      </a:lnTo>
                      <a:lnTo>
                        <a:pt x="58" y="200"/>
                      </a:lnTo>
                      <a:lnTo>
                        <a:pt x="58" y="278"/>
                      </a:lnTo>
                      <a:lnTo>
                        <a:pt x="52" y="348"/>
                      </a:lnTo>
                      <a:lnTo>
                        <a:pt x="46" y="348"/>
                      </a:lnTo>
                      <a:lnTo>
                        <a:pt x="52" y="278"/>
                      </a:lnTo>
                      <a:lnTo>
                        <a:pt x="52" y="221"/>
                      </a:lnTo>
                      <a:lnTo>
                        <a:pt x="40" y="158"/>
                      </a:lnTo>
                      <a:lnTo>
                        <a:pt x="22" y="95"/>
                      </a:lnTo>
                      <a:lnTo>
                        <a:pt x="0" y="1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8" name="Freeform 31"/>
                <p:cNvSpPr>
                  <a:spLocks/>
                </p:cNvSpPr>
                <p:nvPr/>
              </p:nvSpPr>
              <p:spPr bwMode="ltGray">
                <a:xfrm>
                  <a:off x="644" y="3512"/>
                  <a:ext cx="97" cy="347"/>
                </a:xfrm>
                <a:custGeom>
                  <a:avLst/>
                  <a:gdLst/>
                  <a:ahLst/>
                  <a:cxnLst>
                    <a:cxn ang="0">
                      <a:pos x="93" y="54"/>
                    </a:cxn>
                    <a:cxn ang="0">
                      <a:pos x="74" y="0"/>
                    </a:cxn>
                    <a:cxn ang="0">
                      <a:pos x="60" y="1"/>
                    </a:cxn>
                    <a:cxn ang="0">
                      <a:pos x="49" y="3"/>
                    </a:cxn>
                    <a:cxn ang="0">
                      <a:pos x="41" y="18"/>
                    </a:cxn>
                    <a:cxn ang="0">
                      <a:pos x="19" y="63"/>
                    </a:cxn>
                    <a:cxn ang="0">
                      <a:pos x="11" y="83"/>
                    </a:cxn>
                    <a:cxn ang="0">
                      <a:pos x="6" y="102"/>
                    </a:cxn>
                    <a:cxn ang="0">
                      <a:pos x="1" y="162"/>
                    </a:cxn>
                    <a:cxn ang="0">
                      <a:pos x="0" y="181"/>
                    </a:cxn>
                    <a:cxn ang="0">
                      <a:pos x="1" y="203"/>
                    </a:cxn>
                    <a:cxn ang="0">
                      <a:pos x="4" y="226"/>
                    </a:cxn>
                    <a:cxn ang="0">
                      <a:pos x="13" y="264"/>
                    </a:cxn>
                    <a:cxn ang="0">
                      <a:pos x="21" y="287"/>
                    </a:cxn>
                    <a:cxn ang="0">
                      <a:pos x="32" y="313"/>
                    </a:cxn>
                    <a:cxn ang="0">
                      <a:pos x="54" y="346"/>
                    </a:cxn>
                    <a:cxn ang="0">
                      <a:pos x="42" y="306"/>
                    </a:cxn>
                    <a:cxn ang="0">
                      <a:pos x="33" y="269"/>
                    </a:cxn>
                    <a:cxn ang="0">
                      <a:pos x="28" y="235"/>
                    </a:cxn>
                    <a:cxn ang="0">
                      <a:pos x="30" y="203"/>
                    </a:cxn>
                    <a:cxn ang="0">
                      <a:pos x="32" y="181"/>
                    </a:cxn>
                    <a:cxn ang="0">
                      <a:pos x="28" y="152"/>
                    </a:cxn>
                    <a:cxn ang="0">
                      <a:pos x="26" y="128"/>
                    </a:cxn>
                    <a:cxn ang="0">
                      <a:pos x="35" y="83"/>
                    </a:cxn>
                    <a:cxn ang="0">
                      <a:pos x="37" y="59"/>
                    </a:cxn>
                    <a:cxn ang="0">
                      <a:pos x="45" y="39"/>
                    </a:cxn>
                    <a:cxn ang="0">
                      <a:pos x="60" y="13"/>
                    </a:cxn>
                    <a:cxn ang="0">
                      <a:pos x="68" y="33"/>
                    </a:cxn>
                    <a:cxn ang="0">
                      <a:pos x="96" y="65"/>
                    </a:cxn>
                    <a:cxn ang="0">
                      <a:pos x="93" y="54"/>
                    </a:cxn>
                  </a:cxnLst>
                  <a:rect l="0" t="0" r="r" b="b"/>
                  <a:pathLst>
                    <a:path w="97" h="347">
                      <a:moveTo>
                        <a:pt x="93" y="54"/>
                      </a:moveTo>
                      <a:lnTo>
                        <a:pt x="74" y="0"/>
                      </a:lnTo>
                      <a:lnTo>
                        <a:pt x="60" y="1"/>
                      </a:lnTo>
                      <a:lnTo>
                        <a:pt x="49" y="3"/>
                      </a:lnTo>
                      <a:lnTo>
                        <a:pt x="41" y="18"/>
                      </a:lnTo>
                      <a:lnTo>
                        <a:pt x="19" y="63"/>
                      </a:lnTo>
                      <a:lnTo>
                        <a:pt x="11" y="83"/>
                      </a:lnTo>
                      <a:lnTo>
                        <a:pt x="6" y="102"/>
                      </a:lnTo>
                      <a:lnTo>
                        <a:pt x="1" y="162"/>
                      </a:lnTo>
                      <a:lnTo>
                        <a:pt x="0" y="181"/>
                      </a:lnTo>
                      <a:lnTo>
                        <a:pt x="1" y="203"/>
                      </a:lnTo>
                      <a:lnTo>
                        <a:pt x="4" y="226"/>
                      </a:lnTo>
                      <a:lnTo>
                        <a:pt x="13" y="264"/>
                      </a:lnTo>
                      <a:lnTo>
                        <a:pt x="21" y="287"/>
                      </a:lnTo>
                      <a:lnTo>
                        <a:pt x="32" y="313"/>
                      </a:lnTo>
                      <a:lnTo>
                        <a:pt x="54" y="346"/>
                      </a:lnTo>
                      <a:lnTo>
                        <a:pt x="42" y="306"/>
                      </a:lnTo>
                      <a:lnTo>
                        <a:pt x="33" y="269"/>
                      </a:lnTo>
                      <a:lnTo>
                        <a:pt x="28" y="235"/>
                      </a:lnTo>
                      <a:lnTo>
                        <a:pt x="30" y="203"/>
                      </a:lnTo>
                      <a:lnTo>
                        <a:pt x="32" y="181"/>
                      </a:lnTo>
                      <a:lnTo>
                        <a:pt x="28" y="152"/>
                      </a:lnTo>
                      <a:lnTo>
                        <a:pt x="26" y="128"/>
                      </a:lnTo>
                      <a:lnTo>
                        <a:pt x="35" y="83"/>
                      </a:lnTo>
                      <a:lnTo>
                        <a:pt x="37" y="59"/>
                      </a:lnTo>
                      <a:lnTo>
                        <a:pt x="45" y="39"/>
                      </a:lnTo>
                      <a:lnTo>
                        <a:pt x="60" y="13"/>
                      </a:lnTo>
                      <a:lnTo>
                        <a:pt x="68" y="33"/>
                      </a:lnTo>
                      <a:lnTo>
                        <a:pt x="96" y="65"/>
                      </a:lnTo>
                      <a:lnTo>
                        <a:pt x="93" y="54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9" name="Freeform 32"/>
                <p:cNvSpPr>
                  <a:spLocks/>
                </p:cNvSpPr>
                <p:nvPr/>
              </p:nvSpPr>
              <p:spPr bwMode="ltGray">
                <a:xfrm>
                  <a:off x="807" y="3206"/>
                  <a:ext cx="236" cy="623"/>
                </a:xfrm>
                <a:custGeom>
                  <a:avLst/>
                  <a:gdLst/>
                  <a:ahLst/>
                  <a:cxnLst>
                    <a:cxn ang="0">
                      <a:pos x="76" y="7"/>
                    </a:cxn>
                    <a:cxn ang="0">
                      <a:pos x="83" y="25"/>
                    </a:cxn>
                    <a:cxn ang="0">
                      <a:pos x="134" y="23"/>
                    </a:cxn>
                    <a:cxn ang="0">
                      <a:pos x="114" y="32"/>
                    </a:cxn>
                    <a:cxn ang="0">
                      <a:pos x="92" y="42"/>
                    </a:cxn>
                    <a:cxn ang="0">
                      <a:pos x="141" y="58"/>
                    </a:cxn>
                    <a:cxn ang="0">
                      <a:pos x="102" y="64"/>
                    </a:cxn>
                    <a:cxn ang="0">
                      <a:pos x="100" y="81"/>
                    </a:cxn>
                    <a:cxn ang="0">
                      <a:pos x="211" y="169"/>
                    </a:cxn>
                    <a:cxn ang="0">
                      <a:pos x="108" y="106"/>
                    </a:cxn>
                    <a:cxn ang="0">
                      <a:pos x="130" y="142"/>
                    </a:cxn>
                    <a:cxn ang="0">
                      <a:pos x="116" y="144"/>
                    </a:cxn>
                    <a:cxn ang="0">
                      <a:pos x="134" y="195"/>
                    </a:cxn>
                    <a:cxn ang="0">
                      <a:pos x="176" y="247"/>
                    </a:cxn>
                    <a:cxn ang="0">
                      <a:pos x="130" y="208"/>
                    </a:cxn>
                    <a:cxn ang="0">
                      <a:pos x="168" y="288"/>
                    </a:cxn>
                    <a:cxn ang="0">
                      <a:pos x="134" y="234"/>
                    </a:cxn>
                    <a:cxn ang="0">
                      <a:pos x="125" y="234"/>
                    </a:cxn>
                    <a:cxn ang="0">
                      <a:pos x="138" y="281"/>
                    </a:cxn>
                    <a:cxn ang="0">
                      <a:pos x="127" y="281"/>
                    </a:cxn>
                    <a:cxn ang="0">
                      <a:pos x="149" y="335"/>
                    </a:cxn>
                    <a:cxn ang="0">
                      <a:pos x="136" y="322"/>
                    </a:cxn>
                    <a:cxn ang="0">
                      <a:pos x="147" y="372"/>
                    </a:cxn>
                    <a:cxn ang="0">
                      <a:pos x="138" y="356"/>
                    </a:cxn>
                    <a:cxn ang="0">
                      <a:pos x="128" y="351"/>
                    </a:cxn>
                    <a:cxn ang="0">
                      <a:pos x="134" y="388"/>
                    </a:cxn>
                    <a:cxn ang="0">
                      <a:pos x="157" y="456"/>
                    </a:cxn>
                    <a:cxn ang="0">
                      <a:pos x="128" y="403"/>
                    </a:cxn>
                    <a:cxn ang="0">
                      <a:pos x="122" y="394"/>
                    </a:cxn>
                    <a:cxn ang="0">
                      <a:pos x="124" y="451"/>
                    </a:cxn>
                    <a:cxn ang="0">
                      <a:pos x="114" y="479"/>
                    </a:cxn>
                    <a:cxn ang="0">
                      <a:pos x="111" y="447"/>
                    </a:cxn>
                    <a:cxn ang="0">
                      <a:pos x="27" y="532"/>
                    </a:cxn>
                    <a:cxn ang="0">
                      <a:pos x="102" y="408"/>
                    </a:cxn>
                    <a:cxn ang="0">
                      <a:pos x="87" y="435"/>
                    </a:cxn>
                    <a:cxn ang="0">
                      <a:pos x="109" y="366"/>
                    </a:cxn>
                    <a:cxn ang="0">
                      <a:pos x="17" y="420"/>
                    </a:cxn>
                    <a:cxn ang="0">
                      <a:pos x="109" y="345"/>
                    </a:cxn>
                    <a:cxn ang="0">
                      <a:pos x="96" y="326"/>
                    </a:cxn>
                    <a:cxn ang="0">
                      <a:pos x="107" y="299"/>
                    </a:cxn>
                    <a:cxn ang="0">
                      <a:pos x="92" y="299"/>
                    </a:cxn>
                    <a:cxn ang="0">
                      <a:pos x="51" y="352"/>
                    </a:cxn>
                    <a:cxn ang="0">
                      <a:pos x="91" y="251"/>
                    </a:cxn>
                    <a:cxn ang="0">
                      <a:pos x="98" y="213"/>
                    </a:cxn>
                    <a:cxn ang="0">
                      <a:pos x="87" y="206"/>
                    </a:cxn>
                    <a:cxn ang="0">
                      <a:pos x="90" y="171"/>
                    </a:cxn>
                    <a:cxn ang="0">
                      <a:pos x="84" y="168"/>
                    </a:cxn>
                    <a:cxn ang="0">
                      <a:pos x="55" y="199"/>
                    </a:cxn>
                    <a:cxn ang="0">
                      <a:pos x="78" y="148"/>
                    </a:cxn>
                    <a:cxn ang="0">
                      <a:pos x="76" y="105"/>
                    </a:cxn>
                    <a:cxn ang="0">
                      <a:pos x="78" y="79"/>
                    </a:cxn>
                    <a:cxn ang="0">
                      <a:pos x="54" y="77"/>
                    </a:cxn>
                    <a:cxn ang="0">
                      <a:pos x="60" y="42"/>
                    </a:cxn>
                    <a:cxn ang="0">
                      <a:pos x="50" y="33"/>
                    </a:cxn>
                    <a:cxn ang="0">
                      <a:pos x="52" y="0"/>
                    </a:cxn>
                  </a:cxnLst>
                  <a:rect l="0" t="0" r="r" b="b"/>
                  <a:pathLst>
                    <a:path w="236" h="623">
                      <a:moveTo>
                        <a:pt x="52" y="0"/>
                      </a:moveTo>
                      <a:lnTo>
                        <a:pt x="62" y="2"/>
                      </a:lnTo>
                      <a:lnTo>
                        <a:pt x="76" y="7"/>
                      </a:lnTo>
                      <a:lnTo>
                        <a:pt x="67" y="9"/>
                      </a:lnTo>
                      <a:lnTo>
                        <a:pt x="74" y="17"/>
                      </a:lnTo>
                      <a:lnTo>
                        <a:pt x="83" y="25"/>
                      </a:lnTo>
                      <a:lnTo>
                        <a:pt x="95" y="29"/>
                      </a:lnTo>
                      <a:lnTo>
                        <a:pt x="114" y="28"/>
                      </a:lnTo>
                      <a:lnTo>
                        <a:pt x="134" y="23"/>
                      </a:lnTo>
                      <a:lnTo>
                        <a:pt x="188" y="28"/>
                      </a:lnTo>
                      <a:lnTo>
                        <a:pt x="136" y="24"/>
                      </a:lnTo>
                      <a:lnTo>
                        <a:pt x="114" y="32"/>
                      </a:lnTo>
                      <a:lnTo>
                        <a:pt x="95" y="29"/>
                      </a:lnTo>
                      <a:lnTo>
                        <a:pt x="83" y="35"/>
                      </a:lnTo>
                      <a:lnTo>
                        <a:pt x="92" y="42"/>
                      </a:lnTo>
                      <a:lnTo>
                        <a:pt x="85" y="45"/>
                      </a:lnTo>
                      <a:lnTo>
                        <a:pt x="102" y="59"/>
                      </a:lnTo>
                      <a:lnTo>
                        <a:pt x="141" y="58"/>
                      </a:lnTo>
                      <a:lnTo>
                        <a:pt x="191" y="107"/>
                      </a:lnTo>
                      <a:lnTo>
                        <a:pt x="141" y="59"/>
                      </a:lnTo>
                      <a:lnTo>
                        <a:pt x="102" y="64"/>
                      </a:lnTo>
                      <a:lnTo>
                        <a:pt x="92" y="65"/>
                      </a:lnTo>
                      <a:lnTo>
                        <a:pt x="112" y="81"/>
                      </a:lnTo>
                      <a:lnTo>
                        <a:pt x="100" y="81"/>
                      </a:lnTo>
                      <a:lnTo>
                        <a:pt x="122" y="101"/>
                      </a:lnTo>
                      <a:lnTo>
                        <a:pt x="163" y="126"/>
                      </a:lnTo>
                      <a:lnTo>
                        <a:pt x="211" y="169"/>
                      </a:lnTo>
                      <a:lnTo>
                        <a:pt x="163" y="129"/>
                      </a:lnTo>
                      <a:lnTo>
                        <a:pt x="120" y="105"/>
                      </a:lnTo>
                      <a:lnTo>
                        <a:pt x="108" y="106"/>
                      </a:lnTo>
                      <a:lnTo>
                        <a:pt x="127" y="119"/>
                      </a:lnTo>
                      <a:lnTo>
                        <a:pt x="114" y="123"/>
                      </a:lnTo>
                      <a:lnTo>
                        <a:pt x="130" y="142"/>
                      </a:lnTo>
                      <a:lnTo>
                        <a:pt x="230" y="291"/>
                      </a:lnTo>
                      <a:lnTo>
                        <a:pt x="130" y="144"/>
                      </a:lnTo>
                      <a:lnTo>
                        <a:pt x="116" y="144"/>
                      </a:lnTo>
                      <a:lnTo>
                        <a:pt x="132" y="168"/>
                      </a:lnTo>
                      <a:lnTo>
                        <a:pt x="120" y="165"/>
                      </a:lnTo>
                      <a:lnTo>
                        <a:pt x="134" y="195"/>
                      </a:lnTo>
                      <a:lnTo>
                        <a:pt x="176" y="246"/>
                      </a:lnTo>
                      <a:lnTo>
                        <a:pt x="219" y="320"/>
                      </a:lnTo>
                      <a:lnTo>
                        <a:pt x="176" y="247"/>
                      </a:lnTo>
                      <a:lnTo>
                        <a:pt x="134" y="196"/>
                      </a:lnTo>
                      <a:lnTo>
                        <a:pt x="120" y="190"/>
                      </a:lnTo>
                      <a:lnTo>
                        <a:pt x="130" y="208"/>
                      </a:lnTo>
                      <a:lnTo>
                        <a:pt x="122" y="205"/>
                      </a:lnTo>
                      <a:lnTo>
                        <a:pt x="134" y="233"/>
                      </a:lnTo>
                      <a:lnTo>
                        <a:pt x="168" y="288"/>
                      </a:lnTo>
                      <a:lnTo>
                        <a:pt x="235" y="357"/>
                      </a:lnTo>
                      <a:lnTo>
                        <a:pt x="169" y="288"/>
                      </a:lnTo>
                      <a:lnTo>
                        <a:pt x="134" y="234"/>
                      </a:lnTo>
                      <a:lnTo>
                        <a:pt x="128" y="234"/>
                      </a:lnTo>
                      <a:lnTo>
                        <a:pt x="190" y="394"/>
                      </a:lnTo>
                      <a:lnTo>
                        <a:pt x="125" y="234"/>
                      </a:lnTo>
                      <a:lnTo>
                        <a:pt x="134" y="257"/>
                      </a:lnTo>
                      <a:lnTo>
                        <a:pt x="125" y="249"/>
                      </a:lnTo>
                      <a:lnTo>
                        <a:pt x="138" y="281"/>
                      </a:lnTo>
                      <a:lnTo>
                        <a:pt x="181" y="356"/>
                      </a:lnTo>
                      <a:lnTo>
                        <a:pt x="138" y="288"/>
                      </a:lnTo>
                      <a:lnTo>
                        <a:pt x="127" y="281"/>
                      </a:lnTo>
                      <a:lnTo>
                        <a:pt x="138" y="302"/>
                      </a:lnTo>
                      <a:lnTo>
                        <a:pt x="189" y="447"/>
                      </a:lnTo>
                      <a:lnTo>
                        <a:pt x="149" y="335"/>
                      </a:lnTo>
                      <a:lnTo>
                        <a:pt x="134" y="302"/>
                      </a:lnTo>
                      <a:lnTo>
                        <a:pt x="127" y="299"/>
                      </a:lnTo>
                      <a:lnTo>
                        <a:pt x="136" y="322"/>
                      </a:lnTo>
                      <a:lnTo>
                        <a:pt x="128" y="319"/>
                      </a:lnTo>
                      <a:lnTo>
                        <a:pt x="141" y="347"/>
                      </a:lnTo>
                      <a:lnTo>
                        <a:pt x="147" y="372"/>
                      </a:lnTo>
                      <a:lnTo>
                        <a:pt x="213" y="455"/>
                      </a:lnTo>
                      <a:lnTo>
                        <a:pt x="146" y="373"/>
                      </a:lnTo>
                      <a:lnTo>
                        <a:pt x="138" y="356"/>
                      </a:lnTo>
                      <a:lnTo>
                        <a:pt x="130" y="351"/>
                      </a:lnTo>
                      <a:lnTo>
                        <a:pt x="146" y="398"/>
                      </a:lnTo>
                      <a:lnTo>
                        <a:pt x="128" y="351"/>
                      </a:lnTo>
                      <a:lnTo>
                        <a:pt x="138" y="373"/>
                      </a:lnTo>
                      <a:lnTo>
                        <a:pt x="127" y="368"/>
                      </a:lnTo>
                      <a:lnTo>
                        <a:pt x="134" y="388"/>
                      </a:lnTo>
                      <a:lnTo>
                        <a:pt x="157" y="456"/>
                      </a:lnTo>
                      <a:lnTo>
                        <a:pt x="179" y="497"/>
                      </a:lnTo>
                      <a:lnTo>
                        <a:pt x="157" y="456"/>
                      </a:lnTo>
                      <a:lnTo>
                        <a:pt x="134" y="390"/>
                      </a:lnTo>
                      <a:lnTo>
                        <a:pt x="125" y="388"/>
                      </a:lnTo>
                      <a:lnTo>
                        <a:pt x="128" y="403"/>
                      </a:lnTo>
                      <a:lnTo>
                        <a:pt x="146" y="447"/>
                      </a:lnTo>
                      <a:lnTo>
                        <a:pt x="127" y="408"/>
                      </a:lnTo>
                      <a:lnTo>
                        <a:pt x="122" y="394"/>
                      </a:lnTo>
                      <a:lnTo>
                        <a:pt x="130" y="430"/>
                      </a:lnTo>
                      <a:lnTo>
                        <a:pt x="120" y="422"/>
                      </a:lnTo>
                      <a:lnTo>
                        <a:pt x="124" y="451"/>
                      </a:lnTo>
                      <a:lnTo>
                        <a:pt x="117" y="438"/>
                      </a:lnTo>
                      <a:lnTo>
                        <a:pt x="112" y="450"/>
                      </a:lnTo>
                      <a:lnTo>
                        <a:pt x="114" y="479"/>
                      </a:lnTo>
                      <a:lnTo>
                        <a:pt x="156" y="622"/>
                      </a:lnTo>
                      <a:lnTo>
                        <a:pt x="111" y="479"/>
                      </a:lnTo>
                      <a:lnTo>
                        <a:pt x="111" y="447"/>
                      </a:lnTo>
                      <a:lnTo>
                        <a:pt x="111" y="429"/>
                      </a:lnTo>
                      <a:lnTo>
                        <a:pt x="102" y="438"/>
                      </a:lnTo>
                      <a:lnTo>
                        <a:pt x="27" y="532"/>
                      </a:lnTo>
                      <a:lnTo>
                        <a:pt x="104" y="430"/>
                      </a:lnTo>
                      <a:lnTo>
                        <a:pt x="111" y="403"/>
                      </a:lnTo>
                      <a:lnTo>
                        <a:pt x="102" y="408"/>
                      </a:lnTo>
                      <a:lnTo>
                        <a:pt x="114" y="377"/>
                      </a:lnTo>
                      <a:lnTo>
                        <a:pt x="104" y="389"/>
                      </a:lnTo>
                      <a:lnTo>
                        <a:pt x="87" y="435"/>
                      </a:lnTo>
                      <a:lnTo>
                        <a:pt x="102" y="385"/>
                      </a:lnTo>
                      <a:lnTo>
                        <a:pt x="111" y="366"/>
                      </a:lnTo>
                      <a:lnTo>
                        <a:pt x="109" y="366"/>
                      </a:lnTo>
                      <a:lnTo>
                        <a:pt x="100" y="377"/>
                      </a:lnTo>
                      <a:lnTo>
                        <a:pt x="80" y="401"/>
                      </a:lnTo>
                      <a:lnTo>
                        <a:pt x="17" y="420"/>
                      </a:lnTo>
                      <a:lnTo>
                        <a:pt x="83" y="398"/>
                      </a:lnTo>
                      <a:lnTo>
                        <a:pt x="102" y="368"/>
                      </a:lnTo>
                      <a:lnTo>
                        <a:pt x="109" y="345"/>
                      </a:lnTo>
                      <a:lnTo>
                        <a:pt x="100" y="345"/>
                      </a:lnTo>
                      <a:lnTo>
                        <a:pt x="109" y="322"/>
                      </a:lnTo>
                      <a:lnTo>
                        <a:pt x="96" y="326"/>
                      </a:lnTo>
                      <a:lnTo>
                        <a:pt x="52" y="372"/>
                      </a:lnTo>
                      <a:lnTo>
                        <a:pt x="96" y="326"/>
                      </a:lnTo>
                      <a:lnTo>
                        <a:pt x="107" y="299"/>
                      </a:lnTo>
                      <a:lnTo>
                        <a:pt x="95" y="306"/>
                      </a:lnTo>
                      <a:lnTo>
                        <a:pt x="102" y="284"/>
                      </a:lnTo>
                      <a:lnTo>
                        <a:pt x="92" y="299"/>
                      </a:lnTo>
                      <a:lnTo>
                        <a:pt x="100" y="267"/>
                      </a:lnTo>
                      <a:lnTo>
                        <a:pt x="91" y="283"/>
                      </a:lnTo>
                      <a:lnTo>
                        <a:pt x="51" y="352"/>
                      </a:lnTo>
                      <a:lnTo>
                        <a:pt x="92" y="283"/>
                      </a:lnTo>
                      <a:lnTo>
                        <a:pt x="102" y="242"/>
                      </a:lnTo>
                      <a:lnTo>
                        <a:pt x="91" y="251"/>
                      </a:lnTo>
                      <a:lnTo>
                        <a:pt x="25" y="290"/>
                      </a:lnTo>
                      <a:lnTo>
                        <a:pt x="91" y="249"/>
                      </a:lnTo>
                      <a:lnTo>
                        <a:pt x="98" y="213"/>
                      </a:lnTo>
                      <a:lnTo>
                        <a:pt x="90" y="220"/>
                      </a:lnTo>
                      <a:lnTo>
                        <a:pt x="96" y="199"/>
                      </a:lnTo>
                      <a:lnTo>
                        <a:pt x="87" y="206"/>
                      </a:lnTo>
                      <a:lnTo>
                        <a:pt x="57" y="304"/>
                      </a:lnTo>
                      <a:lnTo>
                        <a:pt x="90" y="199"/>
                      </a:lnTo>
                      <a:lnTo>
                        <a:pt x="90" y="171"/>
                      </a:lnTo>
                      <a:lnTo>
                        <a:pt x="79" y="184"/>
                      </a:lnTo>
                      <a:lnTo>
                        <a:pt x="60" y="238"/>
                      </a:lnTo>
                      <a:lnTo>
                        <a:pt x="84" y="168"/>
                      </a:lnTo>
                      <a:lnTo>
                        <a:pt x="87" y="144"/>
                      </a:lnTo>
                      <a:lnTo>
                        <a:pt x="79" y="155"/>
                      </a:lnTo>
                      <a:lnTo>
                        <a:pt x="55" y="199"/>
                      </a:lnTo>
                      <a:lnTo>
                        <a:pt x="0" y="225"/>
                      </a:lnTo>
                      <a:lnTo>
                        <a:pt x="57" y="196"/>
                      </a:lnTo>
                      <a:lnTo>
                        <a:pt x="78" y="148"/>
                      </a:lnTo>
                      <a:lnTo>
                        <a:pt x="80" y="118"/>
                      </a:lnTo>
                      <a:lnTo>
                        <a:pt x="71" y="133"/>
                      </a:lnTo>
                      <a:lnTo>
                        <a:pt x="76" y="105"/>
                      </a:lnTo>
                      <a:lnTo>
                        <a:pt x="39" y="179"/>
                      </a:lnTo>
                      <a:lnTo>
                        <a:pt x="74" y="101"/>
                      </a:lnTo>
                      <a:lnTo>
                        <a:pt x="78" y="79"/>
                      </a:lnTo>
                      <a:lnTo>
                        <a:pt x="67" y="96"/>
                      </a:lnTo>
                      <a:lnTo>
                        <a:pt x="68" y="61"/>
                      </a:lnTo>
                      <a:lnTo>
                        <a:pt x="54" y="77"/>
                      </a:lnTo>
                      <a:lnTo>
                        <a:pt x="3" y="137"/>
                      </a:lnTo>
                      <a:lnTo>
                        <a:pt x="54" y="75"/>
                      </a:lnTo>
                      <a:lnTo>
                        <a:pt x="60" y="42"/>
                      </a:lnTo>
                      <a:lnTo>
                        <a:pt x="52" y="51"/>
                      </a:lnTo>
                      <a:lnTo>
                        <a:pt x="57" y="25"/>
                      </a:lnTo>
                      <a:lnTo>
                        <a:pt x="50" y="33"/>
                      </a:lnTo>
                      <a:lnTo>
                        <a:pt x="47" y="13"/>
                      </a:lnTo>
                      <a:lnTo>
                        <a:pt x="50" y="6"/>
                      </a:lnTo>
                      <a:lnTo>
                        <a:pt x="52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3" name="Freeform 34"/>
              <p:cNvSpPr>
                <a:spLocks/>
              </p:cNvSpPr>
              <p:nvPr/>
            </p:nvSpPr>
            <p:spPr bwMode="ltGray">
              <a:xfrm>
                <a:off x="570" y="3784"/>
                <a:ext cx="26" cy="37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10" y="28"/>
                  </a:cxn>
                  <a:cxn ang="0">
                    <a:pos x="14" y="74"/>
                  </a:cxn>
                  <a:cxn ang="0">
                    <a:pos x="20" y="137"/>
                  </a:cxn>
                  <a:cxn ang="0">
                    <a:pos x="25" y="217"/>
                  </a:cxn>
                  <a:cxn ang="0">
                    <a:pos x="25" y="302"/>
                  </a:cxn>
                  <a:cxn ang="0">
                    <a:pos x="22" y="378"/>
                  </a:cxn>
                  <a:cxn ang="0">
                    <a:pos x="20" y="378"/>
                  </a:cxn>
                  <a:cxn ang="0">
                    <a:pos x="22" y="302"/>
                  </a:cxn>
                  <a:cxn ang="0">
                    <a:pos x="22" y="240"/>
                  </a:cxn>
                  <a:cxn ang="0">
                    <a:pos x="17" y="171"/>
                  </a:cxn>
                  <a:cxn ang="0">
                    <a:pos x="10" y="103"/>
                  </a:cxn>
                  <a:cxn ang="0">
                    <a:pos x="0" y="17"/>
                  </a:cxn>
                  <a:cxn ang="0">
                    <a:pos x="4" y="0"/>
                  </a:cxn>
                </a:cxnLst>
                <a:rect l="0" t="0" r="r" b="b"/>
                <a:pathLst>
                  <a:path w="26" h="379">
                    <a:moveTo>
                      <a:pt x="4" y="0"/>
                    </a:moveTo>
                    <a:lnTo>
                      <a:pt x="10" y="28"/>
                    </a:lnTo>
                    <a:lnTo>
                      <a:pt x="14" y="74"/>
                    </a:lnTo>
                    <a:lnTo>
                      <a:pt x="20" y="137"/>
                    </a:lnTo>
                    <a:lnTo>
                      <a:pt x="25" y="217"/>
                    </a:lnTo>
                    <a:lnTo>
                      <a:pt x="25" y="302"/>
                    </a:lnTo>
                    <a:lnTo>
                      <a:pt x="22" y="378"/>
                    </a:lnTo>
                    <a:lnTo>
                      <a:pt x="20" y="378"/>
                    </a:lnTo>
                    <a:lnTo>
                      <a:pt x="22" y="302"/>
                    </a:lnTo>
                    <a:lnTo>
                      <a:pt x="22" y="240"/>
                    </a:lnTo>
                    <a:lnTo>
                      <a:pt x="17" y="171"/>
                    </a:lnTo>
                    <a:lnTo>
                      <a:pt x="10" y="103"/>
                    </a:lnTo>
                    <a:lnTo>
                      <a:pt x="0" y="17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4" name="Freeform 35"/>
              <p:cNvSpPr>
                <a:spLocks/>
              </p:cNvSpPr>
              <p:nvPr/>
            </p:nvSpPr>
            <p:spPr bwMode="ltGray">
              <a:xfrm>
                <a:off x="515" y="3243"/>
                <a:ext cx="111" cy="682"/>
              </a:xfrm>
              <a:custGeom>
                <a:avLst/>
                <a:gdLst/>
                <a:ahLst/>
                <a:cxnLst>
                  <a:cxn ang="0">
                    <a:pos x="35" y="8"/>
                  </a:cxn>
                  <a:cxn ang="0">
                    <a:pos x="38" y="28"/>
                  </a:cxn>
                  <a:cxn ang="0">
                    <a:pos x="63" y="25"/>
                  </a:cxn>
                  <a:cxn ang="0">
                    <a:pos x="53" y="34"/>
                  </a:cxn>
                  <a:cxn ang="0">
                    <a:pos x="42" y="45"/>
                  </a:cxn>
                  <a:cxn ang="0">
                    <a:pos x="66" y="63"/>
                  </a:cxn>
                  <a:cxn ang="0">
                    <a:pos x="48" y="69"/>
                  </a:cxn>
                  <a:cxn ang="0">
                    <a:pos x="46" y="88"/>
                  </a:cxn>
                  <a:cxn ang="0">
                    <a:pos x="98" y="185"/>
                  </a:cxn>
                  <a:cxn ang="0">
                    <a:pos x="50" y="116"/>
                  </a:cxn>
                  <a:cxn ang="0">
                    <a:pos x="61" y="155"/>
                  </a:cxn>
                  <a:cxn ang="0">
                    <a:pos x="54" y="159"/>
                  </a:cxn>
                  <a:cxn ang="0">
                    <a:pos x="63" y="213"/>
                  </a:cxn>
                  <a:cxn ang="0">
                    <a:pos x="82" y="270"/>
                  </a:cxn>
                  <a:cxn ang="0">
                    <a:pos x="61" y="228"/>
                  </a:cxn>
                  <a:cxn ang="0">
                    <a:pos x="78" y="315"/>
                  </a:cxn>
                  <a:cxn ang="0">
                    <a:pos x="62" y="257"/>
                  </a:cxn>
                  <a:cxn ang="0">
                    <a:pos x="59" y="257"/>
                  </a:cxn>
                  <a:cxn ang="0">
                    <a:pos x="64" y="308"/>
                  </a:cxn>
                  <a:cxn ang="0">
                    <a:pos x="59" y="308"/>
                  </a:cxn>
                  <a:cxn ang="0">
                    <a:pos x="70" y="367"/>
                  </a:cxn>
                  <a:cxn ang="0">
                    <a:pos x="63" y="352"/>
                  </a:cxn>
                  <a:cxn ang="0">
                    <a:pos x="69" y="406"/>
                  </a:cxn>
                  <a:cxn ang="0">
                    <a:pos x="64" y="389"/>
                  </a:cxn>
                  <a:cxn ang="0">
                    <a:pos x="60" y="384"/>
                  </a:cxn>
                  <a:cxn ang="0">
                    <a:pos x="63" y="425"/>
                  </a:cxn>
                  <a:cxn ang="0">
                    <a:pos x="74" y="499"/>
                  </a:cxn>
                  <a:cxn ang="0">
                    <a:pos x="60" y="442"/>
                  </a:cxn>
                  <a:cxn ang="0">
                    <a:pos x="56" y="431"/>
                  </a:cxn>
                  <a:cxn ang="0">
                    <a:pos x="57" y="494"/>
                  </a:cxn>
                  <a:cxn ang="0">
                    <a:pos x="53" y="525"/>
                  </a:cxn>
                  <a:cxn ang="0">
                    <a:pos x="52" y="490"/>
                  </a:cxn>
                  <a:cxn ang="0">
                    <a:pos x="12" y="583"/>
                  </a:cxn>
                  <a:cxn ang="0">
                    <a:pos x="48" y="447"/>
                  </a:cxn>
                  <a:cxn ang="0">
                    <a:pos x="41" y="477"/>
                  </a:cxn>
                  <a:cxn ang="0">
                    <a:pos x="50" y="400"/>
                  </a:cxn>
                  <a:cxn ang="0">
                    <a:pos x="8" y="461"/>
                  </a:cxn>
                  <a:cxn ang="0">
                    <a:pos x="50" y="376"/>
                  </a:cxn>
                  <a:cxn ang="0">
                    <a:pos x="45" y="358"/>
                  </a:cxn>
                  <a:cxn ang="0">
                    <a:pos x="49" y="327"/>
                  </a:cxn>
                  <a:cxn ang="0">
                    <a:pos x="42" y="327"/>
                  </a:cxn>
                  <a:cxn ang="0">
                    <a:pos x="24" y="385"/>
                  </a:cxn>
                  <a:cxn ang="0">
                    <a:pos x="42" y="274"/>
                  </a:cxn>
                  <a:cxn ang="0">
                    <a:pos x="46" y="234"/>
                  </a:cxn>
                  <a:cxn ang="0">
                    <a:pos x="41" y="226"/>
                  </a:cxn>
                  <a:cxn ang="0">
                    <a:pos x="41" y="187"/>
                  </a:cxn>
                  <a:cxn ang="0">
                    <a:pos x="39" y="184"/>
                  </a:cxn>
                  <a:cxn ang="0">
                    <a:pos x="26" y="218"/>
                  </a:cxn>
                  <a:cxn ang="0">
                    <a:pos x="37" y="163"/>
                  </a:cxn>
                  <a:cxn ang="0">
                    <a:pos x="35" y="114"/>
                  </a:cxn>
                  <a:cxn ang="0">
                    <a:pos x="37" y="87"/>
                  </a:cxn>
                  <a:cxn ang="0">
                    <a:pos x="25" y="85"/>
                  </a:cxn>
                  <a:cxn ang="0">
                    <a:pos x="28" y="45"/>
                  </a:cxn>
                  <a:cxn ang="0">
                    <a:pos x="23" y="37"/>
                  </a:cxn>
                  <a:cxn ang="0">
                    <a:pos x="24" y="0"/>
                  </a:cxn>
                </a:cxnLst>
                <a:rect l="0" t="0" r="r" b="b"/>
                <a:pathLst>
                  <a:path w="111" h="682">
                    <a:moveTo>
                      <a:pt x="24" y="0"/>
                    </a:moveTo>
                    <a:lnTo>
                      <a:pt x="28" y="2"/>
                    </a:lnTo>
                    <a:lnTo>
                      <a:pt x="35" y="8"/>
                    </a:lnTo>
                    <a:lnTo>
                      <a:pt x="31" y="11"/>
                    </a:lnTo>
                    <a:lnTo>
                      <a:pt x="34" y="19"/>
                    </a:lnTo>
                    <a:lnTo>
                      <a:pt x="38" y="28"/>
                    </a:lnTo>
                    <a:lnTo>
                      <a:pt x="45" y="33"/>
                    </a:lnTo>
                    <a:lnTo>
                      <a:pt x="53" y="30"/>
                    </a:lnTo>
                    <a:lnTo>
                      <a:pt x="63" y="25"/>
                    </a:lnTo>
                    <a:lnTo>
                      <a:pt x="88" y="30"/>
                    </a:lnTo>
                    <a:lnTo>
                      <a:pt x="63" y="27"/>
                    </a:lnTo>
                    <a:lnTo>
                      <a:pt x="53" y="34"/>
                    </a:lnTo>
                    <a:lnTo>
                      <a:pt x="45" y="33"/>
                    </a:lnTo>
                    <a:lnTo>
                      <a:pt x="38" y="39"/>
                    </a:lnTo>
                    <a:lnTo>
                      <a:pt x="42" y="45"/>
                    </a:lnTo>
                    <a:lnTo>
                      <a:pt x="40" y="50"/>
                    </a:lnTo>
                    <a:lnTo>
                      <a:pt x="48" y="65"/>
                    </a:lnTo>
                    <a:lnTo>
                      <a:pt x="66" y="63"/>
                    </a:lnTo>
                    <a:lnTo>
                      <a:pt x="89" y="117"/>
                    </a:lnTo>
                    <a:lnTo>
                      <a:pt x="66" y="65"/>
                    </a:lnTo>
                    <a:lnTo>
                      <a:pt x="48" y="69"/>
                    </a:lnTo>
                    <a:lnTo>
                      <a:pt x="42" y="71"/>
                    </a:lnTo>
                    <a:lnTo>
                      <a:pt x="53" y="88"/>
                    </a:lnTo>
                    <a:lnTo>
                      <a:pt x="46" y="88"/>
                    </a:lnTo>
                    <a:lnTo>
                      <a:pt x="56" y="111"/>
                    </a:lnTo>
                    <a:lnTo>
                      <a:pt x="76" y="137"/>
                    </a:lnTo>
                    <a:lnTo>
                      <a:pt x="98" y="185"/>
                    </a:lnTo>
                    <a:lnTo>
                      <a:pt x="76" y="142"/>
                    </a:lnTo>
                    <a:lnTo>
                      <a:pt x="56" y="114"/>
                    </a:lnTo>
                    <a:lnTo>
                      <a:pt x="50" y="116"/>
                    </a:lnTo>
                    <a:lnTo>
                      <a:pt x="59" y="131"/>
                    </a:lnTo>
                    <a:lnTo>
                      <a:pt x="53" y="135"/>
                    </a:lnTo>
                    <a:lnTo>
                      <a:pt x="61" y="155"/>
                    </a:lnTo>
                    <a:lnTo>
                      <a:pt x="107" y="320"/>
                    </a:lnTo>
                    <a:lnTo>
                      <a:pt x="61" y="159"/>
                    </a:lnTo>
                    <a:lnTo>
                      <a:pt x="54" y="159"/>
                    </a:lnTo>
                    <a:lnTo>
                      <a:pt x="61" y="184"/>
                    </a:lnTo>
                    <a:lnTo>
                      <a:pt x="56" y="181"/>
                    </a:lnTo>
                    <a:lnTo>
                      <a:pt x="63" y="213"/>
                    </a:lnTo>
                    <a:lnTo>
                      <a:pt x="82" y="269"/>
                    </a:lnTo>
                    <a:lnTo>
                      <a:pt x="103" y="351"/>
                    </a:lnTo>
                    <a:lnTo>
                      <a:pt x="82" y="270"/>
                    </a:lnTo>
                    <a:lnTo>
                      <a:pt x="62" y="215"/>
                    </a:lnTo>
                    <a:lnTo>
                      <a:pt x="56" y="207"/>
                    </a:lnTo>
                    <a:lnTo>
                      <a:pt x="61" y="228"/>
                    </a:lnTo>
                    <a:lnTo>
                      <a:pt x="56" y="224"/>
                    </a:lnTo>
                    <a:lnTo>
                      <a:pt x="63" y="255"/>
                    </a:lnTo>
                    <a:lnTo>
                      <a:pt x="78" y="315"/>
                    </a:lnTo>
                    <a:lnTo>
                      <a:pt x="110" y="391"/>
                    </a:lnTo>
                    <a:lnTo>
                      <a:pt x="79" y="316"/>
                    </a:lnTo>
                    <a:lnTo>
                      <a:pt x="62" y="257"/>
                    </a:lnTo>
                    <a:lnTo>
                      <a:pt x="60" y="257"/>
                    </a:lnTo>
                    <a:lnTo>
                      <a:pt x="89" y="431"/>
                    </a:lnTo>
                    <a:lnTo>
                      <a:pt x="59" y="257"/>
                    </a:lnTo>
                    <a:lnTo>
                      <a:pt x="62" y="280"/>
                    </a:lnTo>
                    <a:lnTo>
                      <a:pt x="59" y="273"/>
                    </a:lnTo>
                    <a:lnTo>
                      <a:pt x="64" y="308"/>
                    </a:lnTo>
                    <a:lnTo>
                      <a:pt x="84" y="389"/>
                    </a:lnTo>
                    <a:lnTo>
                      <a:pt x="64" y="315"/>
                    </a:lnTo>
                    <a:lnTo>
                      <a:pt x="59" y="308"/>
                    </a:lnTo>
                    <a:lnTo>
                      <a:pt x="64" y="331"/>
                    </a:lnTo>
                    <a:lnTo>
                      <a:pt x="89" y="490"/>
                    </a:lnTo>
                    <a:lnTo>
                      <a:pt x="70" y="367"/>
                    </a:lnTo>
                    <a:lnTo>
                      <a:pt x="63" y="331"/>
                    </a:lnTo>
                    <a:lnTo>
                      <a:pt x="59" y="327"/>
                    </a:lnTo>
                    <a:lnTo>
                      <a:pt x="63" y="352"/>
                    </a:lnTo>
                    <a:lnTo>
                      <a:pt x="60" y="348"/>
                    </a:lnTo>
                    <a:lnTo>
                      <a:pt x="66" y="380"/>
                    </a:lnTo>
                    <a:lnTo>
                      <a:pt x="69" y="406"/>
                    </a:lnTo>
                    <a:lnTo>
                      <a:pt x="99" y="498"/>
                    </a:lnTo>
                    <a:lnTo>
                      <a:pt x="68" y="409"/>
                    </a:lnTo>
                    <a:lnTo>
                      <a:pt x="64" y="389"/>
                    </a:lnTo>
                    <a:lnTo>
                      <a:pt x="61" y="384"/>
                    </a:lnTo>
                    <a:lnTo>
                      <a:pt x="68" y="436"/>
                    </a:lnTo>
                    <a:lnTo>
                      <a:pt x="60" y="384"/>
                    </a:lnTo>
                    <a:lnTo>
                      <a:pt x="64" y="409"/>
                    </a:lnTo>
                    <a:lnTo>
                      <a:pt x="59" y="402"/>
                    </a:lnTo>
                    <a:lnTo>
                      <a:pt x="63" y="425"/>
                    </a:lnTo>
                    <a:lnTo>
                      <a:pt x="74" y="499"/>
                    </a:lnTo>
                    <a:lnTo>
                      <a:pt x="83" y="545"/>
                    </a:lnTo>
                    <a:lnTo>
                      <a:pt x="74" y="499"/>
                    </a:lnTo>
                    <a:lnTo>
                      <a:pt x="62" y="427"/>
                    </a:lnTo>
                    <a:lnTo>
                      <a:pt x="59" y="425"/>
                    </a:lnTo>
                    <a:lnTo>
                      <a:pt x="60" y="442"/>
                    </a:lnTo>
                    <a:lnTo>
                      <a:pt x="68" y="490"/>
                    </a:lnTo>
                    <a:lnTo>
                      <a:pt x="59" y="447"/>
                    </a:lnTo>
                    <a:lnTo>
                      <a:pt x="56" y="431"/>
                    </a:lnTo>
                    <a:lnTo>
                      <a:pt x="61" y="470"/>
                    </a:lnTo>
                    <a:lnTo>
                      <a:pt x="56" y="463"/>
                    </a:lnTo>
                    <a:lnTo>
                      <a:pt x="57" y="494"/>
                    </a:lnTo>
                    <a:lnTo>
                      <a:pt x="55" y="480"/>
                    </a:lnTo>
                    <a:lnTo>
                      <a:pt x="53" y="491"/>
                    </a:lnTo>
                    <a:lnTo>
                      <a:pt x="53" y="525"/>
                    </a:lnTo>
                    <a:lnTo>
                      <a:pt x="72" y="681"/>
                    </a:lnTo>
                    <a:lnTo>
                      <a:pt x="52" y="525"/>
                    </a:lnTo>
                    <a:lnTo>
                      <a:pt x="52" y="490"/>
                    </a:lnTo>
                    <a:lnTo>
                      <a:pt x="52" y="469"/>
                    </a:lnTo>
                    <a:lnTo>
                      <a:pt x="47" y="480"/>
                    </a:lnTo>
                    <a:lnTo>
                      <a:pt x="12" y="583"/>
                    </a:lnTo>
                    <a:lnTo>
                      <a:pt x="48" y="470"/>
                    </a:lnTo>
                    <a:lnTo>
                      <a:pt x="52" y="442"/>
                    </a:lnTo>
                    <a:lnTo>
                      <a:pt x="48" y="447"/>
                    </a:lnTo>
                    <a:lnTo>
                      <a:pt x="53" y="412"/>
                    </a:lnTo>
                    <a:lnTo>
                      <a:pt x="48" y="426"/>
                    </a:lnTo>
                    <a:lnTo>
                      <a:pt x="41" y="477"/>
                    </a:lnTo>
                    <a:lnTo>
                      <a:pt x="48" y="422"/>
                    </a:lnTo>
                    <a:lnTo>
                      <a:pt x="52" y="400"/>
                    </a:lnTo>
                    <a:lnTo>
                      <a:pt x="50" y="400"/>
                    </a:lnTo>
                    <a:lnTo>
                      <a:pt x="46" y="412"/>
                    </a:lnTo>
                    <a:lnTo>
                      <a:pt x="38" y="439"/>
                    </a:lnTo>
                    <a:lnTo>
                      <a:pt x="8" y="461"/>
                    </a:lnTo>
                    <a:lnTo>
                      <a:pt x="38" y="436"/>
                    </a:lnTo>
                    <a:lnTo>
                      <a:pt x="48" y="402"/>
                    </a:lnTo>
                    <a:lnTo>
                      <a:pt x="50" y="376"/>
                    </a:lnTo>
                    <a:lnTo>
                      <a:pt x="46" y="376"/>
                    </a:lnTo>
                    <a:lnTo>
                      <a:pt x="50" y="352"/>
                    </a:lnTo>
                    <a:lnTo>
                      <a:pt x="45" y="358"/>
                    </a:lnTo>
                    <a:lnTo>
                      <a:pt x="24" y="406"/>
                    </a:lnTo>
                    <a:lnTo>
                      <a:pt x="45" y="357"/>
                    </a:lnTo>
                    <a:lnTo>
                      <a:pt x="49" y="327"/>
                    </a:lnTo>
                    <a:lnTo>
                      <a:pt x="45" y="334"/>
                    </a:lnTo>
                    <a:lnTo>
                      <a:pt x="48" y="311"/>
                    </a:lnTo>
                    <a:lnTo>
                      <a:pt x="42" y="327"/>
                    </a:lnTo>
                    <a:lnTo>
                      <a:pt x="46" y="291"/>
                    </a:lnTo>
                    <a:lnTo>
                      <a:pt x="42" y="310"/>
                    </a:lnTo>
                    <a:lnTo>
                      <a:pt x="24" y="385"/>
                    </a:lnTo>
                    <a:lnTo>
                      <a:pt x="42" y="310"/>
                    </a:lnTo>
                    <a:lnTo>
                      <a:pt x="47" y="265"/>
                    </a:lnTo>
                    <a:lnTo>
                      <a:pt x="42" y="274"/>
                    </a:lnTo>
                    <a:lnTo>
                      <a:pt x="11" y="317"/>
                    </a:lnTo>
                    <a:lnTo>
                      <a:pt x="42" y="273"/>
                    </a:lnTo>
                    <a:lnTo>
                      <a:pt x="46" y="234"/>
                    </a:lnTo>
                    <a:lnTo>
                      <a:pt x="41" y="241"/>
                    </a:lnTo>
                    <a:lnTo>
                      <a:pt x="45" y="218"/>
                    </a:lnTo>
                    <a:lnTo>
                      <a:pt x="41" y="226"/>
                    </a:lnTo>
                    <a:lnTo>
                      <a:pt x="26" y="333"/>
                    </a:lnTo>
                    <a:lnTo>
                      <a:pt x="41" y="217"/>
                    </a:lnTo>
                    <a:lnTo>
                      <a:pt x="41" y="187"/>
                    </a:lnTo>
                    <a:lnTo>
                      <a:pt x="37" y="201"/>
                    </a:lnTo>
                    <a:lnTo>
                      <a:pt x="28" y="262"/>
                    </a:lnTo>
                    <a:lnTo>
                      <a:pt x="39" y="184"/>
                    </a:lnTo>
                    <a:lnTo>
                      <a:pt x="41" y="159"/>
                    </a:lnTo>
                    <a:lnTo>
                      <a:pt x="37" y="170"/>
                    </a:lnTo>
                    <a:lnTo>
                      <a:pt x="26" y="218"/>
                    </a:lnTo>
                    <a:lnTo>
                      <a:pt x="0" y="245"/>
                    </a:lnTo>
                    <a:lnTo>
                      <a:pt x="26" y="215"/>
                    </a:lnTo>
                    <a:lnTo>
                      <a:pt x="37" y="163"/>
                    </a:lnTo>
                    <a:lnTo>
                      <a:pt x="38" y="129"/>
                    </a:lnTo>
                    <a:lnTo>
                      <a:pt x="33" y="145"/>
                    </a:lnTo>
                    <a:lnTo>
                      <a:pt x="35" y="114"/>
                    </a:lnTo>
                    <a:lnTo>
                      <a:pt x="18" y="195"/>
                    </a:lnTo>
                    <a:lnTo>
                      <a:pt x="34" y="111"/>
                    </a:lnTo>
                    <a:lnTo>
                      <a:pt x="37" y="87"/>
                    </a:lnTo>
                    <a:lnTo>
                      <a:pt x="31" y="105"/>
                    </a:lnTo>
                    <a:lnTo>
                      <a:pt x="32" y="67"/>
                    </a:lnTo>
                    <a:lnTo>
                      <a:pt x="25" y="85"/>
                    </a:lnTo>
                    <a:lnTo>
                      <a:pt x="1" y="149"/>
                    </a:lnTo>
                    <a:lnTo>
                      <a:pt x="25" y="82"/>
                    </a:lnTo>
                    <a:lnTo>
                      <a:pt x="28" y="45"/>
                    </a:lnTo>
                    <a:lnTo>
                      <a:pt x="24" y="56"/>
                    </a:lnTo>
                    <a:lnTo>
                      <a:pt x="26" y="28"/>
                    </a:lnTo>
                    <a:lnTo>
                      <a:pt x="23" y="37"/>
                    </a:lnTo>
                    <a:lnTo>
                      <a:pt x="22" y="14"/>
                    </a:lnTo>
                    <a:lnTo>
                      <a:pt x="23" y="6"/>
                    </a:lnTo>
                    <a:lnTo>
                      <a:pt x="24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55" name="Group 38"/>
              <p:cNvGrpSpPr>
                <a:grpSpLocks/>
              </p:cNvGrpSpPr>
              <p:nvPr/>
            </p:nvGrpSpPr>
            <p:grpSpPr bwMode="auto">
              <a:xfrm>
                <a:off x="149" y="3240"/>
                <a:ext cx="340" cy="959"/>
                <a:chOff x="149" y="3240"/>
                <a:chExt cx="340" cy="959"/>
              </a:xfrm>
            </p:grpSpPr>
            <p:sp>
              <p:nvSpPr>
                <p:cNvPr id="85" name="Freeform 36"/>
                <p:cNvSpPr>
                  <a:spLocks/>
                </p:cNvSpPr>
                <p:nvPr/>
              </p:nvSpPr>
              <p:spPr bwMode="ltGray">
                <a:xfrm>
                  <a:off x="414" y="3766"/>
                  <a:ext cx="75" cy="433"/>
                </a:xfrm>
                <a:custGeom>
                  <a:avLst/>
                  <a:gdLst/>
                  <a:ahLst/>
                  <a:cxnLst>
                    <a:cxn ang="0">
                      <a:pos x="58" y="0"/>
                    </a:cxn>
                    <a:cxn ang="0">
                      <a:pos x="54" y="8"/>
                    </a:cxn>
                    <a:cxn ang="0">
                      <a:pos x="29" y="85"/>
                    </a:cxn>
                    <a:cxn ang="0">
                      <a:pos x="15" y="157"/>
                    </a:cxn>
                    <a:cxn ang="0">
                      <a:pos x="0" y="248"/>
                    </a:cxn>
                    <a:cxn ang="0">
                      <a:pos x="0" y="346"/>
                    </a:cxn>
                    <a:cxn ang="0">
                      <a:pos x="7" y="432"/>
                    </a:cxn>
                    <a:cxn ang="0">
                      <a:pos x="15" y="432"/>
                    </a:cxn>
                    <a:cxn ang="0">
                      <a:pos x="7" y="346"/>
                    </a:cxn>
                    <a:cxn ang="0">
                      <a:pos x="7" y="274"/>
                    </a:cxn>
                    <a:cxn ang="0">
                      <a:pos x="22" y="196"/>
                    </a:cxn>
                    <a:cxn ang="0">
                      <a:pos x="44" y="117"/>
                    </a:cxn>
                    <a:cxn ang="0">
                      <a:pos x="74" y="19"/>
                    </a:cxn>
                    <a:cxn ang="0">
                      <a:pos x="58" y="0"/>
                    </a:cxn>
                  </a:cxnLst>
                  <a:rect l="0" t="0" r="r" b="b"/>
                  <a:pathLst>
                    <a:path w="75" h="433">
                      <a:moveTo>
                        <a:pt x="58" y="0"/>
                      </a:moveTo>
                      <a:lnTo>
                        <a:pt x="54" y="8"/>
                      </a:lnTo>
                      <a:lnTo>
                        <a:pt x="29" y="85"/>
                      </a:lnTo>
                      <a:lnTo>
                        <a:pt x="15" y="157"/>
                      </a:lnTo>
                      <a:lnTo>
                        <a:pt x="0" y="248"/>
                      </a:lnTo>
                      <a:lnTo>
                        <a:pt x="0" y="346"/>
                      </a:lnTo>
                      <a:lnTo>
                        <a:pt x="7" y="432"/>
                      </a:lnTo>
                      <a:lnTo>
                        <a:pt x="15" y="432"/>
                      </a:lnTo>
                      <a:lnTo>
                        <a:pt x="7" y="346"/>
                      </a:lnTo>
                      <a:lnTo>
                        <a:pt x="7" y="274"/>
                      </a:lnTo>
                      <a:lnTo>
                        <a:pt x="22" y="196"/>
                      </a:lnTo>
                      <a:lnTo>
                        <a:pt x="44" y="117"/>
                      </a:lnTo>
                      <a:lnTo>
                        <a:pt x="74" y="19"/>
                      </a:lnTo>
                      <a:lnTo>
                        <a:pt x="58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6" name="Freeform 37"/>
                <p:cNvSpPr>
                  <a:spLocks/>
                </p:cNvSpPr>
                <p:nvPr/>
              </p:nvSpPr>
              <p:spPr bwMode="ltGray">
                <a:xfrm>
                  <a:off x="149" y="3240"/>
                  <a:ext cx="292" cy="551"/>
                </a:xfrm>
                <a:custGeom>
                  <a:avLst/>
                  <a:gdLst/>
                  <a:ahLst/>
                  <a:cxnLst>
                    <a:cxn ang="0">
                      <a:pos x="132" y="14"/>
                    </a:cxn>
                    <a:cxn ang="0">
                      <a:pos x="20" y="24"/>
                    </a:cxn>
                    <a:cxn ang="0">
                      <a:pos x="124" y="24"/>
                    </a:cxn>
                    <a:cxn ang="0">
                      <a:pos x="107" y="48"/>
                    </a:cxn>
                    <a:cxn ang="0">
                      <a:pos x="107" y="58"/>
                    </a:cxn>
                    <a:cxn ang="0">
                      <a:pos x="57" y="82"/>
                    </a:cxn>
                    <a:cxn ang="0">
                      <a:pos x="95" y="73"/>
                    </a:cxn>
                    <a:cxn ang="0">
                      <a:pos x="95" y="86"/>
                    </a:cxn>
                    <a:cxn ang="0">
                      <a:pos x="104" y="91"/>
                    </a:cxn>
                    <a:cxn ang="0">
                      <a:pos x="12" y="149"/>
                    </a:cxn>
                    <a:cxn ang="0">
                      <a:pos x="99" y="121"/>
                    </a:cxn>
                    <a:cxn ang="0">
                      <a:pos x="77" y="159"/>
                    </a:cxn>
                    <a:cxn ang="0">
                      <a:pos x="12" y="184"/>
                    </a:cxn>
                    <a:cxn ang="0">
                      <a:pos x="82" y="164"/>
                    </a:cxn>
                    <a:cxn ang="0">
                      <a:pos x="28" y="208"/>
                    </a:cxn>
                    <a:cxn ang="0">
                      <a:pos x="61" y="188"/>
                    </a:cxn>
                    <a:cxn ang="0">
                      <a:pos x="82" y="184"/>
                    </a:cxn>
                    <a:cxn ang="0">
                      <a:pos x="82" y="198"/>
                    </a:cxn>
                    <a:cxn ang="0">
                      <a:pos x="69" y="226"/>
                    </a:cxn>
                    <a:cxn ang="0">
                      <a:pos x="8" y="261"/>
                    </a:cxn>
                    <a:cxn ang="0">
                      <a:pos x="77" y="231"/>
                    </a:cxn>
                    <a:cxn ang="0">
                      <a:pos x="66" y="271"/>
                    </a:cxn>
                    <a:cxn ang="0">
                      <a:pos x="50" y="294"/>
                    </a:cxn>
                    <a:cxn ang="0">
                      <a:pos x="57" y="294"/>
                    </a:cxn>
                    <a:cxn ang="0">
                      <a:pos x="57" y="309"/>
                    </a:cxn>
                    <a:cxn ang="0">
                      <a:pos x="12" y="343"/>
                    </a:cxn>
                    <a:cxn ang="0">
                      <a:pos x="50" y="338"/>
                    </a:cxn>
                    <a:cxn ang="0">
                      <a:pos x="50" y="343"/>
                    </a:cxn>
                    <a:cxn ang="0">
                      <a:pos x="53" y="357"/>
                    </a:cxn>
                    <a:cxn ang="0">
                      <a:pos x="44" y="386"/>
                    </a:cxn>
                    <a:cxn ang="0">
                      <a:pos x="53" y="401"/>
                    </a:cxn>
                    <a:cxn ang="0">
                      <a:pos x="57" y="463"/>
                    </a:cxn>
                    <a:cxn ang="0">
                      <a:pos x="66" y="386"/>
                    </a:cxn>
                    <a:cxn ang="0">
                      <a:pos x="136" y="550"/>
                    </a:cxn>
                    <a:cxn ang="0">
                      <a:pos x="95" y="357"/>
                    </a:cxn>
                    <a:cxn ang="0">
                      <a:pos x="95" y="353"/>
                    </a:cxn>
                    <a:cxn ang="0">
                      <a:pos x="99" y="338"/>
                    </a:cxn>
                    <a:cxn ang="0">
                      <a:pos x="158" y="434"/>
                    </a:cxn>
                    <a:cxn ang="0">
                      <a:pos x="120" y="381"/>
                    </a:cxn>
                    <a:cxn ang="0">
                      <a:pos x="107" y="294"/>
                    </a:cxn>
                    <a:cxn ang="0">
                      <a:pos x="111" y="271"/>
                    </a:cxn>
                    <a:cxn ang="0">
                      <a:pos x="132" y="328"/>
                    </a:cxn>
                    <a:cxn ang="0">
                      <a:pos x="120" y="241"/>
                    </a:cxn>
                    <a:cxn ang="0">
                      <a:pos x="140" y="226"/>
                    </a:cxn>
                    <a:cxn ang="0">
                      <a:pos x="158" y="284"/>
                    </a:cxn>
                    <a:cxn ang="0">
                      <a:pos x="136" y="184"/>
                    </a:cxn>
                    <a:cxn ang="0">
                      <a:pos x="140" y="173"/>
                    </a:cxn>
                    <a:cxn ang="0">
                      <a:pos x="145" y="126"/>
                    </a:cxn>
                    <a:cxn ang="0">
                      <a:pos x="166" y="130"/>
                    </a:cxn>
                    <a:cxn ang="0">
                      <a:pos x="240" y="256"/>
                    </a:cxn>
                    <a:cxn ang="0">
                      <a:pos x="186" y="184"/>
                    </a:cxn>
                    <a:cxn ang="0">
                      <a:pos x="158" y="82"/>
                    </a:cxn>
                    <a:cxn ang="0">
                      <a:pos x="166" y="64"/>
                    </a:cxn>
                    <a:cxn ang="0">
                      <a:pos x="202" y="121"/>
                    </a:cxn>
                    <a:cxn ang="0">
                      <a:pos x="194" y="115"/>
                    </a:cxn>
                    <a:cxn ang="0">
                      <a:pos x="178" y="38"/>
                    </a:cxn>
                    <a:cxn ang="0">
                      <a:pos x="224" y="115"/>
                    </a:cxn>
                    <a:cxn ang="0">
                      <a:pos x="194" y="78"/>
                    </a:cxn>
                    <a:cxn ang="0">
                      <a:pos x="170" y="4"/>
                    </a:cxn>
                  </a:cxnLst>
                  <a:rect l="0" t="0" r="r" b="b"/>
                  <a:pathLst>
                    <a:path w="292" h="551">
                      <a:moveTo>
                        <a:pt x="163" y="7"/>
                      </a:moveTo>
                      <a:lnTo>
                        <a:pt x="145" y="0"/>
                      </a:lnTo>
                      <a:lnTo>
                        <a:pt x="132" y="14"/>
                      </a:lnTo>
                      <a:lnTo>
                        <a:pt x="120" y="19"/>
                      </a:lnTo>
                      <a:lnTo>
                        <a:pt x="91" y="24"/>
                      </a:lnTo>
                      <a:lnTo>
                        <a:pt x="20" y="24"/>
                      </a:lnTo>
                      <a:lnTo>
                        <a:pt x="91" y="28"/>
                      </a:lnTo>
                      <a:lnTo>
                        <a:pt x="111" y="19"/>
                      </a:lnTo>
                      <a:lnTo>
                        <a:pt x="124" y="24"/>
                      </a:lnTo>
                      <a:lnTo>
                        <a:pt x="107" y="33"/>
                      </a:lnTo>
                      <a:lnTo>
                        <a:pt x="120" y="33"/>
                      </a:lnTo>
                      <a:lnTo>
                        <a:pt x="107" y="48"/>
                      </a:lnTo>
                      <a:lnTo>
                        <a:pt x="16" y="130"/>
                      </a:lnTo>
                      <a:lnTo>
                        <a:pt x="111" y="48"/>
                      </a:lnTo>
                      <a:lnTo>
                        <a:pt x="107" y="58"/>
                      </a:lnTo>
                      <a:lnTo>
                        <a:pt x="95" y="73"/>
                      </a:lnTo>
                      <a:lnTo>
                        <a:pt x="82" y="78"/>
                      </a:lnTo>
                      <a:lnTo>
                        <a:pt x="57" y="82"/>
                      </a:lnTo>
                      <a:lnTo>
                        <a:pt x="16" y="73"/>
                      </a:lnTo>
                      <a:lnTo>
                        <a:pt x="82" y="82"/>
                      </a:lnTo>
                      <a:lnTo>
                        <a:pt x="95" y="73"/>
                      </a:lnTo>
                      <a:lnTo>
                        <a:pt x="107" y="68"/>
                      </a:lnTo>
                      <a:lnTo>
                        <a:pt x="104" y="82"/>
                      </a:lnTo>
                      <a:lnTo>
                        <a:pt x="95" y="86"/>
                      </a:lnTo>
                      <a:lnTo>
                        <a:pt x="12" y="135"/>
                      </a:lnTo>
                      <a:lnTo>
                        <a:pt x="95" y="91"/>
                      </a:lnTo>
                      <a:lnTo>
                        <a:pt x="104" y="91"/>
                      </a:lnTo>
                      <a:lnTo>
                        <a:pt x="95" y="106"/>
                      </a:lnTo>
                      <a:lnTo>
                        <a:pt x="82" y="121"/>
                      </a:lnTo>
                      <a:lnTo>
                        <a:pt x="12" y="149"/>
                      </a:lnTo>
                      <a:lnTo>
                        <a:pt x="91" y="115"/>
                      </a:lnTo>
                      <a:lnTo>
                        <a:pt x="95" y="115"/>
                      </a:lnTo>
                      <a:lnTo>
                        <a:pt x="99" y="121"/>
                      </a:lnTo>
                      <a:lnTo>
                        <a:pt x="82" y="139"/>
                      </a:lnTo>
                      <a:lnTo>
                        <a:pt x="99" y="135"/>
                      </a:lnTo>
                      <a:lnTo>
                        <a:pt x="77" y="159"/>
                      </a:lnTo>
                      <a:lnTo>
                        <a:pt x="61" y="173"/>
                      </a:lnTo>
                      <a:lnTo>
                        <a:pt x="28" y="184"/>
                      </a:lnTo>
                      <a:lnTo>
                        <a:pt x="12" y="184"/>
                      </a:lnTo>
                      <a:lnTo>
                        <a:pt x="41" y="179"/>
                      </a:lnTo>
                      <a:lnTo>
                        <a:pt x="74" y="168"/>
                      </a:lnTo>
                      <a:lnTo>
                        <a:pt x="82" y="164"/>
                      </a:lnTo>
                      <a:lnTo>
                        <a:pt x="74" y="179"/>
                      </a:lnTo>
                      <a:lnTo>
                        <a:pt x="57" y="198"/>
                      </a:lnTo>
                      <a:lnTo>
                        <a:pt x="28" y="208"/>
                      </a:lnTo>
                      <a:lnTo>
                        <a:pt x="0" y="216"/>
                      </a:lnTo>
                      <a:lnTo>
                        <a:pt x="36" y="203"/>
                      </a:lnTo>
                      <a:lnTo>
                        <a:pt x="61" y="188"/>
                      </a:lnTo>
                      <a:lnTo>
                        <a:pt x="82" y="173"/>
                      </a:lnTo>
                      <a:lnTo>
                        <a:pt x="87" y="168"/>
                      </a:lnTo>
                      <a:lnTo>
                        <a:pt x="82" y="184"/>
                      </a:lnTo>
                      <a:lnTo>
                        <a:pt x="91" y="179"/>
                      </a:lnTo>
                      <a:lnTo>
                        <a:pt x="99" y="184"/>
                      </a:lnTo>
                      <a:lnTo>
                        <a:pt x="82" y="198"/>
                      </a:lnTo>
                      <a:lnTo>
                        <a:pt x="82" y="208"/>
                      </a:lnTo>
                      <a:lnTo>
                        <a:pt x="61" y="226"/>
                      </a:lnTo>
                      <a:lnTo>
                        <a:pt x="69" y="226"/>
                      </a:lnTo>
                      <a:lnTo>
                        <a:pt x="61" y="237"/>
                      </a:lnTo>
                      <a:lnTo>
                        <a:pt x="33" y="256"/>
                      </a:lnTo>
                      <a:lnTo>
                        <a:pt x="8" y="261"/>
                      </a:lnTo>
                      <a:lnTo>
                        <a:pt x="44" y="250"/>
                      </a:lnTo>
                      <a:lnTo>
                        <a:pt x="66" y="237"/>
                      </a:lnTo>
                      <a:lnTo>
                        <a:pt x="77" y="231"/>
                      </a:lnTo>
                      <a:lnTo>
                        <a:pt x="77" y="246"/>
                      </a:lnTo>
                      <a:lnTo>
                        <a:pt x="77" y="250"/>
                      </a:lnTo>
                      <a:lnTo>
                        <a:pt x="66" y="271"/>
                      </a:lnTo>
                      <a:lnTo>
                        <a:pt x="53" y="284"/>
                      </a:lnTo>
                      <a:lnTo>
                        <a:pt x="61" y="284"/>
                      </a:lnTo>
                      <a:lnTo>
                        <a:pt x="50" y="294"/>
                      </a:lnTo>
                      <a:lnTo>
                        <a:pt x="8" y="319"/>
                      </a:lnTo>
                      <a:lnTo>
                        <a:pt x="36" y="303"/>
                      </a:lnTo>
                      <a:lnTo>
                        <a:pt x="57" y="294"/>
                      </a:lnTo>
                      <a:lnTo>
                        <a:pt x="57" y="309"/>
                      </a:lnTo>
                      <a:lnTo>
                        <a:pt x="44" y="313"/>
                      </a:lnTo>
                      <a:lnTo>
                        <a:pt x="57" y="309"/>
                      </a:lnTo>
                      <a:lnTo>
                        <a:pt x="57" y="319"/>
                      </a:lnTo>
                      <a:lnTo>
                        <a:pt x="50" y="328"/>
                      </a:lnTo>
                      <a:lnTo>
                        <a:pt x="12" y="343"/>
                      </a:lnTo>
                      <a:lnTo>
                        <a:pt x="44" y="328"/>
                      </a:lnTo>
                      <a:lnTo>
                        <a:pt x="44" y="333"/>
                      </a:lnTo>
                      <a:lnTo>
                        <a:pt x="50" y="338"/>
                      </a:lnTo>
                      <a:lnTo>
                        <a:pt x="12" y="371"/>
                      </a:lnTo>
                      <a:lnTo>
                        <a:pt x="41" y="346"/>
                      </a:lnTo>
                      <a:lnTo>
                        <a:pt x="50" y="343"/>
                      </a:lnTo>
                      <a:lnTo>
                        <a:pt x="53" y="353"/>
                      </a:lnTo>
                      <a:lnTo>
                        <a:pt x="44" y="361"/>
                      </a:lnTo>
                      <a:lnTo>
                        <a:pt x="53" y="357"/>
                      </a:lnTo>
                      <a:lnTo>
                        <a:pt x="44" y="386"/>
                      </a:lnTo>
                      <a:lnTo>
                        <a:pt x="8" y="419"/>
                      </a:lnTo>
                      <a:lnTo>
                        <a:pt x="44" y="386"/>
                      </a:lnTo>
                      <a:lnTo>
                        <a:pt x="41" y="401"/>
                      </a:lnTo>
                      <a:lnTo>
                        <a:pt x="53" y="386"/>
                      </a:lnTo>
                      <a:lnTo>
                        <a:pt x="53" y="401"/>
                      </a:lnTo>
                      <a:lnTo>
                        <a:pt x="57" y="468"/>
                      </a:lnTo>
                      <a:lnTo>
                        <a:pt x="95" y="550"/>
                      </a:lnTo>
                      <a:lnTo>
                        <a:pt x="57" y="463"/>
                      </a:lnTo>
                      <a:lnTo>
                        <a:pt x="57" y="429"/>
                      </a:lnTo>
                      <a:lnTo>
                        <a:pt x="61" y="405"/>
                      </a:lnTo>
                      <a:lnTo>
                        <a:pt x="66" y="386"/>
                      </a:lnTo>
                      <a:lnTo>
                        <a:pt x="74" y="353"/>
                      </a:lnTo>
                      <a:lnTo>
                        <a:pt x="82" y="366"/>
                      </a:lnTo>
                      <a:lnTo>
                        <a:pt x="136" y="550"/>
                      </a:lnTo>
                      <a:lnTo>
                        <a:pt x="87" y="366"/>
                      </a:lnTo>
                      <a:lnTo>
                        <a:pt x="87" y="346"/>
                      </a:lnTo>
                      <a:lnTo>
                        <a:pt x="95" y="357"/>
                      </a:lnTo>
                      <a:lnTo>
                        <a:pt x="104" y="536"/>
                      </a:lnTo>
                      <a:lnTo>
                        <a:pt x="99" y="381"/>
                      </a:lnTo>
                      <a:lnTo>
                        <a:pt x="95" y="353"/>
                      </a:lnTo>
                      <a:lnTo>
                        <a:pt x="91" y="343"/>
                      </a:lnTo>
                      <a:lnTo>
                        <a:pt x="95" y="319"/>
                      </a:lnTo>
                      <a:lnTo>
                        <a:pt x="99" y="338"/>
                      </a:lnTo>
                      <a:lnTo>
                        <a:pt x="111" y="376"/>
                      </a:lnTo>
                      <a:lnTo>
                        <a:pt x="124" y="401"/>
                      </a:lnTo>
                      <a:lnTo>
                        <a:pt x="158" y="434"/>
                      </a:lnTo>
                      <a:lnTo>
                        <a:pt x="229" y="497"/>
                      </a:lnTo>
                      <a:lnTo>
                        <a:pt x="136" y="405"/>
                      </a:lnTo>
                      <a:lnTo>
                        <a:pt x="120" y="381"/>
                      </a:lnTo>
                      <a:lnTo>
                        <a:pt x="111" y="366"/>
                      </a:lnTo>
                      <a:lnTo>
                        <a:pt x="104" y="346"/>
                      </a:lnTo>
                      <a:lnTo>
                        <a:pt x="107" y="294"/>
                      </a:lnTo>
                      <a:lnTo>
                        <a:pt x="111" y="309"/>
                      </a:lnTo>
                      <a:lnTo>
                        <a:pt x="111" y="279"/>
                      </a:lnTo>
                      <a:lnTo>
                        <a:pt x="111" y="271"/>
                      </a:lnTo>
                      <a:lnTo>
                        <a:pt x="120" y="294"/>
                      </a:lnTo>
                      <a:lnTo>
                        <a:pt x="199" y="473"/>
                      </a:lnTo>
                      <a:lnTo>
                        <a:pt x="132" y="328"/>
                      </a:lnTo>
                      <a:lnTo>
                        <a:pt x="124" y="313"/>
                      </a:lnTo>
                      <a:lnTo>
                        <a:pt x="120" y="294"/>
                      </a:lnTo>
                      <a:lnTo>
                        <a:pt x="120" y="241"/>
                      </a:lnTo>
                      <a:lnTo>
                        <a:pt x="124" y="246"/>
                      </a:lnTo>
                      <a:lnTo>
                        <a:pt x="128" y="216"/>
                      </a:lnTo>
                      <a:lnTo>
                        <a:pt x="140" y="226"/>
                      </a:lnTo>
                      <a:lnTo>
                        <a:pt x="202" y="424"/>
                      </a:lnTo>
                      <a:lnTo>
                        <a:pt x="170" y="328"/>
                      </a:lnTo>
                      <a:lnTo>
                        <a:pt x="158" y="284"/>
                      </a:lnTo>
                      <a:lnTo>
                        <a:pt x="140" y="246"/>
                      </a:lnTo>
                      <a:lnTo>
                        <a:pt x="140" y="222"/>
                      </a:lnTo>
                      <a:lnTo>
                        <a:pt x="136" y="184"/>
                      </a:lnTo>
                      <a:lnTo>
                        <a:pt x="145" y="188"/>
                      </a:lnTo>
                      <a:lnTo>
                        <a:pt x="178" y="386"/>
                      </a:lnTo>
                      <a:lnTo>
                        <a:pt x="140" y="173"/>
                      </a:lnTo>
                      <a:lnTo>
                        <a:pt x="140" y="154"/>
                      </a:lnTo>
                      <a:lnTo>
                        <a:pt x="145" y="168"/>
                      </a:lnTo>
                      <a:lnTo>
                        <a:pt x="145" y="126"/>
                      </a:lnTo>
                      <a:lnTo>
                        <a:pt x="153" y="139"/>
                      </a:lnTo>
                      <a:lnTo>
                        <a:pt x="153" y="115"/>
                      </a:lnTo>
                      <a:lnTo>
                        <a:pt x="166" y="130"/>
                      </a:lnTo>
                      <a:lnTo>
                        <a:pt x="183" y="179"/>
                      </a:lnTo>
                      <a:lnTo>
                        <a:pt x="202" y="208"/>
                      </a:lnTo>
                      <a:lnTo>
                        <a:pt x="240" y="256"/>
                      </a:lnTo>
                      <a:lnTo>
                        <a:pt x="261" y="299"/>
                      </a:lnTo>
                      <a:lnTo>
                        <a:pt x="202" y="208"/>
                      </a:lnTo>
                      <a:lnTo>
                        <a:pt x="186" y="184"/>
                      </a:lnTo>
                      <a:lnTo>
                        <a:pt x="170" y="149"/>
                      </a:lnTo>
                      <a:lnTo>
                        <a:pt x="166" y="126"/>
                      </a:lnTo>
                      <a:lnTo>
                        <a:pt x="158" y="82"/>
                      </a:lnTo>
                      <a:lnTo>
                        <a:pt x="161" y="86"/>
                      </a:lnTo>
                      <a:lnTo>
                        <a:pt x="170" y="82"/>
                      </a:lnTo>
                      <a:lnTo>
                        <a:pt x="166" y="64"/>
                      </a:lnTo>
                      <a:lnTo>
                        <a:pt x="174" y="82"/>
                      </a:lnTo>
                      <a:lnTo>
                        <a:pt x="183" y="101"/>
                      </a:lnTo>
                      <a:lnTo>
                        <a:pt x="202" y="121"/>
                      </a:lnTo>
                      <a:lnTo>
                        <a:pt x="233" y="139"/>
                      </a:lnTo>
                      <a:lnTo>
                        <a:pt x="291" y="188"/>
                      </a:lnTo>
                      <a:lnTo>
                        <a:pt x="194" y="115"/>
                      </a:lnTo>
                      <a:lnTo>
                        <a:pt x="183" y="96"/>
                      </a:lnTo>
                      <a:lnTo>
                        <a:pt x="178" y="86"/>
                      </a:lnTo>
                      <a:lnTo>
                        <a:pt x="178" y="38"/>
                      </a:lnTo>
                      <a:lnTo>
                        <a:pt x="186" y="53"/>
                      </a:lnTo>
                      <a:lnTo>
                        <a:pt x="199" y="78"/>
                      </a:lnTo>
                      <a:lnTo>
                        <a:pt x="224" y="115"/>
                      </a:lnTo>
                      <a:lnTo>
                        <a:pt x="257" y="154"/>
                      </a:lnTo>
                      <a:lnTo>
                        <a:pt x="265" y="173"/>
                      </a:lnTo>
                      <a:lnTo>
                        <a:pt x="194" y="78"/>
                      </a:lnTo>
                      <a:lnTo>
                        <a:pt x="186" y="43"/>
                      </a:lnTo>
                      <a:lnTo>
                        <a:pt x="190" y="19"/>
                      </a:lnTo>
                      <a:lnTo>
                        <a:pt x="170" y="4"/>
                      </a:lnTo>
                      <a:lnTo>
                        <a:pt x="163" y="7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6" name="Freeform 39"/>
              <p:cNvSpPr>
                <a:spLocks/>
              </p:cNvSpPr>
              <p:nvPr/>
            </p:nvSpPr>
            <p:spPr bwMode="ltGray">
              <a:xfrm>
                <a:off x="0" y="2432"/>
                <a:ext cx="169" cy="957"/>
              </a:xfrm>
              <a:custGeom>
                <a:avLst/>
                <a:gdLst/>
                <a:ahLst/>
                <a:cxnLst>
                  <a:cxn ang="0">
                    <a:pos x="75" y="25"/>
                  </a:cxn>
                  <a:cxn ang="0">
                    <a:pos x="12" y="41"/>
                  </a:cxn>
                  <a:cxn ang="0">
                    <a:pos x="71" y="41"/>
                  </a:cxn>
                  <a:cxn ang="0">
                    <a:pos x="60" y="85"/>
                  </a:cxn>
                  <a:cxn ang="0">
                    <a:pos x="60" y="101"/>
                  </a:cxn>
                  <a:cxn ang="0">
                    <a:pos x="32" y="142"/>
                  </a:cxn>
                  <a:cxn ang="0">
                    <a:pos x="55" y="127"/>
                  </a:cxn>
                  <a:cxn ang="0">
                    <a:pos x="55" y="153"/>
                  </a:cxn>
                  <a:cxn ang="0">
                    <a:pos x="59" y="160"/>
                  </a:cxn>
                  <a:cxn ang="0">
                    <a:pos x="5" y="261"/>
                  </a:cxn>
                  <a:cxn ang="0">
                    <a:pos x="57" y="209"/>
                  </a:cxn>
                  <a:cxn ang="0">
                    <a:pos x="44" y="276"/>
                  </a:cxn>
                  <a:cxn ang="0">
                    <a:pos x="5" y="318"/>
                  </a:cxn>
                  <a:cxn ang="0">
                    <a:pos x="47" y="285"/>
                  </a:cxn>
                  <a:cxn ang="0">
                    <a:pos x="16" y="363"/>
                  </a:cxn>
                  <a:cxn ang="0">
                    <a:pos x="34" y="326"/>
                  </a:cxn>
                  <a:cxn ang="0">
                    <a:pos x="47" y="318"/>
                  </a:cxn>
                  <a:cxn ang="0">
                    <a:pos x="47" y="344"/>
                  </a:cxn>
                  <a:cxn ang="0">
                    <a:pos x="41" y="394"/>
                  </a:cxn>
                  <a:cxn ang="0">
                    <a:pos x="4" y="453"/>
                  </a:cxn>
                  <a:cxn ang="0">
                    <a:pos x="44" y="403"/>
                  </a:cxn>
                  <a:cxn ang="0">
                    <a:pos x="39" y="471"/>
                  </a:cxn>
                  <a:cxn ang="0">
                    <a:pos x="28" y="512"/>
                  </a:cxn>
                  <a:cxn ang="0">
                    <a:pos x="32" y="512"/>
                  </a:cxn>
                  <a:cxn ang="0">
                    <a:pos x="32" y="538"/>
                  </a:cxn>
                  <a:cxn ang="0">
                    <a:pos x="5" y="595"/>
                  </a:cxn>
                  <a:cxn ang="0">
                    <a:pos x="28" y="587"/>
                  </a:cxn>
                  <a:cxn ang="0">
                    <a:pos x="28" y="595"/>
                  </a:cxn>
                  <a:cxn ang="0">
                    <a:pos x="31" y="621"/>
                  </a:cxn>
                  <a:cxn ang="0">
                    <a:pos x="26" y="670"/>
                  </a:cxn>
                  <a:cxn ang="0">
                    <a:pos x="31" y="696"/>
                  </a:cxn>
                  <a:cxn ang="0">
                    <a:pos x="32" y="805"/>
                  </a:cxn>
                  <a:cxn ang="0">
                    <a:pos x="39" y="670"/>
                  </a:cxn>
                  <a:cxn ang="0">
                    <a:pos x="79" y="956"/>
                  </a:cxn>
                  <a:cxn ang="0">
                    <a:pos x="55" y="621"/>
                  </a:cxn>
                  <a:cxn ang="0">
                    <a:pos x="55" y="613"/>
                  </a:cxn>
                  <a:cxn ang="0">
                    <a:pos x="57" y="587"/>
                  </a:cxn>
                  <a:cxn ang="0">
                    <a:pos x="92" y="755"/>
                  </a:cxn>
                  <a:cxn ang="0">
                    <a:pos x="70" y="663"/>
                  </a:cxn>
                  <a:cxn ang="0">
                    <a:pos x="60" y="512"/>
                  </a:cxn>
                  <a:cxn ang="0">
                    <a:pos x="63" y="471"/>
                  </a:cxn>
                  <a:cxn ang="0">
                    <a:pos x="75" y="569"/>
                  </a:cxn>
                  <a:cxn ang="0">
                    <a:pos x="70" y="419"/>
                  </a:cxn>
                  <a:cxn ang="0">
                    <a:pos x="81" y="394"/>
                  </a:cxn>
                  <a:cxn ang="0">
                    <a:pos x="92" y="495"/>
                  </a:cxn>
                  <a:cxn ang="0">
                    <a:pos x="79" y="318"/>
                  </a:cxn>
                  <a:cxn ang="0">
                    <a:pos x="81" y="300"/>
                  </a:cxn>
                  <a:cxn ang="0">
                    <a:pos x="84" y="217"/>
                  </a:cxn>
                  <a:cxn ang="0">
                    <a:pos x="96" y="228"/>
                  </a:cxn>
                  <a:cxn ang="0">
                    <a:pos x="139" y="445"/>
                  </a:cxn>
                  <a:cxn ang="0">
                    <a:pos x="108" y="318"/>
                  </a:cxn>
                  <a:cxn ang="0">
                    <a:pos x="92" y="142"/>
                  </a:cxn>
                  <a:cxn ang="0">
                    <a:pos x="96" y="111"/>
                  </a:cxn>
                  <a:cxn ang="0">
                    <a:pos x="116" y="209"/>
                  </a:cxn>
                  <a:cxn ang="0">
                    <a:pos x="112" y="200"/>
                  </a:cxn>
                  <a:cxn ang="0">
                    <a:pos x="102" y="67"/>
                  </a:cxn>
                  <a:cxn ang="0">
                    <a:pos x="128" y="200"/>
                  </a:cxn>
                  <a:cxn ang="0">
                    <a:pos x="112" y="134"/>
                  </a:cxn>
                  <a:cxn ang="0">
                    <a:pos x="97" y="7"/>
                  </a:cxn>
                </a:cxnLst>
                <a:rect l="0" t="0" r="r" b="b"/>
                <a:pathLst>
                  <a:path w="169" h="957">
                    <a:moveTo>
                      <a:pt x="94" y="12"/>
                    </a:moveTo>
                    <a:lnTo>
                      <a:pt x="84" y="0"/>
                    </a:lnTo>
                    <a:lnTo>
                      <a:pt x="75" y="25"/>
                    </a:lnTo>
                    <a:lnTo>
                      <a:pt x="70" y="33"/>
                    </a:lnTo>
                    <a:lnTo>
                      <a:pt x="52" y="41"/>
                    </a:lnTo>
                    <a:lnTo>
                      <a:pt x="12" y="41"/>
                    </a:lnTo>
                    <a:lnTo>
                      <a:pt x="52" y="49"/>
                    </a:lnTo>
                    <a:lnTo>
                      <a:pt x="63" y="33"/>
                    </a:lnTo>
                    <a:lnTo>
                      <a:pt x="71" y="41"/>
                    </a:lnTo>
                    <a:lnTo>
                      <a:pt x="60" y="59"/>
                    </a:lnTo>
                    <a:lnTo>
                      <a:pt x="70" y="59"/>
                    </a:lnTo>
                    <a:lnTo>
                      <a:pt x="60" y="85"/>
                    </a:lnTo>
                    <a:lnTo>
                      <a:pt x="8" y="228"/>
                    </a:lnTo>
                    <a:lnTo>
                      <a:pt x="63" y="85"/>
                    </a:lnTo>
                    <a:lnTo>
                      <a:pt x="60" y="101"/>
                    </a:lnTo>
                    <a:lnTo>
                      <a:pt x="55" y="127"/>
                    </a:lnTo>
                    <a:lnTo>
                      <a:pt x="47" y="134"/>
                    </a:lnTo>
                    <a:lnTo>
                      <a:pt x="32" y="142"/>
                    </a:lnTo>
                    <a:lnTo>
                      <a:pt x="8" y="127"/>
                    </a:lnTo>
                    <a:lnTo>
                      <a:pt x="47" y="142"/>
                    </a:lnTo>
                    <a:lnTo>
                      <a:pt x="55" y="127"/>
                    </a:lnTo>
                    <a:lnTo>
                      <a:pt x="60" y="116"/>
                    </a:lnTo>
                    <a:lnTo>
                      <a:pt x="59" y="142"/>
                    </a:lnTo>
                    <a:lnTo>
                      <a:pt x="55" y="153"/>
                    </a:lnTo>
                    <a:lnTo>
                      <a:pt x="5" y="235"/>
                    </a:lnTo>
                    <a:lnTo>
                      <a:pt x="55" y="160"/>
                    </a:lnTo>
                    <a:lnTo>
                      <a:pt x="59" y="160"/>
                    </a:lnTo>
                    <a:lnTo>
                      <a:pt x="55" y="184"/>
                    </a:lnTo>
                    <a:lnTo>
                      <a:pt x="47" y="209"/>
                    </a:lnTo>
                    <a:lnTo>
                      <a:pt x="5" y="261"/>
                    </a:lnTo>
                    <a:lnTo>
                      <a:pt x="52" y="200"/>
                    </a:lnTo>
                    <a:lnTo>
                      <a:pt x="55" y="200"/>
                    </a:lnTo>
                    <a:lnTo>
                      <a:pt x="57" y="209"/>
                    </a:lnTo>
                    <a:lnTo>
                      <a:pt x="47" y="243"/>
                    </a:lnTo>
                    <a:lnTo>
                      <a:pt x="57" y="235"/>
                    </a:lnTo>
                    <a:lnTo>
                      <a:pt x="44" y="276"/>
                    </a:lnTo>
                    <a:lnTo>
                      <a:pt x="34" y="300"/>
                    </a:lnTo>
                    <a:lnTo>
                      <a:pt x="16" y="318"/>
                    </a:lnTo>
                    <a:lnTo>
                      <a:pt x="5" y="318"/>
                    </a:lnTo>
                    <a:lnTo>
                      <a:pt x="24" y="311"/>
                    </a:lnTo>
                    <a:lnTo>
                      <a:pt x="42" y="292"/>
                    </a:lnTo>
                    <a:lnTo>
                      <a:pt x="47" y="285"/>
                    </a:lnTo>
                    <a:lnTo>
                      <a:pt x="42" y="311"/>
                    </a:lnTo>
                    <a:lnTo>
                      <a:pt x="32" y="344"/>
                    </a:lnTo>
                    <a:lnTo>
                      <a:pt x="16" y="363"/>
                    </a:lnTo>
                    <a:lnTo>
                      <a:pt x="0" y="375"/>
                    </a:lnTo>
                    <a:lnTo>
                      <a:pt x="20" y="352"/>
                    </a:lnTo>
                    <a:lnTo>
                      <a:pt x="34" y="326"/>
                    </a:lnTo>
                    <a:lnTo>
                      <a:pt x="47" y="300"/>
                    </a:lnTo>
                    <a:lnTo>
                      <a:pt x="49" y="292"/>
                    </a:lnTo>
                    <a:lnTo>
                      <a:pt x="47" y="318"/>
                    </a:lnTo>
                    <a:lnTo>
                      <a:pt x="52" y="311"/>
                    </a:lnTo>
                    <a:lnTo>
                      <a:pt x="57" y="318"/>
                    </a:lnTo>
                    <a:lnTo>
                      <a:pt x="47" y="344"/>
                    </a:lnTo>
                    <a:lnTo>
                      <a:pt x="47" y="363"/>
                    </a:lnTo>
                    <a:lnTo>
                      <a:pt x="34" y="394"/>
                    </a:lnTo>
                    <a:lnTo>
                      <a:pt x="41" y="394"/>
                    </a:lnTo>
                    <a:lnTo>
                      <a:pt x="34" y="412"/>
                    </a:lnTo>
                    <a:lnTo>
                      <a:pt x="18" y="445"/>
                    </a:lnTo>
                    <a:lnTo>
                      <a:pt x="4" y="453"/>
                    </a:lnTo>
                    <a:lnTo>
                      <a:pt x="26" y="434"/>
                    </a:lnTo>
                    <a:lnTo>
                      <a:pt x="39" y="412"/>
                    </a:lnTo>
                    <a:lnTo>
                      <a:pt x="44" y="403"/>
                    </a:lnTo>
                    <a:lnTo>
                      <a:pt x="44" y="427"/>
                    </a:lnTo>
                    <a:lnTo>
                      <a:pt x="44" y="434"/>
                    </a:lnTo>
                    <a:lnTo>
                      <a:pt x="39" y="471"/>
                    </a:lnTo>
                    <a:lnTo>
                      <a:pt x="31" y="495"/>
                    </a:lnTo>
                    <a:lnTo>
                      <a:pt x="34" y="495"/>
                    </a:lnTo>
                    <a:lnTo>
                      <a:pt x="28" y="512"/>
                    </a:lnTo>
                    <a:lnTo>
                      <a:pt x="4" y="554"/>
                    </a:lnTo>
                    <a:lnTo>
                      <a:pt x="20" y="528"/>
                    </a:lnTo>
                    <a:lnTo>
                      <a:pt x="32" y="512"/>
                    </a:lnTo>
                    <a:lnTo>
                      <a:pt x="32" y="538"/>
                    </a:lnTo>
                    <a:lnTo>
                      <a:pt x="26" y="543"/>
                    </a:lnTo>
                    <a:lnTo>
                      <a:pt x="32" y="538"/>
                    </a:lnTo>
                    <a:lnTo>
                      <a:pt x="32" y="554"/>
                    </a:lnTo>
                    <a:lnTo>
                      <a:pt x="28" y="569"/>
                    </a:lnTo>
                    <a:lnTo>
                      <a:pt x="5" y="595"/>
                    </a:lnTo>
                    <a:lnTo>
                      <a:pt x="26" y="569"/>
                    </a:lnTo>
                    <a:lnTo>
                      <a:pt x="26" y="580"/>
                    </a:lnTo>
                    <a:lnTo>
                      <a:pt x="28" y="587"/>
                    </a:lnTo>
                    <a:lnTo>
                      <a:pt x="5" y="644"/>
                    </a:lnTo>
                    <a:lnTo>
                      <a:pt x="24" y="603"/>
                    </a:lnTo>
                    <a:lnTo>
                      <a:pt x="28" y="595"/>
                    </a:lnTo>
                    <a:lnTo>
                      <a:pt x="31" y="613"/>
                    </a:lnTo>
                    <a:lnTo>
                      <a:pt x="26" y="629"/>
                    </a:lnTo>
                    <a:lnTo>
                      <a:pt x="31" y="621"/>
                    </a:lnTo>
                    <a:lnTo>
                      <a:pt x="26" y="670"/>
                    </a:lnTo>
                    <a:lnTo>
                      <a:pt x="4" y="727"/>
                    </a:lnTo>
                    <a:lnTo>
                      <a:pt x="26" y="670"/>
                    </a:lnTo>
                    <a:lnTo>
                      <a:pt x="24" y="696"/>
                    </a:lnTo>
                    <a:lnTo>
                      <a:pt x="31" y="670"/>
                    </a:lnTo>
                    <a:lnTo>
                      <a:pt x="31" y="696"/>
                    </a:lnTo>
                    <a:lnTo>
                      <a:pt x="32" y="813"/>
                    </a:lnTo>
                    <a:lnTo>
                      <a:pt x="55" y="956"/>
                    </a:lnTo>
                    <a:lnTo>
                      <a:pt x="32" y="805"/>
                    </a:lnTo>
                    <a:lnTo>
                      <a:pt x="32" y="746"/>
                    </a:lnTo>
                    <a:lnTo>
                      <a:pt x="34" y="705"/>
                    </a:lnTo>
                    <a:lnTo>
                      <a:pt x="39" y="670"/>
                    </a:lnTo>
                    <a:lnTo>
                      <a:pt x="42" y="613"/>
                    </a:lnTo>
                    <a:lnTo>
                      <a:pt x="47" y="637"/>
                    </a:lnTo>
                    <a:lnTo>
                      <a:pt x="79" y="956"/>
                    </a:lnTo>
                    <a:lnTo>
                      <a:pt x="49" y="637"/>
                    </a:lnTo>
                    <a:lnTo>
                      <a:pt x="49" y="603"/>
                    </a:lnTo>
                    <a:lnTo>
                      <a:pt x="55" y="621"/>
                    </a:lnTo>
                    <a:lnTo>
                      <a:pt x="59" y="932"/>
                    </a:lnTo>
                    <a:lnTo>
                      <a:pt x="57" y="663"/>
                    </a:lnTo>
                    <a:lnTo>
                      <a:pt x="55" y="613"/>
                    </a:lnTo>
                    <a:lnTo>
                      <a:pt x="52" y="595"/>
                    </a:lnTo>
                    <a:lnTo>
                      <a:pt x="55" y="554"/>
                    </a:lnTo>
                    <a:lnTo>
                      <a:pt x="57" y="587"/>
                    </a:lnTo>
                    <a:lnTo>
                      <a:pt x="63" y="655"/>
                    </a:lnTo>
                    <a:lnTo>
                      <a:pt x="71" y="696"/>
                    </a:lnTo>
                    <a:lnTo>
                      <a:pt x="92" y="755"/>
                    </a:lnTo>
                    <a:lnTo>
                      <a:pt x="131" y="865"/>
                    </a:lnTo>
                    <a:lnTo>
                      <a:pt x="79" y="705"/>
                    </a:lnTo>
                    <a:lnTo>
                      <a:pt x="70" y="663"/>
                    </a:lnTo>
                    <a:lnTo>
                      <a:pt x="63" y="637"/>
                    </a:lnTo>
                    <a:lnTo>
                      <a:pt x="59" y="603"/>
                    </a:lnTo>
                    <a:lnTo>
                      <a:pt x="60" y="512"/>
                    </a:lnTo>
                    <a:lnTo>
                      <a:pt x="63" y="538"/>
                    </a:lnTo>
                    <a:lnTo>
                      <a:pt x="63" y="486"/>
                    </a:lnTo>
                    <a:lnTo>
                      <a:pt x="63" y="471"/>
                    </a:lnTo>
                    <a:lnTo>
                      <a:pt x="70" y="512"/>
                    </a:lnTo>
                    <a:lnTo>
                      <a:pt x="115" y="821"/>
                    </a:lnTo>
                    <a:lnTo>
                      <a:pt x="75" y="569"/>
                    </a:lnTo>
                    <a:lnTo>
                      <a:pt x="71" y="543"/>
                    </a:lnTo>
                    <a:lnTo>
                      <a:pt x="70" y="512"/>
                    </a:lnTo>
                    <a:lnTo>
                      <a:pt x="70" y="419"/>
                    </a:lnTo>
                    <a:lnTo>
                      <a:pt x="71" y="427"/>
                    </a:lnTo>
                    <a:lnTo>
                      <a:pt x="73" y="375"/>
                    </a:lnTo>
                    <a:lnTo>
                      <a:pt x="81" y="394"/>
                    </a:lnTo>
                    <a:lnTo>
                      <a:pt x="116" y="738"/>
                    </a:lnTo>
                    <a:lnTo>
                      <a:pt x="97" y="569"/>
                    </a:lnTo>
                    <a:lnTo>
                      <a:pt x="92" y="495"/>
                    </a:lnTo>
                    <a:lnTo>
                      <a:pt x="81" y="427"/>
                    </a:lnTo>
                    <a:lnTo>
                      <a:pt x="81" y="386"/>
                    </a:lnTo>
                    <a:lnTo>
                      <a:pt x="79" y="318"/>
                    </a:lnTo>
                    <a:lnTo>
                      <a:pt x="84" y="326"/>
                    </a:lnTo>
                    <a:lnTo>
                      <a:pt x="102" y="670"/>
                    </a:lnTo>
                    <a:lnTo>
                      <a:pt x="81" y="300"/>
                    </a:lnTo>
                    <a:lnTo>
                      <a:pt x="81" y="269"/>
                    </a:lnTo>
                    <a:lnTo>
                      <a:pt x="84" y="292"/>
                    </a:lnTo>
                    <a:lnTo>
                      <a:pt x="84" y="217"/>
                    </a:lnTo>
                    <a:lnTo>
                      <a:pt x="88" y="243"/>
                    </a:lnTo>
                    <a:lnTo>
                      <a:pt x="88" y="200"/>
                    </a:lnTo>
                    <a:lnTo>
                      <a:pt x="96" y="228"/>
                    </a:lnTo>
                    <a:lnTo>
                      <a:pt x="107" y="311"/>
                    </a:lnTo>
                    <a:lnTo>
                      <a:pt x="116" y="363"/>
                    </a:lnTo>
                    <a:lnTo>
                      <a:pt x="139" y="445"/>
                    </a:lnTo>
                    <a:lnTo>
                      <a:pt x="151" y="521"/>
                    </a:lnTo>
                    <a:lnTo>
                      <a:pt x="116" y="363"/>
                    </a:lnTo>
                    <a:lnTo>
                      <a:pt x="108" y="318"/>
                    </a:lnTo>
                    <a:lnTo>
                      <a:pt x="97" y="261"/>
                    </a:lnTo>
                    <a:lnTo>
                      <a:pt x="96" y="217"/>
                    </a:lnTo>
                    <a:lnTo>
                      <a:pt x="92" y="142"/>
                    </a:lnTo>
                    <a:lnTo>
                      <a:pt x="94" y="153"/>
                    </a:lnTo>
                    <a:lnTo>
                      <a:pt x="97" y="142"/>
                    </a:lnTo>
                    <a:lnTo>
                      <a:pt x="96" y="111"/>
                    </a:lnTo>
                    <a:lnTo>
                      <a:pt x="100" y="142"/>
                    </a:lnTo>
                    <a:lnTo>
                      <a:pt x="107" y="176"/>
                    </a:lnTo>
                    <a:lnTo>
                      <a:pt x="116" y="209"/>
                    </a:lnTo>
                    <a:lnTo>
                      <a:pt x="135" y="243"/>
                    </a:lnTo>
                    <a:lnTo>
                      <a:pt x="168" y="326"/>
                    </a:lnTo>
                    <a:lnTo>
                      <a:pt x="112" y="200"/>
                    </a:lnTo>
                    <a:lnTo>
                      <a:pt x="107" y="167"/>
                    </a:lnTo>
                    <a:lnTo>
                      <a:pt x="102" y="153"/>
                    </a:lnTo>
                    <a:lnTo>
                      <a:pt x="102" y="67"/>
                    </a:lnTo>
                    <a:lnTo>
                      <a:pt x="108" y="93"/>
                    </a:lnTo>
                    <a:lnTo>
                      <a:pt x="115" y="134"/>
                    </a:lnTo>
                    <a:lnTo>
                      <a:pt x="128" y="200"/>
                    </a:lnTo>
                    <a:lnTo>
                      <a:pt x="149" y="269"/>
                    </a:lnTo>
                    <a:lnTo>
                      <a:pt x="154" y="300"/>
                    </a:lnTo>
                    <a:lnTo>
                      <a:pt x="112" y="134"/>
                    </a:lnTo>
                    <a:lnTo>
                      <a:pt x="108" y="75"/>
                    </a:lnTo>
                    <a:lnTo>
                      <a:pt x="110" y="33"/>
                    </a:lnTo>
                    <a:lnTo>
                      <a:pt x="97" y="7"/>
                    </a:lnTo>
                    <a:lnTo>
                      <a:pt x="94" y="1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57" name="Group 47"/>
              <p:cNvGrpSpPr>
                <a:grpSpLocks/>
              </p:cNvGrpSpPr>
              <p:nvPr/>
            </p:nvGrpSpPr>
            <p:grpSpPr bwMode="auto">
              <a:xfrm>
                <a:off x="114" y="1735"/>
                <a:ext cx="522" cy="2564"/>
                <a:chOff x="114" y="1735"/>
                <a:chExt cx="522" cy="2564"/>
              </a:xfrm>
            </p:grpSpPr>
            <p:sp>
              <p:nvSpPr>
                <p:cNvPr id="78" name="Freeform 40"/>
                <p:cNvSpPr>
                  <a:spLocks/>
                </p:cNvSpPr>
                <p:nvPr/>
              </p:nvSpPr>
              <p:spPr bwMode="ltGray">
                <a:xfrm>
                  <a:off x="195" y="3670"/>
                  <a:ext cx="43" cy="629"/>
                </a:xfrm>
                <a:custGeom>
                  <a:avLst/>
                  <a:gdLst/>
                  <a:ahLst/>
                  <a:cxnLst>
                    <a:cxn ang="0">
                      <a:pos x="33" y="0"/>
                    </a:cxn>
                    <a:cxn ang="0">
                      <a:pos x="30" y="12"/>
                    </a:cxn>
                    <a:cxn ang="0">
                      <a:pos x="17" y="123"/>
                    </a:cxn>
                    <a:cxn ang="0">
                      <a:pos x="8" y="229"/>
                    </a:cxn>
                    <a:cxn ang="0">
                      <a:pos x="0" y="360"/>
                    </a:cxn>
                    <a:cxn ang="0">
                      <a:pos x="0" y="502"/>
                    </a:cxn>
                    <a:cxn ang="0">
                      <a:pos x="4" y="628"/>
                    </a:cxn>
                    <a:cxn ang="0">
                      <a:pos x="8" y="628"/>
                    </a:cxn>
                    <a:cxn ang="0">
                      <a:pos x="4" y="502"/>
                    </a:cxn>
                    <a:cxn ang="0">
                      <a:pos x="4" y="398"/>
                    </a:cxn>
                    <a:cxn ang="0">
                      <a:pos x="12" y="284"/>
                    </a:cxn>
                    <a:cxn ang="0">
                      <a:pos x="24" y="172"/>
                    </a:cxn>
                    <a:cxn ang="0">
                      <a:pos x="42" y="28"/>
                    </a:cxn>
                    <a:cxn ang="0">
                      <a:pos x="33" y="0"/>
                    </a:cxn>
                  </a:cxnLst>
                  <a:rect l="0" t="0" r="r" b="b"/>
                  <a:pathLst>
                    <a:path w="43" h="629">
                      <a:moveTo>
                        <a:pt x="33" y="0"/>
                      </a:moveTo>
                      <a:lnTo>
                        <a:pt x="30" y="12"/>
                      </a:lnTo>
                      <a:lnTo>
                        <a:pt x="17" y="123"/>
                      </a:lnTo>
                      <a:lnTo>
                        <a:pt x="8" y="229"/>
                      </a:lnTo>
                      <a:lnTo>
                        <a:pt x="0" y="360"/>
                      </a:lnTo>
                      <a:lnTo>
                        <a:pt x="0" y="502"/>
                      </a:lnTo>
                      <a:lnTo>
                        <a:pt x="4" y="628"/>
                      </a:lnTo>
                      <a:lnTo>
                        <a:pt x="8" y="628"/>
                      </a:lnTo>
                      <a:lnTo>
                        <a:pt x="4" y="502"/>
                      </a:lnTo>
                      <a:lnTo>
                        <a:pt x="4" y="398"/>
                      </a:lnTo>
                      <a:lnTo>
                        <a:pt x="12" y="284"/>
                      </a:lnTo>
                      <a:lnTo>
                        <a:pt x="24" y="172"/>
                      </a:lnTo>
                      <a:lnTo>
                        <a:pt x="42" y="28"/>
                      </a:lnTo>
                      <a:lnTo>
                        <a:pt x="33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79" name="Freeform 41"/>
                <p:cNvSpPr>
                  <a:spLocks/>
                </p:cNvSpPr>
                <p:nvPr/>
              </p:nvSpPr>
              <p:spPr bwMode="ltGray">
                <a:xfrm>
                  <a:off x="114" y="3027"/>
                  <a:ext cx="139" cy="763"/>
                </a:xfrm>
                <a:custGeom>
                  <a:avLst/>
                  <a:gdLst/>
                  <a:ahLst/>
                  <a:cxnLst>
                    <a:cxn ang="0">
                      <a:pos x="136" y="118"/>
                    </a:cxn>
                    <a:cxn ang="0">
                      <a:pos x="126" y="68"/>
                    </a:cxn>
                    <a:cxn ang="0">
                      <a:pos x="121" y="49"/>
                    </a:cxn>
                    <a:cxn ang="0">
                      <a:pos x="111" y="32"/>
                    </a:cxn>
                    <a:cxn ang="0">
                      <a:pos x="102" y="17"/>
                    </a:cxn>
                    <a:cxn ang="0">
                      <a:pos x="89" y="2"/>
                    </a:cxn>
                    <a:cxn ang="0">
                      <a:pos x="78" y="0"/>
                    </a:cxn>
                    <a:cxn ang="0">
                      <a:pos x="67" y="7"/>
                    </a:cxn>
                    <a:cxn ang="0">
                      <a:pos x="56" y="14"/>
                    </a:cxn>
                    <a:cxn ang="0">
                      <a:pos x="43" y="28"/>
                    </a:cxn>
                    <a:cxn ang="0">
                      <a:pos x="35" y="56"/>
                    </a:cxn>
                    <a:cxn ang="0">
                      <a:pos x="27" y="97"/>
                    </a:cxn>
                    <a:cxn ang="0">
                      <a:pos x="19" y="130"/>
                    </a:cxn>
                    <a:cxn ang="0">
                      <a:pos x="12" y="162"/>
                    </a:cxn>
                    <a:cxn ang="0">
                      <a:pos x="4" y="205"/>
                    </a:cxn>
                    <a:cxn ang="0">
                      <a:pos x="0" y="297"/>
                    </a:cxn>
                    <a:cxn ang="0">
                      <a:pos x="1" y="366"/>
                    </a:cxn>
                    <a:cxn ang="0">
                      <a:pos x="8" y="467"/>
                    </a:cxn>
                    <a:cxn ang="0">
                      <a:pos x="19" y="555"/>
                    </a:cxn>
                    <a:cxn ang="0">
                      <a:pos x="43" y="762"/>
                    </a:cxn>
                    <a:cxn ang="0">
                      <a:pos x="34" y="540"/>
                    </a:cxn>
                    <a:cxn ang="0">
                      <a:pos x="28" y="463"/>
                    </a:cxn>
                    <a:cxn ang="0">
                      <a:pos x="25" y="395"/>
                    </a:cxn>
                    <a:cxn ang="0">
                      <a:pos x="24" y="323"/>
                    </a:cxn>
                    <a:cxn ang="0">
                      <a:pos x="27" y="242"/>
                    </a:cxn>
                    <a:cxn ang="0">
                      <a:pos x="31" y="180"/>
                    </a:cxn>
                    <a:cxn ang="0">
                      <a:pos x="37" y="105"/>
                    </a:cxn>
                    <a:cxn ang="0">
                      <a:pos x="47" y="68"/>
                    </a:cxn>
                    <a:cxn ang="0">
                      <a:pos x="59" y="54"/>
                    </a:cxn>
                    <a:cxn ang="0">
                      <a:pos x="94" y="45"/>
                    </a:cxn>
                    <a:cxn ang="0">
                      <a:pos x="115" y="71"/>
                    </a:cxn>
                    <a:cxn ang="0">
                      <a:pos x="138" y="127"/>
                    </a:cxn>
                    <a:cxn ang="0">
                      <a:pos x="136" y="118"/>
                    </a:cxn>
                  </a:cxnLst>
                  <a:rect l="0" t="0" r="r" b="b"/>
                  <a:pathLst>
                    <a:path w="139" h="763">
                      <a:moveTo>
                        <a:pt x="136" y="118"/>
                      </a:moveTo>
                      <a:lnTo>
                        <a:pt x="126" y="68"/>
                      </a:lnTo>
                      <a:lnTo>
                        <a:pt x="121" y="49"/>
                      </a:lnTo>
                      <a:lnTo>
                        <a:pt x="111" y="32"/>
                      </a:lnTo>
                      <a:lnTo>
                        <a:pt x="102" y="17"/>
                      </a:lnTo>
                      <a:lnTo>
                        <a:pt x="89" y="2"/>
                      </a:lnTo>
                      <a:lnTo>
                        <a:pt x="78" y="0"/>
                      </a:lnTo>
                      <a:lnTo>
                        <a:pt x="67" y="7"/>
                      </a:lnTo>
                      <a:lnTo>
                        <a:pt x="56" y="14"/>
                      </a:lnTo>
                      <a:lnTo>
                        <a:pt x="43" y="28"/>
                      </a:lnTo>
                      <a:lnTo>
                        <a:pt x="35" y="56"/>
                      </a:lnTo>
                      <a:lnTo>
                        <a:pt x="27" y="97"/>
                      </a:lnTo>
                      <a:lnTo>
                        <a:pt x="19" y="130"/>
                      </a:lnTo>
                      <a:lnTo>
                        <a:pt x="12" y="162"/>
                      </a:lnTo>
                      <a:lnTo>
                        <a:pt x="4" y="205"/>
                      </a:lnTo>
                      <a:lnTo>
                        <a:pt x="0" y="297"/>
                      </a:lnTo>
                      <a:lnTo>
                        <a:pt x="1" y="366"/>
                      </a:lnTo>
                      <a:lnTo>
                        <a:pt x="8" y="467"/>
                      </a:lnTo>
                      <a:lnTo>
                        <a:pt x="19" y="555"/>
                      </a:lnTo>
                      <a:lnTo>
                        <a:pt x="43" y="762"/>
                      </a:lnTo>
                      <a:lnTo>
                        <a:pt x="34" y="540"/>
                      </a:lnTo>
                      <a:lnTo>
                        <a:pt x="28" y="463"/>
                      </a:lnTo>
                      <a:lnTo>
                        <a:pt x="25" y="395"/>
                      </a:lnTo>
                      <a:lnTo>
                        <a:pt x="24" y="323"/>
                      </a:lnTo>
                      <a:lnTo>
                        <a:pt x="27" y="242"/>
                      </a:lnTo>
                      <a:lnTo>
                        <a:pt x="31" y="180"/>
                      </a:lnTo>
                      <a:lnTo>
                        <a:pt x="37" y="105"/>
                      </a:lnTo>
                      <a:lnTo>
                        <a:pt x="47" y="68"/>
                      </a:lnTo>
                      <a:lnTo>
                        <a:pt x="59" y="54"/>
                      </a:lnTo>
                      <a:lnTo>
                        <a:pt x="94" y="45"/>
                      </a:lnTo>
                      <a:lnTo>
                        <a:pt x="115" y="71"/>
                      </a:lnTo>
                      <a:lnTo>
                        <a:pt x="138" y="127"/>
                      </a:lnTo>
                      <a:lnTo>
                        <a:pt x="136" y="118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80" name="Group 44"/>
                <p:cNvGrpSpPr>
                  <a:grpSpLocks/>
                </p:cNvGrpSpPr>
                <p:nvPr/>
              </p:nvGrpSpPr>
              <p:grpSpPr bwMode="auto">
                <a:xfrm>
                  <a:off x="294" y="1735"/>
                  <a:ext cx="342" cy="1085"/>
                  <a:chOff x="294" y="1735"/>
                  <a:chExt cx="342" cy="1085"/>
                </a:xfrm>
              </p:grpSpPr>
              <p:sp>
                <p:nvSpPr>
                  <p:cNvPr id="83" name="Freeform 42"/>
                  <p:cNvSpPr>
                    <a:spLocks/>
                  </p:cNvSpPr>
                  <p:nvPr/>
                </p:nvSpPr>
                <p:spPr bwMode="ltGray">
                  <a:xfrm>
                    <a:off x="294" y="1735"/>
                    <a:ext cx="189" cy="1084"/>
                  </a:xfrm>
                  <a:custGeom>
                    <a:avLst/>
                    <a:gdLst/>
                    <a:ahLst/>
                    <a:cxnLst>
                      <a:cxn ang="0">
                        <a:pos x="177" y="24"/>
                      </a:cxn>
                      <a:cxn ang="0">
                        <a:pos x="175" y="0"/>
                      </a:cxn>
                      <a:cxn ang="0">
                        <a:pos x="162" y="9"/>
                      </a:cxn>
                      <a:cxn ang="0">
                        <a:pos x="154" y="38"/>
                      </a:cxn>
                      <a:cxn ang="0">
                        <a:pos x="5" y="237"/>
                      </a:cxn>
                      <a:cxn ang="0">
                        <a:pos x="138" y="96"/>
                      </a:cxn>
                      <a:cxn ang="0">
                        <a:pos x="139" y="123"/>
                      </a:cxn>
                      <a:cxn ang="0">
                        <a:pos x="74" y="293"/>
                      </a:cxn>
                      <a:cxn ang="0">
                        <a:pos x="155" y="158"/>
                      </a:cxn>
                      <a:cxn ang="0">
                        <a:pos x="145" y="214"/>
                      </a:cxn>
                      <a:cxn ang="0">
                        <a:pos x="119" y="306"/>
                      </a:cxn>
                      <a:cxn ang="0">
                        <a:pos x="41" y="553"/>
                      </a:cxn>
                      <a:cxn ang="0">
                        <a:pos x="43" y="533"/>
                      </a:cxn>
                      <a:cxn ang="0">
                        <a:pos x="95" y="379"/>
                      </a:cxn>
                      <a:cxn ang="0">
                        <a:pos x="135" y="261"/>
                      </a:cxn>
                      <a:cxn ang="0">
                        <a:pos x="154" y="204"/>
                      </a:cxn>
                      <a:cxn ang="0">
                        <a:pos x="158" y="224"/>
                      </a:cxn>
                      <a:cxn ang="0">
                        <a:pos x="135" y="298"/>
                      </a:cxn>
                      <a:cxn ang="0">
                        <a:pos x="104" y="402"/>
                      </a:cxn>
                      <a:cxn ang="0">
                        <a:pos x="145" y="261"/>
                      </a:cxn>
                      <a:cxn ang="0">
                        <a:pos x="158" y="224"/>
                      </a:cxn>
                      <a:cxn ang="0">
                        <a:pos x="159" y="264"/>
                      </a:cxn>
                      <a:cxn ang="0">
                        <a:pos x="145" y="336"/>
                      </a:cxn>
                      <a:cxn ang="0">
                        <a:pos x="104" y="430"/>
                      </a:cxn>
                      <a:cxn ang="0">
                        <a:pos x="68" y="516"/>
                      </a:cxn>
                      <a:cxn ang="0">
                        <a:pos x="110" y="428"/>
                      </a:cxn>
                      <a:cxn ang="0">
                        <a:pos x="151" y="326"/>
                      </a:cxn>
                      <a:cxn ang="0">
                        <a:pos x="150" y="361"/>
                      </a:cxn>
                      <a:cxn ang="0">
                        <a:pos x="151" y="420"/>
                      </a:cxn>
                      <a:cxn ang="0">
                        <a:pos x="144" y="450"/>
                      </a:cxn>
                      <a:cxn ang="0">
                        <a:pos x="111" y="537"/>
                      </a:cxn>
                      <a:cxn ang="0">
                        <a:pos x="47" y="675"/>
                      </a:cxn>
                      <a:cxn ang="0">
                        <a:pos x="56" y="646"/>
                      </a:cxn>
                      <a:cxn ang="0">
                        <a:pos x="135" y="477"/>
                      </a:cxn>
                      <a:cxn ang="0">
                        <a:pos x="160" y="404"/>
                      </a:cxn>
                      <a:cxn ang="0">
                        <a:pos x="97" y="621"/>
                      </a:cxn>
                      <a:cxn ang="0">
                        <a:pos x="159" y="469"/>
                      </a:cxn>
                      <a:cxn ang="0">
                        <a:pos x="158" y="530"/>
                      </a:cxn>
                      <a:cxn ang="0">
                        <a:pos x="126" y="675"/>
                      </a:cxn>
                      <a:cxn ang="0">
                        <a:pos x="72" y="778"/>
                      </a:cxn>
                      <a:cxn ang="0">
                        <a:pos x="21" y="872"/>
                      </a:cxn>
                      <a:cxn ang="0">
                        <a:pos x="98" y="741"/>
                      </a:cxn>
                      <a:cxn ang="0">
                        <a:pos x="129" y="665"/>
                      </a:cxn>
                      <a:cxn ang="0">
                        <a:pos x="158" y="555"/>
                      </a:cxn>
                      <a:cxn ang="0">
                        <a:pos x="154" y="605"/>
                      </a:cxn>
                      <a:cxn ang="0">
                        <a:pos x="152" y="654"/>
                      </a:cxn>
                      <a:cxn ang="0">
                        <a:pos x="154" y="703"/>
                      </a:cxn>
                      <a:cxn ang="0">
                        <a:pos x="126" y="797"/>
                      </a:cxn>
                      <a:cxn ang="0">
                        <a:pos x="74" y="882"/>
                      </a:cxn>
                      <a:cxn ang="0">
                        <a:pos x="77" y="876"/>
                      </a:cxn>
                      <a:cxn ang="0">
                        <a:pos x="142" y="759"/>
                      </a:cxn>
                      <a:cxn ang="0">
                        <a:pos x="138" y="789"/>
                      </a:cxn>
                      <a:cxn ang="0">
                        <a:pos x="142" y="806"/>
                      </a:cxn>
                      <a:cxn ang="0">
                        <a:pos x="145" y="834"/>
                      </a:cxn>
                      <a:cxn ang="0">
                        <a:pos x="113" y="920"/>
                      </a:cxn>
                      <a:cxn ang="0">
                        <a:pos x="79" y="939"/>
                      </a:cxn>
                      <a:cxn ang="0">
                        <a:pos x="142" y="863"/>
                      </a:cxn>
                      <a:cxn ang="0">
                        <a:pos x="138" y="907"/>
                      </a:cxn>
                      <a:cxn ang="0">
                        <a:pos x="143" y="930"/>
                      </a:cxn>
                      <a:cxn ang="0">
                        <a:pos x="68" y="1083"/>
                      </a:cxn>
                      <a:cxn ang="0">
                        <a:pos x="138" y="967"/>
                      </a:cxn>
                      <a:cxn ang="0">
                        <a:pos x="153" y="924"/>
                      </a:cxn>
                      <a:cxn ang="0">
                        <a:pos x="163" y="886"/>
                      </a:cxn>
                    </a:cxnLst>
                    <a:rect l="0" t="0" r="r" b="b"/>
                    <a:pathLst>
                      <a:path w="189" h="1084">
                        <a:moveTo>
                          <a:pt x="174" y="84"/>
                        </a:moveTo>
                        <a:lnTo>
                          <a:pt x="177" y="24"/>
                        </a:lnTo>
                        <a:lnTo>
                          <a:pt x="188" y="21"/>
                        </a:lnTo>
                        <a:lnTo>
                          <a:pt x="175" y="0"/>
                        </a:lnTo>
                        <a:lnTo>
                          <a:pt x="170" y="1"/>
                        </a:lnTo>
                        <a:lnTo>
                          <a:pt x="162" y="9"/>
                        </a:lnTo>
                        <a:lnTo>
                          <a:pt x="161" y="27"/>
                        </a:lnTo>
                        <a:lnTo>
                          <a:pt x="154" y="38"/>
                        </a:lnTo>
                        <a:lnTo>
                          <a:pt x="91" y="193"/>
                        </a:lnTo>
                        <a:lnTo>
                          <a:pt x="5" y="237"/>
                        </a:lnTo>
                        <a:lnTo>
                          <a:pt x="90" y="191"/>
                        </a:lnTo>
                        <a:lnTo>
                          <a:pt x="138" y="96"/>
                        </a:lnTo>
                        <a:lnTo>
                          <a:pt x="154" y="82"/>
                        </a:lnTo>
                        <a:lnTo>
                          <a:pt x="139" y="123"/>
                        </a:lnTo>
                        <a:lnTo>
                          <a:pt x="154" y="126"/>
                        </a:lnTo>
                        <a:lnTo>
                          <a:pt x="74" y="293"/>
                        </a:lnTo>
                        <a:lnTo>
                          <a:pt x="129" y="188"/>
                        </a:lnTo>
                        <a:lnTo>
                          <a:pt x="155" y="158"/>
                        </a:lnTo>
                        <a:lnTo>
                          <a:pt x="154" y="180"/>
                        </a:lnTo>
                        <a:lnTo>
                          <a:pt x="145" y="214"/>
                        </a:lnTo>
                        <a:lnTo>
                          <a:pt x="138" y="242"/>
                        </a:lnTo>
                        <a:lnTo>
                          <a:pt x="119" y="306"/>
                        </a:lnTo>
                        <a:lnTo>
                          <a:pt x="84" y="420"/>
                        </a:lnTo>
                        <a:lnTo>
                          <a:pt x="41" y="553"/>
                        </a:lnTo>
                        <a:lnTo>
                          <a:pt x="5" y="646"/>
                        </a:lnTo>
                        <a:lnTo>
                          <a:pt x="43" y="533"/>
                        </a:lnTo>
                        <a:lnTo>
                          <a:pt x="66" y="465"/>
                        </a:lnTo>
                        <a:lnTo>
                          <a:pt x="95" y="379"/>
                        </a:lnTo>
                        <a:lnTo>
                          <a:pt x="111" y="326"/>
                        </a:lnTo>
                        <a:lnTo>
                          <a:pt x="135" y="261"/>
                        </a:lnTo>
                        <a:lnTo>
                          <a:pt x="145" y="231"/>
                        </a:lnTo>
                        <a:lnTo>
                          <a:pt x="154" y="204"/>
                        </a:lnTo>
                        <a:lnTo>
                          <a:pt x="149" y="206"/>
                        </a:lnTo>
                        <a:lnTo>
                          <a:pt x="158" y="224"/>
                        </a:lnTo>
                        <a:lnTo>
                          <a:pt x="149" y="242"/>
                        </a:lnTo>
                        <a:lnTo>
                          <a:pt x="135" y="298"/>
                        </a:lnTo>
                        <a:lnTo>
                          <a:pt x="121" y="356"/>
                        </a:lnTo>
                        <a:lnTo>
                          <a:pt x="104" y="402"/>
                        </a:lnTo>
                        <a:lnTo>
                          <a:pt x="132" y="306"/>
                        </a:lnTo>
                        <a:lnTo>
                          <a:pt x="145" y="261"/>
                        </a:lnTo>
                        <a:lnTo>
                          <a:pt x="154" y="224"/>
                        </a:lnTo>
                        <a:lnTo>
                          <a:pt x="158" y="224"/>
                        </a:lnTo>
                        <a:lnTo>
                          <a:pt x="151" y="278"/>
                        </a:lnTo>
                        <a:lnTo>
                          <a:pt x="159" y="264"/>
                        </a:lnTo>
                        <a:lnTo>
                          <a:pt x="154" y="298"/>
                        </a:lnTo>
                        <a:lnTo>
                          <a:pt x="145" y="336"/>
                        </a:lnTo>
                        <a:lnTo>
                          <a:pt x="126" y="392"/>
                        </a:lnTo>
                        <a:lnTo>
                          <a:pt x="104" y="430"/>
                        </a:lnTo>
                        <a:lnTo>
                          <a:pt x="84" y="477"/>
                        </a:lnTo>
                        <a:lnTo>
                          <a:pt x="68" y="516"/>
                        </a:lnTo>
                        <a:lnTo>
                          <a:pt x="79" y="496"/>
                        </a:lnTo>
                        <a:lnTo>
                          <a:pt x="110" y="428"/>
                        </a:lnTo>
                        <a:lnTo>
                          <a:pt x="145" y="345"/>
                        </a:lnTo>
                        <a:lnTo>
                          <a:pt x="151" y="326"/>
                        </a:lnTo>
                        <a:lnTo>
                          <a:pt x="158" y="298"/>
                        </a:lnTo>
                        <a:lnTo>
                          <a:pt x="150" y="361"/>
                        </a:lnTo>
                        <a:lnTo>
                          <a:pt x="163" y="337"/>
                        </a:lnTo>
                        <a:lnTo>
                          <a:pt x="151" y="420"/>
                        </a:lnTo>
                        <a:lnTo>
                          <a:pt x="149" y="439"/>
                        </a:lnTo>
                        <a:lnTo>
                          <a:pt x="144" y="450"/>
                        </a:lnTo>
                        <a:lnTo>
                          <a:pt x="128" y="495"/>
                        </a:lnTo>
                        <a:lnTo>
                          <a:pt x="111" y="537"/>
                        </a:lnTo>
                        <a:lnTo>
                          <a:pt x="77" y="608"/>
                        </a:lnTo>
                        <a:lnTo>
                          <a:pt x="47" y="675"/>
                        </a:lnTo>
                        <a:lnTo>
                          <a:pt x="0" y="769"/>
                        </a:lnTo>
                        <a:lnTo>
                          <a:pt x="56" y="646"/>
                        </a:lnTo>
                        <a:lnTo>
                          <a:pt x="113" y="524"/>
                        </a:lnTo>
                        <a:lnTo>
                          <a:pt x="135" y="477"/>
                        </a:lnTo>
                        <a:lnTo>
                          <a:pt x="149" y="427"/>
                        </a:lnTo>
                        <a:lnTo>
                          <a:pt x="160" y="404"/>
                        </a:lnTo>
                        <a:lnTo>
                          <a:pt x="162" y="407"/>
                        </a:lnTo>
                        <a:lnTo>
                          <a:pt x="97" y="621"/>
                        </a:lnTo>
                        <a:lnTo>
                          <a:pt x="147" y="475"/>
                        </a:lnTo>
                        <a:lnTo>
                          <a:pt x="159" y="469"/>
                        </a:lnTo>
                        <a:lnTo>
                          <a:pt x="145" y="549"/>
                        </a:lnTo>
                        <a:lnTo>
                          <a:pt x="158" y="530"/>
                        </a:lnTo>
                        <a:lnTo>
                          <a:pt x="138" y="618"/>
                        </a:lnTo>
                        <a:lnTo>
                          <a:pt x="126" y="675"/>
                        </a:lnTo>
                        <a:lnTo>
                          <a:pt x="104" y="721"/>
                        </a:lnTo>
                        <a:lnTo>
                          <a:pt x="72" y="778"/>
                        </a:lnTo>
                        <a:lnTo>
                          <a:pt x="43" y="834"/>
                        </a:lnTo>
                        <a:lnTo>
                          <a:pt x="21" y="872"/>
                        </a:lnTo>
                        <a:lnTo>
                          <a:pt x="5" y="892"/>
                        </a:lnTo>
                        <a:lnTo>
                          <a:pt x="98" y="741"/>
                        </a:lnTo>
                        <a:lnTo>
                          <a:pt x="119" y="696"/>
                        </a:lnTo>
                        <a:lnTo>
                          <a:pt x="129" y="665"/>
                        </a:lnTo>
                        <a:lnTo>
                          <a:pt x="144" y="608"/>
                        </a:lnTo>
                        <a:lnTo>
                          <a:pt x="158" y="555"/>
                        </a:lnTo>
                        <a:lnTo>
                          <a:pt x="143" y="632"/>
                        </a:lnTo>
                        <a:lnTo>
                          <a:pt x="154" y="605"/>
                        </a:lnTo>
                        <a:lnTo>
                          <a:pt x="142" y="668"/>
                        </a:lnTo>
                        <a:lnTo>
                          <a:pt x="152" y="654"/>
                        </a:lnTo>
                        <a:lnTo>
                          <a:pt x="141" y="729"/>
                        </a:lnTo>
                        <a:lnTo>
                          <a:pt x="154" y="703"/>
                        </a:lnTo>
                        <a:lnTo>
                          <a:pt x="142" y="741"/>
                        </a:lnTo>
                        <a:lnTo>
                          <a:pt x="126" y="797"/>
                        </a:lnTo>
                        <a:lnTo>
                          <a:pt x="113" y="814"/>
                        </a:lnTo>
                        <a:lnTo>
                          <a:pt x="74" y="882"/>
                        </a:lnTo>
                        <a:lnTo>
                          <a:pt x="37" y="920"/>
                        </a:lnTo>
                        <a:lnTo>
                          <a:pt x="77" y="876"/>
                        </a:lnTo>
                        <a:lnTo>
                          <a:pt x="111" y="816"/>
                        </a:lnTo>
                        <a:lnTo>
                          <a:pt x="142" y="759"/>
                        </a:lnTo>
                        <a:lnTo>
                          <a:pt x="151" y="732"/>
                        </a:lnTo>
                        <a:lnTo>
                          <a:pt x="138" y="789"/>
                        </a:lnTo>
                        <a:lnTo>
                          <a:pt x="149" y="778"/>
                        </a:lnTo>
                        <a:lnTo>
                          <a:pt x="142" y="806"/>
                        </a:lnTo>
                        <a:lnTo>
                          <a:pt x="138" y="845"/>
                        </a:lnTo>
                        <a:lnTo>
                          <a:pt x="145" y="834"/>
                        </a:lnTo>
                        <a:lnTo>
                          <a:pt x="137" y="867"/>
                        </a:lnTo>
                        <a:lnTo>
                          <a:pt x="113" y="920"/>
                        </a:lnTo>
                        <a:lnTo>
                          <a:pt x="98" y="929"/>
                        </a:lnTo>
                        <a:lnTo>
                          <a:pt x="79" y="939"/>
                        </a:lnTo>
                        <a:lnTo>
                          <a:pt x="116" y="910"/>
                        </a:lnTo>
                        <a:lnTo>
                          <a:pt x="142" y="863"/>
                        </a:lnTo>
                        <a:lnTo>
                          <a:pt x="149" y="826"/>
                        </a:lnTo>
                        <a:lnTo>
                          <a:pt x="138" y="907"/>
                        </a:lnTo>
                        <a:lnTo>
                          <a:pt x="149" y="886"/>
                        </a:lnTo>
                        <a:lnTo>
                          <a:pt x="143" y="930"/>
                        </a:lnTo>
                        <a:lnTo>
                          <a:pt x="132" y="991"/>
                        </a:lnTo>
                        <a:lnTo>
                          <a:pt x="68" y="1083"/>
                        </a:lnTo>
                        <a:lnTo>
                          <a:pt x="132" y="997"/>
                        </a:lnTo>
                        <a:lnTo>
                          <a:pt x="138" y="967"/>
                        </a:lnTo>
                        <a:lnTo>
                          <a:pt x="143" y="948"/>
                        </a:lnTo>
                        <a:lnTo>
                          <a:pt x="153" y="924"/>
                        </a:lnTo>
                        <a:lnTo>
                          <a:pt x="160" y="969"/>
                        </a:lnTo>
                        <a:lnTo>
                          <a:pt x="163" y="886"/>
                        </a:lnTo>
                        <a:lnTo>
                          <a:pt x="174" y="84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84" name="Freeform 43"/>
                  <p:cNvSpPr>
                    <a:spLocks/>
                  </p:cNvSpPr>
                  <p:nvPr/>
                </p:nvSpPr>
                <p:spPr bwMode="ltGray">
                  <a:xfrm>
                    <a:off x="456" y="1735"/>
                    <a:ext cx="180" cy="1085"/>
                  </a:xfrm>
                  <a:custGeom>
                    <a:avLst/>
                    <a:gdLst/>
                    <a:ahLst/>
                    <a:cxnLst>
                      <a:cxn ang="0">
                        <a:pos x="1" y="897"/>
                      </a:cxn>
                      <a:cxn ang="0">
                        <a:pos x="6" y="858"/>
                      </a:cxn>
                      <a:cxn ang="0">
                        <a:pos x="51" y="1084"/>
                      </a:cxn>
                      <a:cxn ang="0">
                        <a:pos x="16" y="864"/>
                      </a:cxn>
                      <a:cxn ang="0">
                        <a:pos x="19" y="840"/>
                      </a:cxn>
                      <a:cxn ang="0">
                        <a:pos x="63" y="1001"/>
                      </a:cxn>
                      <a:cxn ang="0">
                        <a:pos x="18" y="831"/>
                      </a:cxn>
                      <a:cxn ang="0">
                        <a:pos x="24" y="795"/>
                      </a:cxn>
                      <a:cxn ang="0">
                        <a:pos x="29" y="756"/>
                      </a:cxn>
                      <a:cxn ang="0">
                        <a:pos x="26" y="728"/>
                      </a:cxn>
                      <a:cxn ang="0">
                        <a:pos x="32" y="712"/>
                      </a:cxn>
                      <a:cxn ang="0">
                        <a:pos x="29" y="709"/>
                      </a:cxn>
                      <a:cxn ang="0">
                        <a:pos x="29" y="670"/>
                      </a:cxn>
                      <a:cxn ang="0">
                        <a:pos x="32" y="643"/>
                      </a:cxn>
                      <a:cxn ang="0">
                        <a:pos x="84" y="832"/>
                      </a:cxn>
                      <a:cxn ang="0">
                        <a:pos x="29" y="634"/>
                      </a:cxn>
                      <a:cxn ang="0">
                        <a:pos x="35" y="634"/>
                      </a:cxn>
                      <a:cxn ang="0">
                        <a:pos x="35" y="576"/>
                      </a:cxn>
                      <a:cxn ang="0">
                        <a:pos x="102" y="710"/>
                      </a:cxn>
                      <a:cxn ang="0">
                        <a:pos x="49" y="617"/>
                      </a:cxn>
                      <a:cxn ang="0">
                        <a:pos x="30" y="539"/>
                      </a:cxn>
                      <a:cxn ang="0">
                        <a:pos x="32" y="511"/>
                      </a:cxn>
                      <a:cxn ang="0">
                        <a:pos x="43" y="535"/>
                      </a:cxn>
                      <a:cxn ang="0">
                        <a:pos x="44" y="501"/>
                      </a:cxn>
                      <a:cxn ang="0">
                        <a:pos x="94" y="560"/>
                      </a:cxn>
                      <a:cxn ang="0">
                        <a:pos x="75" y="530"/>
                      </a:cxn>
                      <a:cxn ang="0">
                        <a:pos x="37" y="456"/>
                      </a:cxn>
                      <a:cxn ang="0">
                        <a:pos x="35" y="407"/>
                      </a:cxn>
                      <a:cxn ang="0">
                        <a:pos x="39" y="377"/>
                      </a:cxn>
                      <a:cxn ang="0">
                        <a:pos x="51" y="399"/>
                      </a:cxn>
                      <a:cxn ang="0">
                        <a:pos x="49" y="348"/>
                      </a:cxn>
                      <a:cxn ang="0">
                        <a:pos x="44" y="314"/>
                      </a:cxn>
                      <a:cxn ang="0">
                        <a:pos x="48" y="295"/>
                      </a:cxn>
                      <a:cxn ang="0">
                        <a:pos x="99" y="387"/>
                      </a:cxn>
                      <a:cxn ang="0">
                        <a:pos x="160" y="456"/>
                      </a:cxn>
                      <a:cxn ang="0">
                        <a:pos x="75" y="342"/>
                      </a:cxn>
                      <a:cxn ang="0">
                        <a:pos x="48" y="295"/>
                      </a:cxn>
                      <a:cxn ang="0">
                        <a:pos x="51" y="268"/>
                      </a:cxn>
                      <a:cxn ang="0">
                        <a:pos x="45" y="207"/>
                      </a:cxn>
                      <a:cxn ang="0">
                        <a:pos x="48" y="165"/>
                      </a:cxn>
                      <a:cxn ang="0">
                        <a:pos x="75" y="216"/>
                      </a:cxn>
                      <a:cxn ang="0">
                        <a:pos x="69" y="201"/>
                      </a:cxn>
                      <a:cxn ang="0">
                        <a:pos x="51" y="165"/>
                      </a:cxn>
                      <a:cxn ang="0">
                        <a:pos x="48" y="146"/>
                      </a:cxn>
                      <a:cxn ang="0">
                        <a:pos x="39" y="118"/>
                      </a:cxn>
                      <a:cxn ang="0">
                        <a:pos x="94" y="168"/>
                      </a:cxn>
                      <a:cxn ang="0">
                        <a:pos x="39" y="80"/>
                      </a:cxn>
                      <a:cxn ang="0">
                        <a:pos x="104" y="80"/>
                      </a:cxn>
                      <a:cxn ang="0">
                        <a:pos x="133" y="69"/>
                      </a:cxn>
                      <a:cxn ang="0">
                        <a:pos x="48" y="80"/>
                      </a:cxn>
                      <a:cxn ang="0">
                        <a:pos x="35" y="33"/>
                      </a:cxn>
                      <a:cxn ang="0">
                        <a:pos x="17" y="13"/>
                      </a:cxn>
                      <a:cxn ang="0">
                        <a:pos x="0" y="942"/>
                      </a:cxn>
                    </a:cxnLst>
                    <a:rect l="0" t="0" r="r" b="b"/>
                    <a:pathLst>
                      <a:path w="180" h="1085">
                        <a:moveTo>
                          <a:pt x="0" y="942"/>
                        </a:moveTo>
                        <a:lnTo>
                          <a:pt x="1" y="897"/>
                        </a:lnTo>
                        <a:lnTo>
                          <a:pt x="11" y="923"/>
                        </a:lnTo>
                        <a:lnTo>
                          <a:pt x="6" y="858"/>
                        </a:lnTo>
                        <a:lnTo>
                          <a:pt x="17" y="867"/>
                        </a:lnTo>
                        <a:lnTo>
                          <a:pt x="51" y="1084"/>
                        </a:lnTo>
                        <a:lnTo>
                          <a:pt x="19" y="897"/>
                        </a:lnTo>
                        <a:lnTo>
                          <a:pt x="16" y="864"/>
                        </a:lnTo>
                        <a:lnTo>
                          <a:pt x="13" y="832"/>
                        </a:lnTo>
                        <a:lnTo>
                          <a:pt x="19" y="840"/>
                        </a:lnTo>
                        <a:lnTo>
                          <a:pt x="40" y="900"/>
                        </a:lnTo>
                        <a:lnTo>
                          <a:pt x="63" y="1001"/>
                        </a:lnTo>
                        <a:lnTo>
                          <a:pt x="29" y="867"/>
                        </a:lnTo>
                        <a:lnTo>
                          <a:pt x="18" y="831"/>
                        </a:lnTo>
                        <a:lnTo>
                          <a:pt x="17" y="779"/>
                        </a:lnTo>
                        <a:lnTo>
                          <a:pt x="24" y="795"/>
                        </a:lnTo>
                        <a:lnTo>
                          <a:pt x="22" y="736"/>
                        </a:lnTo>
                        <a:lnTo>
                          <a:pt x="29" y="756"/>
                        </a:lnTo>
                        <a:lnTo>
                          <a:pt x="60" y="952"/>
                        </a:lnTo>
                        <a:lnTo>
                          <a:pt x="26" y="728"/>
                        </a:lnTo>
                        <a:lnTo>
                          <a:pt x="22" y="690"/>
                        </a:lnTo>
                        <a:lnTo>
                          <a:pt x="32" y="712"/>
                        </a:lnTo>
                        <a:lnTo>
                          <a:pt x="57" y="821"/>
                        </a:lnTo>
                        <a:lnTo>
                          <a:pt x="29" y="709"/>
                        </a:lnTo>
                        <a:lnTo>
                          <a:pt x="19" y="652"/>
                        </a:lnTo>
                        <a:lnTo>
                          <a:pt x="29" y="670"/>
                        </a:lnTo>
                        <a:lnTo>
                          <a:pt x="22" y="634"/>
                        </a:lnTo>
                        <a:lnTo>
                          <a:pt x="32" y="643"/>
                        </a:lnTo>
                        <a:lnTo>
                          <a:pt x="41" y="709"/>
                        </a:lnTo>
                        <a:lnTo>
                          <a:pt x="84" y="832"/>
                        </a:lnTo>
                        <a:lnTo>
                          <a:pt x="39" y="690"/>
                        </a:lnTo>
                        <a:lnTo>
                          <a:pt x="29" y="634"/>
                        </a:lnTo>
                        <a:lnTo>
                          <a:pt x="26" y="605"/>
                        </a:lnTo>
                        <a:lnTo>
                          <a:pt x="35" y="634"/>
                        </a:lnTo>
                        <a:lnTo>
                          <a:pt x="29" y="569"/>
                        </a:lnTo>
                        <a:lnTo>
                          <a:pt x="35" y="576"/>
                        </a:lnTo>
                        <a:lnTo>
                          <a:pt x="40" y="610"/>
                        </a:lnTo>
                        <a:lnTo>
                          <a:pt x="102" y="710"/>
                        </a:lnTo>
                        <a:lnTo>
                          <a:pt x="68" y="650"/>
                        </a:lnTo>
                        <a:lnTo>
                          <a:pt x="49" y="617"/>
                        </a:lnTo>
                        <a:lnTo>
                          <a:pt x="44" y="606"/>
                        </a:lnTo>
                        <a:lnTo>
                          <a:pt x="30" y="539"/>
                        </a:lnTo>
                        <a:lnTo>
                          <a:pt x="35" y="551"/>
                        </a:lnTo>
                        <a:lnTo>
                          <a:pt x="32" y="511"/>
                        </a:lnTo>
                        <a:lnTo>
                          <a:pt x="30" y="518"/>
                        </a:lnTo>
                        <a:lnTo>
                          <a:pt x="43" y="535"/>
                        </a:lnTo>
                        <a:lnTo>
                          <a:pt x="34" y="491"/>
                        </a:lnTo>
                        <a:lnTo>
                          <a:pt x="44" y="501"/>
                        </a:lnTo>
                        <a:lnTo>
                          <a:pt x="68" y="522"/>
                        </a:lnTo>
                        <a:lnTo>
                          <a:pt x="94" y="560"/>
                        </a:lnTo>
                        <a:lnTo>
                          <a:pt x="157" y="700"/>
                        </a:lnTo>
                        <a:lnTo>
                          <a:pt x="75" y="530"/>
                        </a:lnTo>
                        <a:lnTo>
                          <a:pt x="45" y="491"/>
                        </a:lnTo>
                        <a:lnTo>
                          <a:pt x="37" y="456"/>
                        </a:lnTo>
                        <a:lnTo>
                          <a:pt x="49" y="473"/>
                        </a:lnTo>
                        <a:lnTo>
                          <a:pt x="35" y="407"/>
                        </a:lnTo>
                        <a:lnTo>
                          <a:pt x="44" y="412"/>
                        </a:lnTo>
                        <a:lnTo>
                          <a:pt x="39" y="377"/>
                        </a:lnTo>
                        <a:lnTo>
                          <a:pt x="40" y="369"/>
                        </a:lnTo>
                        <a:lnTo>
                          <a:pt x="51" y="399"/>
                        </a:lnTo>
                        <a:lnTo>
                          <a:pt x="40" y="348"/>
                        </a:lnTo>
                        <a:lnTo>
                          <a:pt x="49" y="348"/>
                        </a:lnTo>
                        <a:lnTo>
                          <a:pt x="39" y="314"/>
                        </a:lnTo>
                        <a:lnTo>
                          <a:pt x="44" y="314"/>
                        </a:lnTo>
                        <a:lnTo>
                          <a:pt x="39" y="295"/>
                        </a:lnTo>
                        <a:lnTo>
                          <a:pt x="48" y="295"/>
                        </a:lnTo>
                        <a:lnTo>
                          <a:pt x="67" y="336"/>
                        </a:lnTo>
                        <a:lnTo>
                          <a:pt x="99" y="387"/>
                        </a:lnTo>
                        <a:lnTo>
                          <a:pt x="131" y="428"/>
                        </a:lnTo>
                        <a:lnTo>
                          <a:pt x="160" y="456"/>
                        </a:lnTo>
                        <a:lnTo>
                          <a:pt x="91" y="369"/>
                        </a:lnTo>
                        <a:lnTo>
                          <a:pt x="75" y="342"/>
                        </a:lnTo>
                        <a:lnTo>
                          <a:pt x="51" y="308"/>
                        </a:lnTo>
                        <a:lnTo>
                          <a:pt x="48" y="295"/>
                        </a:lnTo>
                        <a:lnTo>
                          <a:pt x="41" y="258"/>
                        </a:lnTo>
                        <a:lnTo>
                          <a:pt x="51" y="268"/>
                        </a:lnTo>
                        <a:lnTo>
                          <a:pt x="40" y="207"/>
                        </a:lnTo>
                        <a:lnTo>
                          <a:pt x="45" y="207"/>
                        </a:lnTo>
                        <a:lnTo>
                          <a:pt x="39" y="165"/>
                        </a:lnTo>
                        <a:lnTo>
                          <a:pt x="48" y="165"/>
                        </a:lnTo>
                        <a:lnTo>
                          <a:pt x="53" y="185"/>
                        </a:lnTo>
                        <a:lnTo>
                          <a:pt x="75" y="216"/>
                        </a:lnTo>
                        <a:lnTo>
                          <a:pt x="138" y="287"/>
                        </a:lnTo>
                        <a:lnTo>
                          <a:pt x="69" y="201"/>
                        </a:lnTo>
                        <a:lnTo>
                          <a:pt x="53" y="183"/>
                        </a:lnTo>
                        <a:lnTo>
                          <a:pt x="51" y="165"/>
                        </a:lnTo>
                        <a:lnTo>
                          <a:pt x="41" y="136"/>
                        </a:lnTo>
                        <a:lnTo>
                          <a:pt x="48" y="146"/>
                        </a:lnTo>
                        <a:lnTo>
                          <a:pt x="32" y="107"/>
                        </a:lnTo>
                        <a:lnTo>
                          <a:pt x="39" y="118"/>
                        </a:lnTo>
                        <a:lnTo>
                          <a:pt x="52" y="117"/>
                        </a:lnTo>
                        <a:lnTo>
                          <a:pt x="94" y="168"/>
                        </a:lnTo>
                        <a:lnTo>
                          <a:pt x="51" y="118"/>
                        </a:lnTo>
                        <a:lnTo>
                          <a:pt x="39" y="80"/>
                        </a:lnTo>
                        <a:lnTo>
                          <a:pt x="51" y="80"/>
                        </a:lnTo>
                        <a:lnTo>
                          <a:pt x="104" y="80"/>
                        </a:lnTo>
                        <a:lnTo>
                          <a:pt x="179" y="42"/>
                        </a:lnTo>
                        <a:lnTo>
                          <a:pt x="133" y="69"/>
                        </a:lnTo>
                        <a:lnTo>
                          <a:pt x="66" y="89"/>
                        </a:lnTo>
                        <a:lnTo>
                          <a:pt x="48" y="80"/>
                        </a:lnTo>
                        <a:lnTo>
                          <a:pt x="41" y="61"/>
                        </a:lnTo>
                        <a:lnTo>
                          <a:pt x="35" y="33"/>
                        </a:lnTo>
                        <a:lnTo>
                          <a:pt x="20" y="0"/>
                        </a:lnTo>
                        <a:lnTo>
                          <a:pt x="17" y="13"/>
                        </a:lnTo>
                        <a:lnTo>
                          <a:pt x="13" y="2"/>
                        </a:lnTo>
                        <a:lnTo>
                          <a:pt x="0" y="942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81" name="Freeform 45"/>
                <p:cNvSpPr>
                  <a:spLocks/>
                </p:cNvSpPr>
                <p:nvPr/>
              </p:nvSpPr>
              <p:spPr bwMode="ltGray">
                <a:xfrm>
                  <a:off x="458" y="2825"/>
                  <a:ext cx="48" cy="828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18" y="63"/>
                    </a:cxn>
                    <a:cxn ang="0">
                      <a:pos x="28" y="163"/>
                    </a:cxn>
                    <a:cxn ang="0">
                      <a:pos x="37" y="301"/>
                    </a:cxn>
                    <a:cxn ang="0">
                      <a:pos x="47" y="477"/>
                    </a:cxn>
                    <a:cxn ang="0">
                      <a:pos x="47" y="665"/>
                    </a:cxn>
                    <a:cxn ang="0">
                      <a:pos x="42" y="827"/>
                    </a:cxn>
                    <a:cxn ang="0">
                      <a:pos x="37" y="827"/>
                    </a:cxn>
                    <a:cxn ang="0">
                      <a:pos x="42" y="665"/>
                    </a:cxn>
                    <a:cxn ang="0">
                      <a:pos x="42" y="526"/>
                    </a:cxn>
                    <a:cxn ang="0">
                      <a:pos x="33" y="375"/>
                    </a:cxn>
                    <a:cxn ang="0">
                      <a:pos x="18" y="226"/>
                    </a:cxn>
                    <a:cxn ang="0">
                      <a:pos x="0" y="38"/>
                    </a:cxn>
                    <a:cxn ang="0">
                      <a:pos x="9" y="0"/>
                    </a:cxn>
                  </a:cxnLst>
                  <a:rect l="0" t="0" r="r" b="b"/>
                  <a:pathLst>
                    <a:path w="48" h="828">
                      <a:moveTo>
                        <a:pt x="9" y="0"/>
                      </a:moveTo>
                      <a:lnTo>
                        <a:pt x="18" y="63"/>
                      </a:lnTo>
                      <a:lnTo>
                        <a:pt x="28" y="163"/>
                      </a:lnTo>
                      <a:lnTo>
                        <a:pt x="37" y="301"/>
                      </a:lnTo>
                      <a:lnTo>
                        <a:pt x="47" y="477"/>
                      </a:lnTo>
                      <a:lnTo>
                        <a:pt x="47" y="665"/>
                      </a:lnTo>
                      <a:lnTo>
                        <a:pt x="42" y="827"/>
                      </a:lnTo>
                      <a:lnTo>
                        <a:pt x="37" y="827"/>
                      </a:lnTo>
                      <a:lnTo>
                        <a:pt x="42" y="665"/>
                      </a:lnTo>
                      <a:lnTo>
                        <a:pt x="42" y="526"/>
                      </a:lnTo>
                      <a:lnTo>
                        <a:pt x="33" y="375"/>
                      </a:lnTo>
                      <a:lnTo>
                        <a:pt x="18" y="226"/>
                      </a:lnTo>
                      <a:lnTo>
                        <a:pt x="0" y="38"/>
                      </a:lnTo>
                      <a:lnTo>
                        <a:pt x="9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2" name="Freeform 46"/>
                <p:cNvSpPr>
                  <a:spLocks/>
                </p:cNvSpPr>
                <p:nvPr/>
              </p:nvSpPr>
              <p:spPr bwMode="ltGray">
                <a:xfrm>
                  <a:off x="216" y="2485"/>
                  <a:ext cx="141" cy="742"/>
                </a:xfrm>
                <a:custGeom>
                  <a:avLst/>
                  <a:gdLst/>
                  <a:ahLst/>
                  <a:cxnLst>
                    <a:cxn ang="0">
                      <a:pos x="40" y="741"/>
                    </a:cxn>
                    <a:cxn ang="0">
                      <a:pos x="30" y="613"/>
                    </a:cxn>
                    <a:cxn ang="0">
                      <a:pos x="26" y="559"/>
                    </a:cxn>
                    <a:cxn ang="0">
                      <a:pos x="16" y="492"/>
                    </a:cxn>
                    <a:cxn ang="0">
                      <a:pos x="5" y="428"/>
                    </a:cxn>
                    <a:cxn ang="0">
                      <a:pos x="2" y="390"/>
                    </a:cxn>
                    <a:cxn ang="0">
                      <a:pos x="0" y="353"/>
                    </a:cxn>
                    <a:cxn ang="0">
                      <a:pos x="2" y="298"/>
                    </a:cxn>
                    <a:cxn ang="0">
                      <a:pos x="4" y="242"/>
                    </a:cxn>
                    <a:cxn ang="0">
                      <a:pos x="20" y="101"/>
                    </a:cxn>
                    <a:cxn ang="0">
                      <a:pos x="26" y="69"/>
                    </a:cxn>
                    <a:cxn ang="0">
                      <a:pos x="40" y="32"/>
                    </a:cxn>
                    <a:cxn ang="0">
                      <a:pos x="50" y="8"/>
                    </a:cxn>
                    <a:cxn ang="0">
                      <a:pos x="65" y="0"/>
                    </a:cxn>
                    <a:cxn ang="0">
                      <a:pos x="76" y="8"/>
                    </a:cxn>
                    <a:cxn ang="0">
                      <a:pos x="91" y="32"/>
                    </a:cxn>
                    <a:cxn ang="0">
                      <a:pos x="105" y="75"/>
                    </a:cxn>
                    <a:cxn ang="0">
                      <a:pos x="109" y="106"/>
                    </a:cxn>
                    <a:cxn ang="0">
                      <a:pos x="119" y="150"/>
                    </a:cxn>
                    <a:cxn ang="0">
                      <a:pos x="126" y="190"/>
                    </a:cxn>
                    <a:cxn ang="0">
                      <a:pos x="137" y="384"/>
                    </a:cxn>
                    <a:cxn ang="0">
                      <a:pos x="140" y="421"/>
                    </a:cxn>
                    <a:cxn ang="0">
                      <a:pos x="137" y="483"/>
                    </a:cxn>
                    <a:cxn ang="0">
                      <a:pos x="129" y="665"/>
                    </a:cxn>
                    <a:cxn ang="0">
                      <a:pos x="129" y="488"/>
                    </a:cxn>
                    <a:cxn ang="0">
                      <a:pos x="126" y="410"/>
                    </a:cxn>
                    <a:cxn ang="0">
                      <a:pos x="123" y="361"/>
                    </a:cxn>
                    <a:cxn ang="0">
                      <a:pos x="118" y="298"/>
                    </a:cxn>
                    <a:cxn ang="0">
                      <a:pos x="111" y="233"/>
                    </a:cxn>
                    <a:cxn ang="0">
                      <a:pos x="103" y="170"/>
                    </a:cxn>
                    <a:cxn ang="0">
                      <a:pos x="92" y="112"/>
                    </a:cxn>
                    <a:cxn ang="0">
                      <a:pos x="84" y="60"/>
                    </a:cxn>
                    <a:cxn ang="0">
                      <a:pos x="76" y="32"/>
                    </a:cxn>
                    <a:cxn ang="0">
                      <a:pos x="66" y="19"/>
                    </a:cxn>
                    <a:cxn ang="0">
                      <a:pos x="57" y="32"/>
                    </a:cxn>
                    <a:cxn ang="0">
                      <a:pos x="48" y="58"/>
                    </a:cxn>
                    <a:cxn ang="0">
                      <a:pos x="44" y="106"/>
                    </a:cxn>
                    <a:cxn ang="0">
                      <a:pos x="44" y="142"/>
                    </a:cxn>
                    <a:cxn ang="0">
                      <a:pos x="42" y="211"/>
                    </a:cxn>
                    <a:cxn ang="0">
                      <a:pos x="39" y="252"/>
                    </a:cxn>
                    <a:cxn ang="0">
                      <a:pos x="28" y="319"/>
                    </a:cxn>
                    <a:cxn ang="0">
                      <a:pos x="26" y="353"/>
                    </a:cxn>
                    <a:cxn ang="0">
                      <a:pos x="24" y="387"/>
                    </a:cxn>
                    <a:cxn ang="0">
                      <a:pos x="24" y="436"/>
                    </a:cxn>
                    <a:cxn ang="0">
                      <a:pos x="42" y="602"/>
                    </a:cxn>
                    <a:cxn ang="0">
                      <a:pos x="40" y="741"/>
                    </a:cxn>
                  </a:cxnLst>
                  <a:rect l="0" t="0" r="r" b="b"/>
                  <a:pathLst>
                    <a:path w="141" h="742">
                      <a:moveTo>
                        <a:pt x="40" y="741"/>
                      </a:moveTo>
                      <a:lnTo>
                        <a:pt x="30" y="613"/>
                      </a:lnTo>
                      <a:lnTo>
                        <a:pt x="26" y="559"/>
                      </a:lnTo>
                      <a:lnTo>
                        <a:pt x="16" y="492"/>
                      </a:lnTo>
                      <a:lnTo>
                        <a:pt x="5" y="428"/>
                      </a:lnTo>
                      <a:lnTo>
                        <a:pt x="2" y="390"/>
                      </a:lnTo>
                      <a:lnTo>
                        <a:pt x="0" y="353"/>
                      </a:lnTo>
                      <a:lnTo>
                        <a:pt x="2" y="298"/>
                      </a:lnTo>
                      <a:lnTo>
                        <a:pt x="4" y="242"/>
                      </a:lnTo>
                      <a:lnTo>
                        <a:pt x="20" y="101"/>
                      </a:lnTo>
                      <a:lnTo>
                        <a:pt x="26" y="69"/>
                      </a:lnTo>
                      <a:lnTo>
                        <a:pt x="40" y="32"/>
                      </a:lnTo>
                      <a:lnTo>
                        <a:pt x="50" y="8"/>
                      </a:lnTo>
                      <a:lnTo>
                        <a:pt x="65" y="0"/>
                      </a:lnTo>
                      <a:lnTo>
                        <a:pt x="76" y="8"/>
                      </a:lnTo>
                      <a:lnTo>
                        <a:pt x="91" y="32"/>
                      </a:lnTo>
                      <a:lnTo>
                        <a:pt x="105" y="75"/>
                      </a:lnTo>
                      <a:lnTo>
                        <a:pt x="109" y="106"/>
                      </a:lnTo>
                      <a:lnTo>
                        <a:pt x="119" y="150"/>
                      </a:lnTo>
                      <a:lnTo>
                        <a:pt x="126" y="190"/>
                      </a:lnTo>
                      <a:lnTo>
                        <a:pt x="137" y="384"/>
                      </a:lnTo>
                      <a:lnTo>
                        <a:pt x="140" y="421"/>
                      </a:lnTo>
                      <a:lnTo>
                        <a:pt x="137" y="483"/>
                      </a:lnTo>
                      <a:lnTo>
                        <a:pt x="129" y="665"/>
                      </a:lnTo>
                      <a:lnTo>
                        <a:pt x="129" y="488"/>
                      </a:lnTo>
                      <a:lnTo>
                        <a:pt x="126" y="410"/>
                      </a:lnTo>
                      <a:lnTo>
                        <a:pt x="123" y="361"/>
                      </a:lnTo>
                      <a:lnTo>
                        <a:pt x="118" y="298"/>
                      </a:lnTo>
                      <a:lnTo>
                        <a:pt x="111" y="233"/>
                      </a:lnTo>
                      <a:lnTo>
                        <a:pt x="103" y="170"/>
                      </a:lnTo>
                      <a:lnTo>
                        <a:pt x="92" y="112"/>
                      </a:lnTo>
                      <a:lnTo>
                        <a:pt x="84" y="60"/>
                      </a:lnTo>
                      <a:lnTo>
                        <a:pt x="76" y="32"/>
                      </a:lnTo>
                      <a:lnTo>
                        <a:pt x="66" y="19"/>
                      </a:lnTo>
                      <a:lnTo>
                        <a:pt x="57" y="32"/>
                      </a:lnTo>
                      <a:lnTo>
                        <a:pt x="48" y="58"/>
                      </a:lnTo>
                      <a:lnTo>
                        <a:pt x="44" y="106"/>
                      </a:lnTo>
                      <a:lnTo>
                        <a:pt x="44" y="142"/>
                      </a:lnTo>
                      <a:lnTo>
                        <a:pt x="42" y="211"/>
                      </a:lnTo>
                      <a:lnTo>
                        <a:pt x="39" y="252"/>
                      </a:lnTo>
                      <a:lnTo>
                        <a:pt x="28" y="319"/>
                      </a:lnTo>
                      <a:lnTo>
                        <a:pt x="26" y="353"/>
                      </a:lnTo>
                      <a:lnTo>
                        <a:pt x="24" y="387"/>
                      </a:lnTo>
                      <a:lnTo>
                        <a:pt x="24" y="436"/>
                      </a:lnTo>
                      <a:lnTo>
                        <a:pt x="42" y="602"/>
                      </a:lnTo>
                      <a:lnTo>
                        <a:pt x="40" y="741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8" name="Freeform 48"/>
              <p:cNvSpPr>
                <a:spLocks/>
              </p:cNvSpPr>
              <p:nvPr/>
            </p:nvSpPr>
            <p:spPr bwMode="ltGray">
              <a:xfrm>
                <a:off x="1088" y="3940"/>
                <a:ext cx="74" cy="211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53" y="3"/>
                  </a:cxn>
                  <a:cxn ang="0">
                    <a:pos x="28" y="42"/>
                  </a:cxn>
                  <a:cxn ang="0">
                    <a:pos x="15" y="76"/>
                  </a:cxn>
                  <a:cxn ang="0">
                    <a:pos x="0" y="121"/>
                  </a:cxn>
                  <a:cxn ang="0">
                    <a:pos x="0" y="168"/>
                  </a:cxn>
                  <a:cxn ang="0">
                    <a:pos x="6" y="210"/>
                  </a:cxn>
                  <a:cxn ang="0">
                    <a:pos x="15" y="210"/>
                  </a:cxn>
                  <a:cxn ang="0">
                    <a:pos x="6" y="168"/>
                  </a:cxn>
                  <a:cxn ang="0">
                    <a:pos x="6" y="133"/>
                  </a:cxn>
                  <a:cxn ang="0">
                    <a:pos x="22" y="95"/>
                  </a:cxn>
                  <a:cxn ang="0">
                    <a:pos x="44" y="56"/>
                  </a:cxn>
                  <a:cxn ang="0">
                    <a:pos x="73" y="9"/>
                  </a:cxn>
                  <a:cxn ang="0">
                    <a:pos x="57" y="0"/>
                  </a:cxn>
                </a:cxnLst>
                <a:rect l="0" t="0" r="r" b="b"/>
                <a:pathLst>
                  <a:path w="74" h="211">
                    <a:moveTo>
                      <a:pt x="57" y="0"/>
                    </a:moveTo>
                    <a:lnTo>
                      <a:pt x="53" y="3"/>
                    </a:lnTo>
                    <a:lnTo>
                      <a:pt x="28" y="42"/>
                    </a:lnTo>
                    <a:lnTo>
                      <a:pt x="15" y="76"/>
                    </a:lnTo>
                    <a:lnTo>
                      <a:pt x="0" y="121"/>
                    </a:lnTo>
                    <a:lnTo>
                      <a:pt x="0" y="168"/>
                    </a:lnTo>
                    <a:lnTo>
                      <a:pt x="6" y="210"/>
                    </a:lnTo>
                    <a:lnTo>
                      <a:pt x="15" y="210"/>
                    </a:lnTo>
                    <a:lnTo>
                      <a:pt x="6" y="168"/>
                    </a:lnTo>
                    <a:lnTo>
                      <a:pt x="6" y="133"/>
                    </a:lnTo>
                    <a:lnTo>
                      <a:pt x="22" y="95"/>
                    </a:lnTo>
                    <a:lnTo>
                      <a:pt x="44" y="56"/>
                    </a:lnTo>
                    <a:lnTo>
                      <a:pt x="73" y="9"/>
                    </a:lnTo>
                    <a:lnTo>
                      <a:pt x="5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9" name="Freeform 49"/>
              <p:cNvSpPr>
                <a:spLocks/>
              </p:cNvSpPr>
              <p:nvPr/>
            </p:nvSpPr>
            <p:spPr bwMode="ltGray">
              <a:xfrm>
                <a:off x="2254" y="3865"/>
                <a:ext cx="99" cy="205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39" y="14"/>
                  </a:cxn>
                  <a:cxn ang="0">
                    <a:pos x="58" y="39"/>
                  </a:cxn>
                  <a:cxn ang="0">
                    <a:pos x="78" y="74"/>
                  </a:cxn>
                  <a:cxn ang="0">
                    <a:pos x="98" y="117"/>
                  </a:cxn>
                  <a:cxn ang="0">
                    <a:pos x="98" y="163"/>
                  </a:cxn>
                  <a:cxn ang="0">
                    <a:pos x="88" y="204"/>
                  </a:cxn>
                  <a:cxn ang="0">
                    <a:pos x="78" y="204"/>
                  </a:cxn>
                  <a:cxn ang="0">
                    <a:pos x="88" y="163"/>
                  </a:cxn>
                  <a:cxn ang="0">
                    <a:pos x="88" y="129"/>
                  </a:cxn>
                  <a:cxn ang="0">
                    <a:pos x="69" y="92"/>
                  </a:cxn>
                  <a:cxn ang="0">
                    <a:pos x="39" y="55"/>
                  </a:cxn>
                  <a:cxn ang="0">
                    <a:pos x="0" y="9"/>
                  </a:cxn>
                  <a:cxn ang="0">
                    <a:pos x="19" y="0"/>
                  </a:cxn>
                </a:cxnLst>
                <a:rect l="0" t="0" r="r" b="b"/>
                <a:pathLst>
                  <a:path w="99" h="205">
                    <a:moveTo>
                      <a:pt x="19" y="0"/>
                    </a:moveTo>
                    <a:lnTo>
                      <a:pt x="39" y="14"/>
                    </a:lnTo>
                    <a:lnTo>
                      <a:pt x="58" y="39"/>
                    </a:lnTo>
                    <a:lnTo>
                      <a:pt x="78" y="74"/>
                    </a:lnTo>
                    <a:lnTo>
                      <a:pt x="98" y="117"/>
                    </a:lnTo>
                    <a:lnTo>
                      <a:pt x="98" y="163"/>
                    </a:lnTo>
                    <a:lnTo>
                      <a:pt x="88" y="204"/>
                    </a:lnTo>
                    <a:lnTo>
                      <a:pt x="78" y="204"/>
                    </a:lnTo>
                    <a:lnTo>
                      <a:pt x="88" y="163"/>
                    </a:lnTo>
                    <a:lnTo>
                      <a:pt x="88" y="129"/>
                    </a:lnTo>
                    <a:lnTo>
                      <a:pt x="69" y="92"/>
                    </a:lnTo>
                    <a:lnTo>
                      <a:pt x="39" y="55"/>
                    </a:lnTo>
                    <a:lnTo>
                      <a:pt x="0" y="9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0" name="Freeform 50"/>
              <p:cNvSpPr>
                <a:spLocks/>
              </p:cNvSpPr>
              <p:nvPr/>
            </p:nvSpPr>
            <p:spPr bwMode="ltGray">
              <a:xfrm>
                <a:off x="1782" y="3751"/>
                <a:ext cx="165" cy="204"/>
              </a:xfrm>
              <a:custGeom>
                <a:avLst/>
                <a:gdLst/>
                <a:ahLst/>
                <a:cxnLst>
                  <a:cxn ang="0">
                    <a:pos x="160" y="32"/>
                  </a:cxn>
                  <a:cxn ang="0">
                    <a:pos x="125" y="0"/>
                  </a:cxn>
                  <a:cxn ang="0">
                    <a:pos x="103" y="0"/>
                  </a:cxn>
                  <a:cxn ang="0">
                    <a:pos x="85" y="2"/>
                  </a:cxn>
                  <a:cxn ang="0">
                    <a:pos x="70" y="11"/>
                  </a:cxn>
                  <a:cxn ang="0">
                    <a:pos x="32" y="37"/>
                  </a:cxn>
                  <a:cxn ang="0">
                    <a:pos x="19" y="48"/>
                  </a:cxn>
                  <a:cxn ang="0">
                    <a:pos x="12" y="60"/>
                  </a:cxn>
                  <a:cxn ang="0">
                    <a:pos x="2" y="95"/>
                  </a:cxn>
                  <a:cxn ang="0">
                    <a:pos x="0" y="106"/>
                  </a:cxn>
                  <a:cxn ang="0">
                    <a:pos x="2" y="118"/>
                  </a:cxn>
                  <a:cxn ang="0">
                    <a:pos x="9" y="133"/>
                  </a:cxn>
                  <a:cxn ang="0">
                    <a:pos x="24" y="154"/>
                  </a:cxn>
                  <a:cxn ang="0">
                    <a:pos x="36" y="169"/>
                  </a:cxn>
                  <a:cxn ang="0">
                    <a:pos x="55" y="184"/>
                  </a:cxn>
                  <a:cxn ang="0">
                    <a:pos x="92" y="203"/>
                  </a:cxn>
                  <a:cxn ang="0">
                    <a:pos x="72" y="179"/>
                  </a:cxn>
                  <a:cxn ang="0">
                    <a:pos x="57" y="158"/>
                  </a:cxn>
                  <a:cxn ang="0">
                    <a:pos x="49" y="138"/>
                  </a:cxn>
                  <a:cxn ang="0">
                    <a:pos x="51" y="118"/>
                  </a:cxn>
                  <a:cxn ang="0">
                    <a:pos x="55" y="106"/>
                  </a:cxn>
                  <a:cxn ang="0">
                    <a:pos x="49" y="89"/>
                  </a:cxn>
                  <a:cxn ang="0">
                    <a:pos x="45" y="75"/>
                  </a:cxn>
                  <a:cxn ang="0">
                    <a:pos x="60" y="48"/>
                  </a:cxn>
                  <a:cxn ang="0">
                    <a:pos x="63" y="34"/>
                  </a:cxn>
                  <a:cxn ang="0">
                    <a:pos x="77" y="23"/>
                  </a:cxn>
                  <a:cxn ang="0">
                    <a:pos x="103" y="8"/>
                  </a:cxn>
                  <a:cxn ang="0">
                    <a:pos x="117" y="19"/>
                  </a:cxn>
                  <a:cxn ang="0">
                    <a:pos x="164" y="38"/>
                  </a:cxn>
                  <a:cxn ang="0">
                    <a:pos x="160" y="32"/>
                  </a:cxn>
                </a:cxnLst>
                <a:rect l="0" t="0" r="r" b="b"/>
                <a:pathLst>
                  <a:path w="165" h="204">
                    <a:moveTo>
                      <a:pt x="160" y="32"/>
                    </a:moveTo>
                    <a:lnTo>
                      <a:pt x="125" y="0"/>
                    </a:lnTo>
                    <a:lnTo>
                      <a:pt x="103" y="0"/>
                    </a:lnTo>
                    <a:lnTo>
                      <a:pt x="85" y="2"/>
                    </a:lnTo>
                    <a:lnTo>
                      <a:pt x="70" y="11"/>
                    </a:lnTo>
                    <a:lnTo>
                      <a:pt x="32" y="37"/>
                    </a:lnTo>
                    <a:lnTo>
                      <a:pt x="19" y="48"/>
                    </a:lnTo>
                    <a:lnTo>
                      <a:pt x="12" y="60"/>
                    </a:lnTo>
                    <a:lnTo>
                      <a:pt x="2" y="95"/>
                    </a:lnTo>
                    <a:lnTo>
                      <a:pt x="0" y="106"/>
                    </a:lnTo>
                    <a:lnTo>
                      <a:pt x="2" y="118"/>
                    </a:lnTo>
                    <a:lnTo>
                      <a:pt x="9" y="133"/>
                    </a:lnTo>
                    <a:lnTo>
                      <a:pt x="24" y="154"/>
                    </a:lnTo>
                    <a:lnTo>
                      <a:pt x="36" y="169"/>
                    </a:lnTo>
                    <a:lnTo>
                      <a:pt x="55" y="184"/>
                    </a:lnTo>
                    <a:lnTo>
                      <a:pt x="92" y="203"/>
                    </a:lnTo>
                    <a:lnTo>
                      <a:pt x="72" y="179"/>
                    </a:lnTo>
                    <a:lnTo>
                      <a:pt x="57" y="158"/>
                    </a:lnTo>
                    <a:lnTo>
                      <a:pt x="49" y="138"/>
                    </a:lnTo>
                    <a:lnTo>
                      <a:pt x="51" y="118"/>
                    </a:lnTo>
                    <a:lnTo>
                      <a:pt x="55" y="106"/>
                    </a:lnTo>
                    <a:lnTo>
                      <a:pt x="49" y="89"/>
                    </a:lnTo>
                    <a:lnTo>
                      <a:pt x="45" y="75"/>
                    </a:lnTo>
                    <a:lnTo>
                      <a:pt x="60" y="48"/>
                    </a:lnTo>
                    <a:lnTo>
                      <a:pt x="63" y="34"/>
                    </a:lnTo>
                    <a:lnTo>
                      <a:pt x="77" y="23"/>
                    </a:lnTo>
                    <a:lnTo>
                      <a:pt x="103" y="8"/>
                    </a:lnTo>
                    <a:lnTo>
                      <a:pt x="117" y="19"/>
                    </a:lnTo>
                    <a:lnTo>
                      <a:pt x="164" y="38"/>
                    </a:lnTo>
                    <a:lnTo>
                      <a:pt x="160" y="3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1" name="Freeform 51"/>
              <p:cNvSpPr>
                <a:spLocks/>
              </p:cNvSpPr>
              <p:nvPr/>
            </p:nvSpPr>
            <p:spPr bwMode="ltGray">
              <a:xfrm>
                <a:off x="866" y="3767"/>
                <a:ext cx="307" cy="273"/>
              </a:xfrm>
              <a:custGeom>
                <a:avLst/>
                <a:gdLst/>
                <a:ahLst/>
                <a:cxnLst>
                  <a:cxn ang="0">
                    <a:pos x="139" y="7"/>
                  </a:cxn>
                  <a:cxn ang="0">
                    <a:pos x="21" y="12"/>
                  </a:cxn>
                  <a:cxn ang="0">
                    <a:pos x="130" y="12"/>
                  </a:cxn>
                  <a:cxn ang="0">
                    <a:pos x="113" y="23"/>
                  </a:cxn>
                  <a:cxn ang="0">
                    <a:pos x="113" y="28"/>
                  </a:cxn>
                  <a:cxn ang="0">
                    <a:pos x="60" y="40"/>
                  </a:cxn>
                  <a:cxn ang="0">
                    <a:pos x="99" y="36"/>
                  </a:cxn>
                  <a:cxn ang="0">
                    <a:pos x="99" y="43"/>
                  </a:cxn>
                  <a:cxn ang="0">
                    <a:pos x="110" y="45"/>
                  </a:cxn>
                  <a:cxn ang="0">
                    <a:pos x="12" y="74"/>
                  </a:cxn>
                  <a:cxn ang="0">
                    <a:pos x="104" y="59"/>
                  </a:cxn>
                  <a:cxn ang="0">
                    <a:pos x="82" y="79"/>
                  </a:cxn>
                  <a:cxn ang="0">
                    <a:pos x="12" y="90"/>
                  </a:cxn>
                  <a:cxn ang="0">
                    <a:pos x="87" y="80"/>
                  </a:cxn>
                  <a:cxn ang="0">
                    <a:pos x="29" y="103"/>
                  </a:cxn>
                  <a:cxn ang="0">
                    <a:pos x="64" y="93"/>
                  </a:cxn>
                  <a:cxn ang="0">
                    <a:pos x="87" y="90"/>
                  </a:cxn>
                  <a:cxn ang="0">
                    <a:pos x="87" y="98"/>
                  </a:cxn>
                  <a:cxn ang="0">
                    <a:pos x="73" y="111"/>
                  </a:cxn>
                  <a:cxn ang="0">
                    <a:pos x="8" y="129"/>
                  </a:cxn>
                  <a:cxn ang="0">
                    <a:pos x="82" y="114"/>
                  </a:cxn>
                  <a:cxn ang="0">
                    <a:pos x="69" y="134"/>
                  </a:cxn>
                  <a:cxn ang="0">
                    <a:pos x="52" y="145"/>
                  </a:cxn>
                  <a:cxn ang="0">
                    <a:pos x="60" y="145"/>
                  </a:cxn>
                  <a:cxn ang="0">
                    <a:pos x="60" y="152"/>
                  </a:cxn>
                  <a:cxn ang="0">
                    <a:pos x="12" y="168"/>
                  </a:cxn>
                  <a:cxn ang="0">
                    <a:pos x="52" y="167"/>
                  </a:cxn>
                  <a:cxn ang="0">
                    <a:pos x="52" y="168"/>
                  </a:cxn>
                  <a:cxn ang="0">
                    <a:pos x="56" y="176"/>
                  </a:cxn>
                  <a:cxn ang="0">
                    <a:pos x="46" y="191"/>
                  </a:cxn>
                  <a:cxn ang="0">
                    <a:pos x="56" y="198"/>
                  </a:cxn>
                  <a:cxn ang="0">
                    <a:pos x="60" y="229"/>
                  </a:cxn>
                  <a:cxn ang="0">
                    <a:pos x="69" y="191"/>
                  </a:cxn>
                  <a:cxn ang="0">
                    <a:pos x="143" y="272"/>
                  </a:cxn>
                  <a:cxn ang="0">
                    <a:pos x="99" y="176"/>
                  </a:cxn>
                  <a:cxn ang="0">
                    <a:pos x="99" y="175"/>
                  </a:cxn>
                  <a:cxn ang="0">
                    <a:pos x="104" y="167"/>
                  </a:cxn>
                  <a:cxn ang="0">
                    <a:pos x="166" y="214"/>
                  </a:cxn>
                  <a:cxn ang="0">
                    <a:pos x="126" y="188"/>
                  </a:cxn>
                  <a:cxn ang="0">
                    <a:pos x="113" y="145"/>
                  </a:cxn>
                  <a:cxn ang="0">
                    <a:pos x="116" y="134"/>
                  </a:cxn>
                  <a:cxn ang="0">
                    <a:pos x="139" y="162"/>
                  </a:cxn>
                  <a:cxn ang="0">
                    <a:pos x="126" y="119"/>
                  </a:cxn>
                  <a:cxn ang="0">
                    <a:pos x="148" y="111"/>
                  </a:cxn>
                  <a:cxn ang="0">
                    <a:pos x="166" y="141"/>
                  </a:cxn>
                  <a:cxn ang="0">
                    <a:pos x="143" y="90"/>
                  </a:cxn>
                  <a:cxn ang="0">
                    <a:pos x="148" y="85"/>
                  </a:cxn>
                  <a:cxn ang="0">
                    <a:pos x="152" y="62"/>
                  </a:cxn>
                  <a:cxn ang="0">
                    <a:pos x="174" y="64"/>
                  </a:cxn>
                  <a:cxn ang="0">
                    <a:pos x="253" y="126"/>
                  </a:cxn>
                  <a:cxn ang="0">
                    <a:pos x="195" y="90"/>
                  </a:cxn>
                  <a:cxn ang="0">
                    <a:pos x="166" y="40"/>
                  </a:cxn>
                  <a:cxn ang="0">
                    <a:pos x="174" y="31"/>
                  </a:cxn>
                  <a:cxn ang="0">
                    <a:pos x="213" y="59"/>
                  </a:cxn>
                  <a:cxn ang="0">
                    <a:pos x="205" y="57"/>
                  </a:cxn>
                  <a:cxn ang="0">
                    <a:pos x="187" y="18"/>
                  </a:cxn>
                  <a:cxn ang="0">
                    <a:pos x="236" y="57"/>
                  </a:cxn>
                  <a:cxn ang="0">
                    <a:pos x="204" y="38"/>
                  </a:cxn>
                  <a:cxn ang="0">
                    <a:pos x="179" y="2"/>
                  </a:cxn>
                </a:cxnLst>
                <a:rect l="0" t="0" r="r" b="b"/>
                <a:pathLst>
                  <a:path w="307" h="273">
                    <a:moveTo>
                      <a:pt x="173" y="3"/>
                    </a:moveTo>
                    <a:lnTo>
                      <a:pt x="152" y="0"/>
                    </a:lnTo>
                    <a:lnTo>
                      <a:pt x="139" y="7"/>
                    </a:lnTo>
                    <a:lnTo>
                      <a:pt x="126" y="9"/>
                    </a:lnTo>
                    <a:lnTo>
                      <a:pt x="96" y="12"/>
                    </a:lnTo>
                    <a:lnTo>
                      <a:pt x="21" y="12"/>
                    </a:lnTo>
                    <a:lnTo>
                      <a:pt x="96" y="13"/>
                    </a:lnTo>
                    <a:lnTo>
                      <a:pt x="116" y="9"/>
                    </a:lnTo>
                    <a:lnTo>
                      <a:pt x="130" y="12"/>
                    </a:lnTo>
                    <a:lnTo>
                      <a:pt x="113" y="16"/>
                    </a:lnTo>
                    <a:lnTo>
                      <a:pt x="126" y="16"/>
                    </a:lnTo>
                    <a:lnTo>
                      <a:pt x="113" y="23"/>
                    </a:lnTo>
                    <a:lnTo>
                      <a:pt x="17" y="64"/>
                    </a:lnTo>
                    <a:lnTo>
                      <a:pt x="116" y="23"/>
                    </a:lnTo>
                    <a:lnTo>
                      <a:pt x="113" y="28"/>
                    </a:lnTo>
                    <a:lnTo>
                      <a:pt x="99" y="36"/>
                    </a:lnTo>
                    <a:lnTo>
                      <a:pt x="87" y="38"/>
                    </a:lnTo>
                    <a:lnTo>
                      <a:pt x="60" y="40"/>
                    </a:lnTo>
                    <a:lnTo>
                      <a:pt x="17" y="36"/>
                    </a:lnTo>
                    <a:lnTo>
                      <a:pt x="87" y="40"/>
                    </a:lnTo>
                    <a:lnTo>
                      <a:pt x="99" y="36"/>
                    </a:lnTo>
                    <a:lnTo>
                      <a:pt x="113" y="33"/>
                    </a:lnTo>
                    <a:lnTo>
                      <a:pt x="110" y="40"/>
                    </a:lnTo>
                    <a:lnTo>
                      <a:pt x="99" y="43"/>
                    </a:lnTo>
                    <a:lnTo>
                      <a:pt x="12" y="67"/>
                    </a:lnTo>
                    <a:lnTo>
                      <a:pt x="99" y="45"/>
                    </a:lnTo>
                    <a:lnTo>
                      <a:pt x="110" y="45"/>
                    </a:lnTo>
                    <a:lnTo>
                      <a:pt x="99" y="52"/>
                    </a:lnTo>
                    <a:lnTo>
                      <a:pt x="87" y="59"/>
                    </a:lnTo>
                    <a:lnTo>
                      <a:pt x="12" y="74"/>
                    </a:lnTo>
                    <a:lnTo>
                      <a:pt x="96" y="57"/>
                    </a:lnTo>
                    <a:lnTo>
                      <a:pt x="99" y="57"/>
                    </a:lnTo>
                    <a:lnTo>
                      <a:pt x="104" y="59"/>
                    </a:lnTo>
                    <a:lnTo>
                      <a:pt x="87" y="69"/>
                    </a:lnTo>
                    <a:lnTo>
                      <a:pt x="104" y="67"/>
                    </a:lnTo>
                    <a:lnTo>
                      <a:pt x="82" y="79"/>
                    </a:lnTo>
                    <a:lnTo>
                      <a:pt x="64" y="85"/>
                    </a:lnTo>
                    <a:lnTo>
                      <a:pt x="29" y="90"/>
                    </a:lnTo>
                    <a:lnTo>
                      <a:pt x="12" y="90"/>
                    </a:lnTo>
                    <a:lnTo>
                      <a:pt x="43" y="88"/>
                    </a:lnTo>
                    <a:lnTo>
                      <a:pt x="77" y="83"/>
                    </a:lnTo>
                    <a:lnTo>
                      <a:pt x="87" y="80"/>
                    </a:lnTo>
                    <a:lnTo>
                      <a:pt x="77" y="88"/>
                    </a:lnTo>
                    <a:lnTo>
                      <a:pt x="60" y="98"/>
                    </a:lnTo>
                    <a:lnTo>
                      <a:pt x="29" y="103"/>
                    </a:lnTo>
                    <a:lnTo>
                      <a:pt x="0" y="106"/>
                    </a:lnTo>
                    <a:lnTo>
                      <a:pt x="38" y="100"/>
                    </a:lnTo>
                    <a:lnTo>
                      <a:pt x="64" y="93"/>
                    </a:lnTo>
                    <a:lnTo>
                      <a:pt x="87" y="85"/>
                    </a:lnTo>
                    <a:lnTo>
                      <a:pt x="90" y="83"/>
                    </a:lnTo>
                    <a:lnTo>
                      <a:pt x="87" y="90"/>
                    </a:lnTo>
                    <a:lnTo>
                      <a:pt x="96" y="88"/>
                    </a:lnTo>
                    <a:lnTo>
                      <a:pt x="104" y="90"/>
                    </a:lnTo>
                    <a:lnTo>
                      <a:pt x="87" y="98"/>
                    </a:lnTo>
                    <a:lnTo>
                      <a:pt x="87" y="103"/>
                    </a:lnTo>
                    <a:lnTo>
                      <a:pt x="64" y="111"/>
                    </a:lnTo>
                    <a:lnTo>
                      <a:pt x="73" y="111"/>
                    </a:lnTo>
                    <a:lnTo>
                      <a:pt x="64" y="117"/>
                    </a:lnTo>
                    <a:lnTo>
                      <a:pt x="34" y="126"/>
                    </a:lnTo>
                    <a:lnTo>
                      <a:pt x="8" y="129"/>
                    </a:lnTo>
                    <a:lnTo>
                      <a:pt x="46" y="124"/>
                    </a:lnTo>
                    <a:lnTo>
                      <a:pt x="69" y="117"/>
                    </a:lnTo>
                    <a:lnTo>
                      <a:pt x="82" y="114"/>
                    </a:lnTo>
                    <a:lnTo>
                      <a:pt x="82" y="121"/>
                    </a:lnTo>
                    <a:lnTo>
                      <a:pt x="82" y="124"/>
                    </a:lnTo>
                    <a:lnTo>
                      <a:pt x="69" y="134"/>
                    </a:lnTo>
                    <a:lnTo>
                      <a:pt x="56" y="141"/>
                    </a:lnTo>
                    <a:lnTo>
                      <a:pt x="64" y="141"/>
                    </a:lnTo>
                    <a:lnTo>
                      <a:pt x="52" y="145"/>
                    </a:lnTo>
                    <a:lnTo>
                      <a:pt x="8" y="157"/>
                    </a:lnTo>
                    <a:lnTo>
                      <a:pt x="38" y="150"/>
                    </a:lnTo>
                    <a:lnTo>
                      <a:pt x="60" y="145"/>
                    </a:lnTo>
                    <a:lnTo>
                      <a:pt x="60" y="152"/>
                    </a:lnTo>
                    <a:lnTo>
                      <a:pt x="46" y="155"/>
                    </a:lnTo>
                    <a:lnTo>
                      <a:pt x="60" y="152"/>
                    </a:lnTo>
                    <a:lnTo>
                      <a:pt x="60" y="157"/>
                    </a:lnTo>
                    <a:lnTo>
                      <a:pt x="52" y="162"/>
                    </a:lnTo>
                    <a:lnTo>
                      <a:pt x="12" y="168"/>
                    </a:lnTo>
                    <a:lnTo>
                      <a:pt x="46" y="162"/>
                    </a:lnTo>
                    <a:lnTo>
                      <a:pt x="46" y="165"/>
                    </a:lnTo>
                    <a:lnTo>
                      <a:pt x="52" y="167"/>
                    </a:lnTo>
                    <a:lnTo>
                      <a:pt x="12" y="183"/>
                    </a:lnTo>
                    <a:lnTo>
                      <a:pt x="43" y="171"/>
                    </a:lnTo>
                    <a:lnTo>
                      <a:pt x="52" y="168"/>
                    </a:lnTo>
                    <a:lnTo>
                      <a:pt x="56" y="175"/>
                    </a:lnTo>
                    <a:lnTo>
                      <a:pt x="46" y="178"/>
                    </a:lnTo>
                    <a:lnTo>
                      <a:pt x="56" y="176"/>
                    </a:lnTo>
                    <a:lnTo>
                      <a:pt x="46" y="191"/>
                    </a:lnTo>
                    <a:lnTo>
                      <a:pt x="8" y="207"/>
                    </a:lnTo>
                    <a:lnTo>
                      <a:pt x="46" y="191"/>
                    </a:lnTo>
                    <a:lnTo>
                      <a:pt x="43" y="198"/>
                    </a:lnTo>
                    <a:lnTo>
                      <a:pt x="56" y="191"/>
                    </a:lnTo>
                    <a:lnTo>
                      <a:pt x="56" y="198"/>
                    </a:lnTo>
                    <a:lnTo>
                      <a:pt x="60" y="231"/>
                    </a:lnTo>
                    <a:lnTo>
                      <a:pt x="99" y="272"/>
                    </a:lnTo>
                    <a:lnTo>
                      <a:pt x="60" y="229"/>
                    </a:lnTo>
                    <a:lnTo>
                      <a:pt x="60" y="212"/>
                    </a:lnTo>
                    <a:lnTo>
                      <a:pt x="64" y="199"/>
                    </a:lnTo>
                    <a:lnTo>
                      <a:pt x="69" y="191"/>
                    </a:lnTo>
                    <a:lnTo>
                      <a:pt x="77" y="175"/>
                    </a:lnTo>
                    <a:lnTo>
                      <a:pt x="87" y="181"/>
                    </a:lnTo>
                    <a:lnTo>
                      <a:pt x="143" y="272"/>
                    </a:lnTo>
                    <a:lnTo>
                      <a:pt x="90" y="181"/>
                    </a:lnTo>
                    <a:lnTo>
                      <a:pt x="90" y="171"/>
                    </a:lnTo>
                    <a:lnTo>
                      <a:pt x="99" y="176"/>
                    </a:lnTo>
                    <a:lnTo>
                      <a:pt x="110" y="264"/>
                    </a:lnTo>
                    <a:lnTo>
                      <a:pt x="104" y="188"/>
                    </a:lnTo>
                    <a:lnTo>
                      <a:pt x="99" y="175"/>
                    </a:lnTo>
                    <a:lnTo>
                      <a:pt x="96" y="168"/>
                    </a:lnTo>
                    <a:lnTo>
                      <a:pt x="99" y="157"/>
                    </a:lnTo>
                    <a:lnTo>
                      <a:pt x="104" y="167"/>
                    </a:lnTo>
                    <a:lnTo>
                      <a:pt x="116" y="186"/>
                    </a:lnTo>
                    <a:lnTo>
                      <a:pt x="130" y="198"/>
                    </a:lnTo>
                    <a:lnTo>
                      <a:pt x="166" y="214"/>
                    </a:lnTo>
                    <a:lnTo>
                      <a:pt x="240" y="245"/>
                    </a:lnTo>
                    <a:lnTo>
                      <a:pt x="143" y="199"/>
                    </a:lnTo>
                    <a:lnTo>
                      <a:pt x="126" y="188"/>
                    </a:lnTo>
                    <a:lnTo>
                      <a:pt x="116" y="181"/>
                    </a:lnTo>
                    <a:lnTo>
                      <a:pt x="110" y="171"/>
                    </a:lnTo>
                    <a:lnTo>
                      <a:pt x="113" y="145"/>
                    </a:lnTo>
                    <a:lnTo>
                      <a:pt x="116" y="152"/>
                    </a:lnTo>
                    <a:lnTo>
                      <a:pt x="116" y="137"/>
                    </a:lnTo>
                    <a:lnTo>
                      <a:pt x="116" y="134"/>
                    </a:lnTo>
                    <a:lnTo>
                      <a:pt x="126" y="145"/>
                    </a:lnTo>
                    <a:lnTo>
                      <a:pt x="209" y="233"/>
                    </a:lnTo>
                    <a:lnTo>
                      <a:pt x="139" y="162"/>
                    </a:lnTo>
                    <a:lnTo>
                      <a:pt x="130" y="155"/>
                    </a:lnTo>
                    <a:lnTo>
                      <a:pt x="126" y="145"/>
                    </a:lnTo>
                    <a:lnTo>
                      <a:pt x="126" y="119"/>
                    </a:lnTo>
                    <a:lnTo>
                      <a:pt x="130" y="121"/>
                    </a:lnTo>
                    <a:lnTo>
                      <a:pt x="135" y="106"/>
                    </a:lnTo>
                    <a:lnTo>
                      <a:pt x="148" y="111"/>
                    </a:lnTo>
                    <a:lnTo>
                      <a:pt x="213" y="209"/>
                    </a:lnTo>
                    <a:lnTo>
                      <a:pt x="178" y="162"/>
                    </a:lnTo>
                    <a:lnTo>
                      <a:pt x="166" y="141"/>
                    </a:lnTo>
                    <a:lnTo>
                      <a:pt x="148" y="121"/>
                    </a:lnTo>
                    <a:lnTo>
                      <a:pt x="148" y="110"/>
                    </a:lnTo>
                    <a:lnTo>
                      <a:pt x="143" y="90"/>
                    </a:lnTo>
                    <a:lnTo>
                      <a:pt x="152" y="93"/>
                    </a:lnTo>
                    <a:lnTo>
                      <a:pt x="187" y="191"/>
                    </a:lnTo>
                    <a:lnTo>
                      <a:pt x="148" y="85"/>
                    </a:lnTo>
                    <a:lnTo>
                      <a:pt x="148" y="77"/>
                    </a:lnTo>
                    <a:lnTo>
                      <a:pt x="152" y="83"/>
                    </a:lnTo>
                    <a:lnTo>
                      <a:pt x="152" y="62"/>
                    </a:lnTo>
                    <a:lnTo>
                      <a:pt x="161" y="69"/>
                    </a:lnTo>
                    <a:lnTo>
                      <a:pt x="161" y="57"/>
                    </a:lnTo>
                    <a:lnTo>
                      <a:pt x="174" y="64"/>
                    </a:lnTo>
                    <a:lnTo>
                      <a:pt x="192" y="88"/>
                    </a:lnTo>
                    <a:lnTo>
                      <a:pt x="213" y="103"/>
                    </a:lnTo>
                    <a:lnTo>
                      <a:pt x="253" y="126"/>
                    </a:lnTo>
                    <a:lnTo>
                      <a:pt x="275" y="147"/>
                    </a:lnTo>
                    <a:lnTo>
                      <a:pt x="213" y="103"/>
                    </a:lnTo>
                    <a:lnTo>
                      <a:pt x="195" y="90"/>
                    </a:lnTo>
                    <a:lnTo>
                      <a:pt x="178" y="74"/>
                    </a:lnTo>
                    <a:lnTo>
                      <a:pt x="174" y="62"/>
                    </a:lnTo>
                    <a:lnTo>
                      <a:pt x="166" y="40"/>
                    </a:lnTo>
                    <a:lnTo>
                      <a:pt x="169" y="43"/>
                    </a:lnTo>
                    <a:lnTo>
                      <a:pt x="178" y="40"/>
                    </a:lnTo>
                    <a:lnTo>
                      <a:pt x="174" y="31"/>
                    </a:lnTo>
                    <a:lnTo>
                      <a:pt x="183" y="40"/>
                    </a:lnTo>
                    <a:lnTo>
                      <a:pt x="192" y="49"/>
                    </a:lnTo>
                    <a:lnTo>
                      <a:pt x="213" y="59"/>
                    </a:lnTo>
                    <a:lnTo>
                      <a:pt x="245" y="69"/>
                    </a:lnTo>
                    <a:lnTo>
                      <a:pt x="306" y="93"/>
                    </a:lnTo>
                    <a:lnTo>
                      <a:pt x="205" y="57"/>
                    </a:lnTo>
                    <a:lnTo>
                      <a:pt x="192" y="47"/>
                    </a:lnTo>
                    <a:lnTo>
                      <a:pt x="187" y="43"/>
                    </a:lnTo>
                    <a:lnTo>
                      <a:pt x="187" y="18"/>
                    </a:lnTo>
                    <a:lnTo>
                      <a:pt x="195" y="26"/>
                    </a:lnTo>
                    <a:lnTo>
                      <a:pt x="209" y="38"/>
                    </a:lnTo>
                    <a:lnTo>
                      <a:pt x="236" y="57"/>
                    </a:lnTo>
                    <a:lnTo>
                      <a:pt x="270" y="77"/>
                    </a:lnTo>
                    <a:lnTo>
                      <a:pt x="279" y="85"/>
                    </a:lnTo>
                    <a:lnTo>
                      <a:pt x="204" y="38"/>
                    </a:lnTo>
                    <a:lnTo>
                      <a:pt x="195" y="21"/>
                    </a:lnTo>
                    <a:lnTo>
                      <a:pt x="200" y="9"/>
                    </a:lnTo>
                    <a:lnTo>
                      <a:pt x="179" y="2"/>
                    </a:lnTo>
                    <a:lnTo>
                      <a:pt x="173" y="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2" name="Freeform 52"/>
              <p:cNvSpPr>
                <a:spLocks/>
              </p:cNvSpPr>
              <p:nvPr/>
            </p:nvSpPr>
            <p:spPr bwMode="ltGray">
              <a:xfrm>
                <a:off x="1375" y="3880"/>
                <a:ext cx="232" cy="268"/>
              </a:xfrm>
              <a:custGeom>
                <a:avLst/>
                <a:gdLst/>
                <a:ahLst/>
                <a:cxnLst>
                  <a:cxn ang="0">
                    <a:pos x="54" y="267"/>
                  </a:cxn>
                  <a:cxn ang="0">
                    <a:pos x="8" y="153"/>
                  </a:cxn>
                  <a:cxn ang="0">
                    <a:pos x="4" y="148"/>
                  </a:cxn>
                  <a:cxn ang="0">
                    <a:pos x="1" y="139"/>
                  </a:cxn>
                  <a:cxn ang="0">
                    <a:pos x="1" y="129"/>
                  </a:cxn>
                  <a:cxn ang="0">
                    <a:pos x="0" y="119"/>
                  </a:cxn>
                  <a:cxn ang="0">
                    <a:pos x="1" y="108"/>
                  </a:cxn>
                  <a:cxn ang="0">
                    <a:pos x="6" y="92"/>
                  </a:cxn>
                  <a:cxn ang="0">
                    <a:pos x="32" y="29"/>
                  </a:cxn>
                  <a:cxn ang="0">
                    <a:pos x="39" y="24"/>
                  </a:cxn>
                  <a:cxn ang="0">
                    <a:pos x="49" y="13"/>
                  </a:cxn>
                  <a:cxn ang="0">
                    <a:pos x="62" y="6"/>
                  </a:cxn>
                  <a:cxn ang="0">
                    <a:pos x="81" y="1"/>
                  </a:cxn>
                  <a:cxn ang="0">
                    <a:pos x="96" y="0"/>
                  </a:cxn>
                  <a:cxn ang="0">
                    <a:pos x="109" y="3"/>
                  </a:cxn>
                  <a:cxn ang="0">
                    <a:pos x="125" y="8"/>
                  </a:cxn>
                  <a:cxn ang="0">
                    <a:pos x="144" y="19"/>
                  </a:cxn>
                  <a:cxn ang="0">
                    <a:pos x="166" y="31"/>
                  </a:cxn>
                  <a:cxn ang="0">
                    <a:pos x="179" y="41"/>
                  </a:cxn>
                  <a:cxn ang="0">
                    <a:pos x="189" y="52"/>
                  </a:cxn>
                  <a:cxn ang="0">
                    <a:pos x="194" y="60"/>
                  </a:cxn>
                  <a:cxn ang="0">
                    <a:pos x="213" y="93"/>
                  </a:cxn>
                  <a:cxn ang="0">
                    <a:pos x="214" y="95"/>
                  </a:cxn>
                  <a:cxn ang="0">
                    <a:pos x="219" y="109"/>
                  </a:cxn>
                  <a:cxn ang="0">
                    <a:pos x="221" y="119"/>
                  </a:cxn>
                  <a:cxn ang="0">
                    <a:pos x="231" y="169"/>
                  </a:cxn>
                  <a:cxn ang="0">
                    <a:pos x="218" y="140"/>
                  </a:cxn>
                  <a:cxn ang="0">
                    <a:pos x="206" y="118"/>
                  </a:cxn>
                  <a:cxn ang="0">
                    <a:pos x="194" y="95"/>
                  </a:cxn>
                  <a:cxn ang="0">
                    <a:pos x="178" y="72"/>
                  </a:cxn>
                  <a:cxn ang="0">
                    <a:pos x="122" y="20"/>
                  </a:cxn>
                  <a:cxn ang="0">
                    <a:pos x="109" y="14"/>
                  </a:cxn>
                  <a:cxn ang="0">
                    <a:pos x="96" y="11"/>
                  </a:cxn>
                  <a:cxn ang="0">
                    <a:pos x="86" y="11"/>
                  </a:cxn>
                  <a:cxn ang="0">
                    <a:pos x="75" y="17"/>
                  </a:cxn>
                  <a:cxn ang="0">
                    <a:pos x="60" y="35"/>
                  </a:cxn>
                  <a:cxn ang="0">
                    <a:pos x="44" y="97"/>
                  </a:cxn>
                  <a:cxn ang="0">
                    <a:pos x="28" y="139"/>
                  </a:cxn>
                  <a:cxn ang="0">
                    <a:pos x="27" y="148"/>
                  </a:cxn>
                  <a:cxn ang="0">
                    <a:pos x="28" y="158"/>
                  </a:cxn>
                  <a:cxn ang="0">
                    <a:pos x="31" y="168"/>
                  </a:cxn>
                  <a:cxn ang="0">
                    <a:pos x="43" y="189"/>
                  </a:cxn>
                  <a:cxn ang="0">
                    <a:pos x="35" y="169"/>
                  </a:cxn>
                  <a:cxn ang="0">
                    <a:pos x="51" y="210"/>
                  </a:cxn>
                  <a:cxn ang="0">
                    <a:pos x="59" y="231"/>
                  </a:cxn>
                  <a:cxn ang="0">
                    <a:pos x="62" y="247"/>
                  </a:cxn>
                  <a:cxn ang="0">
                    <a:pos x="56" y="263"/>
                  </a:cxn>
                  <a:cxn ang="0">
                    <a:pos x="54" y="267"/>
                  </a:cxn>
                </a:cxnLst>
                <a:rect l="0" t="0" r="r" b="b"/>
                <a:pathLst>
                  <a:path w="232" h="268">
                    <a:moveTo>
                      <a:pt x="54" y="267"/>
                    </a:moveTo>
                    <a:lnTo>
                      <a:pt x="8" y="153"/>
                    </a:lnTo>
                    <a:lnTo>
                      <a:pt x="4" y="148"/>
                    </a:lnTo>
                    <a:lnTo>
                      <a:pt x="1" y="139"/>
                    </a:lnTo>
                    <a:lnTo>
                      <a:pt x="1" y="129"/>
                    </a:lnTo>
                    <a:lnTo>
                      <a:pt x="0" y="119"/>
                    </a:lnTo>
                    <a:lnTo>
                      <a:pt x="1" y="108"/>
                    </a:lnTo>
                    <a:lnTo>
                      <a:pt x="6" y="92"/>
                    </a:lnTo>
                    <a:lnTo>
                      <a:pt x="32" y="29"/>
                    </a:lnTo>
                    <a:lnTo>
                      <a:pt x="39" y="24"/>
                    </a:lnTo>
                    <a:lnTo>
                      <a:pt x="49" y="13"/>
                    </a:lnTo>
                    <a:lnTo>
                      <a:pt x="62" y="6"/>
                    </a:lnTo>
                    <a:lnTo>
                      <a:pt x="81" y="1"/>
                    </a:lnTo>
                    <a:lnTo>
                      <a:pt x="96" y="0"/>
                    </a:lnTo>
                    <a:lnTo>
                      <a:pt x="109" y="3"/>
                    </a:lnTo>
                    <a:lnTo>
                      <a:pt x="125" y="8"/>
                    </a:lnTo>
                    <a:lnTo>
                      <a:pt x="144" y="19"/>
                    </a:lnTo>
                    <a:lnTo>
                      <a:pt x="166" y="31"/>
                    </a:lnTo>
                    <a:lnTo>
                      <a:pt x="179" y="41"/>
                    </a:lnTo>
                    <a:lnTo>
                      <a:pt x="189" y="52"/>
                    </a:lnTo>
                    <a:lnTo>
                      <a:pt x="194" y="60"/>
                    </a:lnTo>
                    <a:lnTo>
                      <a:pt x="213" y="93"/>
                    </a:lnTo>
                    <a:lnTo>
                      <a:pt x="214" y="95"/>
                    </a:lnTo>
                    <a:lnTo>
                      <a:pt x="219" y="109"/>
                    </a:lnTo>
                    <a:lnTo>
                      <a:pt x="221" y="119"/>
                    </a:lnTo>
                    <a:lnTo>
                      <a:pt x="231" y="169"/>
                    </a:lnTo>
                    <a:lnTo>
                      <a:pt x="218" y="140"/>
                    </a:lnTo>
                    <a:lnTo>
                      <a:pt x="206" y="118"/>
                    </a:lnTo>
                    <a:lnTo>
                      <a:pt x="194" y="95"/>
                    </a:lnTo>
                    <a:lnTo>
                      <a:pt x="178" y="72"/>
                    </a:lnTo>
                    <a:lnTo>
                      <a:pt x="122" y="20"/>
                    </a:lnTo>
                    <a:lnTo>
                      <a:pt x="109" y="14"/>
                    </a:lnTo>
                    <a:lnTo>
                      <a:pt x="96" y="11"/>
                    </a:lnTo>
                    <a:lnTo>
                      <a:pt x="86" y="11"/>
                    </a:lnTo>
                    <a:lnTo>
                      <a:pt x="75" y="17"/>
                    </a:lnTo>
                    <a:lnTo>
                      <a:pt x="60" y="35"/>
                    </a:lnTo>
                    <a:lnTo>
                      <a:pt x="44" y="97"/>
                    </a:lnTo>
                    <a:lnTo>
                      <a:pt x="28" y="139"/>
                    </a:lnTo>
                    <a:lnTo>
                      <a:pt x="27" y="148"/>
                    </a:lnTo>
                    <a:lnTo>
                      <a:pt x="28" y="158"/>
                    </a:lnTo>
                    <a:lnTo>
                      <a:pt x="31" y="168"/>
                    </a:lnTo>
                    <a:lnTo>
                      <a:pt x="43" y="189"/>
                    </a:lnTo>
                    <a:lnTo>
                      <a:pt x="35" y="169"/>
                    </a:lnTo>
                    <a:lnTo>
                      <a:pt x="51" y="210"/>
                    </a:lnTo>
                    <a:lnTo>
                      <a:pt x="59" y="231"/>
                    </a:lnTo>
                    <a:lnTo>
                      <a:pt x="62" y="247"/>
                    </a:lnTo>
                    <a:lnTo>
                      <a:pt x="56" y="263"/>
                    </a:lnTo>
                    <a:lnTo>
                      <a:pt x="54" y="26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3" name="Freeform 53"/>
              <p:cNvSpPr>
                <a:spLocks/>
              </p:cNvSpPr>
              <p:nvPr/>
            </p:nvSpPr>
            <p:spPr bwMode="ltGray">
              <a:xfrm>
                <a:off x="1254" y="3784"/>
                <a:ext cx="257" cy="256"/>
              </a:xfrm>
              <a:custGeom>
                <a:avLst/>
                <a:gdLst/>
                <a:ahLst/>
                <a:cxnLst>
                  <a:cxn ang="0">
                    <a:pos x="252" y="39"/>
                  </a:cxn>
                  <a:cxn ang="0">
                    <a:pos x="234" y="22"/>
                  </a:cxn>
                  <a:cxn ang="0">
                    <a:pos x="225" y="16"/>
                  </a:cxn>
                  <a:cxn ang="0">
                    <a:pos x="206" y="11"/>
                  </a:cxn>
                  <a:cxn ang="0">
                    <a:pos x="189" y="6"/>
                  </a:cxn>
                  <a:cxn ang="0">
                    <a:pos x="165" y="1"/>
                  </a:cxn>
                  <a:cxn ang="0">
                    <a:pos x="145" y="0"/>
                  </a:cxn>
                  <a:cxn ang="0">
                    <a:pos x="126" y="2"/>
                  </a:cxn>
                  <a:cxn ang="0">
                    <a:pos x="105" y="4"/>
                  </a:cxn>
                  <a:cxn ang="0">
                    <a:pos x="81" y="9"/>
                  </a:cxn>
                  <a:cxn ang="0">
                    <a:pos x="66" y="18"/>
                  </a:cxn>
                  <a:cxn ang="0">
                    <a:pos x="51" y="33"/>
                  </a:cxn>
                  <a:cxn ang="0">
                    <a:pos x="35" y="43"/>
                  </a:cxn>
                  <a:cxn ang="0">
                    <a:pos x="24" y="54"/>
                  </a:cxn>
                  <a:cxn ang="0">
                    <a:pos x="9" y="69"/>
                  </a:cxn>
                  <a:cxn ang="0">
                    <a:pos x="0" y="99"/>
                  </a:cxn>
                  <a:cxn ang="0">
                    <a:pos x="3" y="122"/>
                  </a:cxn>
                  <a:cxn ang="0">
                    <a:pos x="14" y="155"/>
                  </a:cxn>
                  <a:cxn ang="0">
                    <a:pos x="35" y="185"/>
                  </a:cxn>
                  <a:cxn ang="0">
                    <a:pos x="81" y="255"/>
                  </a:cxn>
                  <a:cxn ang="0">
                    <a:pos x="64" y="180"/>
                  </a:cxn>
                  <a:cxn ang="0">
                    <a:pos x="53" y="154"/>
                  </a:cxn>
                  <a:cxn ang="0">
                    <a:pos x="48" y="132"/>
                  </a:cxn>
                  <a:cxn ang="0">
                    <a:pos x="44" y="107"/>
                  </a:cxn>
                  <a:cxn ang="0">
                    <a:pos x="51" y="81"/>
                  </a:cxn>
                  <a:cxn ang="0">
                    <a:pos x="57" y="60"/>
                  </a:cxn>
                  <a:cxn ang="0">
                    <a:pos x="69" y="34"/>
                  </a:cxn>
                  <a:cxn ang="0">
                    <a:pos x="88" y="22"/>
                  </a:cxn>
                  <a:cxn ang="0">
                    <a:pos x="112" y="18"/>
                  </a:cxn>
                  <a:cxn ang="0">
                    <a:pos x="174" y="16"/>
                  </a:cxn>
                  <a:cxn ang="0">
                    <a:pos x="213" y="24"/>
                  </a:cxn>
                  <a:cxn ang="0">
                    <a:pos x="256" y="43"/>
                  </a:cxn>
                  <a:cxn ang="0">
                    <a:pos x="252" y="39"/>
                  </a:cxn>
                </a:cxnLst>
                <a:rect l="0" t="0" r="r" b="b"/>
                <a:pathLst>
                  <a:path w="257" h="256">
                    <a:moveTo>
                      <a:pt x="252" y="39"/>
                    </a:moveTo>
                    <a:lnTo>
                      <a:pt x="234" y="22"/>
                    </a:lnTo>
                    <a:lnTo>
                      <a:pt x="225" y="16"/>
                    </a:lnTo>
                    <a:lnTo>
                      <a:pt x="206" y="11"/>
                    </a:lnTo>
                    <a:lnTo>
                      <a:pt x="189" y="6"/>
                    </a:lnTo>
                    <a:lnTo>
                      <a:pt x="165" y="1"/>
                    </a:lnTo>
                    <a:lnTo>
                      <a:pt x="145" y="0"/>
                    </a:lnTo>
                    <a:lnTo>
                      <a:pt x="126" y="2"/>
                    </a:lnTo>
                    <a:lnTo>
                      <a:pt x="105" y="4"/>
                    </a:lnTo>
                    <a:lnTo>
                      <a:pt x="81" y="9"/>
                    </a:lnTo>
                    <a:lnTo>
                      <a:pt x="66" y="18"/>
                    </a:lnTo>
                    <a:lnTo>
                      <a:pt x="51" y="33"/>
                    </a:lnTo>
                    <a:lnTo>
                      <a:pt x="35" y="43"/>
                    </a:lnTo>
                    <a:lnTo>
                      <a:pt x="24" y="54"/>
                    </a:lnTo>
                    <a:lnTo>
                      <a:pt x="9" y="69"/>
                    </a:lnTo>
                    <a:lnTo>
                      <a:pt x="0" y="99"/>
                    </a:lnTo>
                    <a:lnTo>
                      <a:pt x="3" y="122"/>
                    </a:lnTo>
                    <a:lnTo>
                      <a:pt x="14" y="155"/>
                    </a:lnTo>
                    <a:lnTo>
                      <a:pt x="35" y="185"/>
                    </a:lnTo>
                    <a:lnTo>
                      <a:pt x="81" y="255"/>
                    </a:lnTo>
                    <a:lnTo>
                      <a:pt x="64" y="180"/>
                    </a:lnTo>
                    <a:lnTo>
                      <a:pt x="53" y="154"/>
                    </a:lnTo>
                    <a:lnTo>
                      <a:pt x="48" y="132"/>
                    </a:lnTo>
                    <a:lnTo>
                      <a:pt x="44" y="107"/>
                    </a:lnTo>
                    <a:lnTo>
                      <a:pt x="51" y="81"/>
                    </a:lnTo>
                    <a:lnTo>
                      <a:pt x="57" y="60"/>
                    </a:lnTo>
                    <a:lnTo>
                      <a:pt x="69" y="34"/>
                    </a:lnTo>
                    <a:lnTo>
                      <a:pt x="88" y="22"/>
                    </a:lnTo>
                    <a:lnTo>
                      <a:pt x="112" y="18"/>
                    </a:lnTo>
                    <a:lnTo>
                      <a:pt x="174" y="16"/>
                    </a:lnTo>
                    <a:lnTo>
                      <a:pt x="213" y="24"/>
                    </a:lnTo>
                    <a:lnTo>
                      <a:pt x="256" y="43"/>
                    </a:lnTo>
                    <a:lnTo>
                      <a:pt x="252" y="3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4" name="Freeform 54"/>
              <p:cNvSpPr>
                <a:spLocks/>
              </p:cNvSpPr>
              <p:nvPr/>
            </p:nvSpPr>
            <p:spPr bwMode="ltGray">
              <a:xfrm>
                <a:off x="1437" y="3598"/>
                <a:ext cx="267" cy="252"/>
              </a:xfrm>
              <a:custGeom>
                <a:avLst/>
                <a:gdLst/>
                <a:ahLst/>
                <a:cxnLst>
                  <a:cxn ang="0">
                    <a:pos x="77" y="251"/>
                  </a:cxn>
                  <a:cxn ang="0">
                    <a:pos x="59" y="207"/>
                  </a:cxn>
                  <a:cxn ang="0">
                    <a:pos x="51" y="190"/>
                  </a:cxn>
                  <a:cxn ang="0">
                    <a:pos x="32" y="166"/>
                  </a:cxn>
                  <a:cxn ang="0">
                    <a:pos x="12" y="145"/>
                  </a:cxn>
                  <a:cxn ang="0">
                    <a:pos x="2" y="132"/>
                  </a:cxn>
                  <a:cxn ang="0">
                    <a:pos x="0" y="119"/>
                  </a:cxn>
                  <a:cxn ang="0">
                    <a:pos x="4" y="100"/>
                  </a:cxn>
                  <a:cxn ang="0">
                    <a:pos x="8" y="82"/>
                  </a:cxn>
                  <a:cxn ang="0">
                    <a:pos x="37" y="34"/>
                  </a:cxn>
                  <a:cxn ang="0">
                    <a:pos x="51" y="23"/>
                  </a:cxn>
                  <a:cxn ang="0">
                    <a:pos x="75" y="11"/>
                  </a:cxn>
                  <a:cxn ang="0">
                    <a:pos x="96" y="2"/>
                  </a:cxn>
                  <a:cxn ang="0">
                    <a:pos x="123" y="0"/>
                  </a:cxn>
                  <a:cxn ang="0">
                    <a:pos x="145" y="4"/>
                  </a:cxn>
                  <a:cxn ang="0">
                    <a:pos x="173" y="11"/>
                  </a:cxn>
                  <a:cxn ang="0">
                    <a:pos x="199" y="26"/>
                  </a:cxn>
                  <a:cxn ang="0">
                    <a:pos x="208" y="36"/>
                  </a:cxn>
                  <a:cxn ang="0">
                    <a:pos x="225" y="50"/>
                  </a:cxn>
                  <a:cxn ang="0">
                    <a:pos x="239" y="64"/>
                  </a:cxn>
                  <a:cxn ang="0">
                    <a:pos x="263" y="130"/>
                  </a:cxn>
                  <a:cxn ang="0">
                    <a:pos x="266" y="142"/>
                  </a:cxn>
                  <a:cxn ang="0">
                    <a:pos x="261" y="164"/>
                  </a:cxn>
                  <a:cxn ang="0">
                    <a:pos x="246" y="226"/>
                  </a:cxn>
                  <a:cxn ang="0">
                    <a:pos x="247" y="165"/>
                  </a:cxn>
                  <a:cxn ang="0">
                    <a:pos x="239" y="139"/>
                  </a:cxn>
                  <a:cxn ang="0">
                    <a:pos x="233" y="123"/>
                  </a:cxn>
                  <a:cxn ang="0">
                    <a:pos x="223" y="100"/>
                  </a:cxn>
                  <a:cxn ang="0">
                    <a:pos x="212" y="79"/>
                  </a:cxn>
                  <a:cxn ang="0">
                    <a:pos x="196" y="58"/>
                  </a:cxn>
                  <a:cxn ang="0">
                    <a:pos x="177" y="38"/>
                  </a:cxn>
                  <a:cxn ang="0">
                    <a:pos x="161" y="21"/>
                  </a:cxn>
                  <a:cxn ang="0">
                    <a:pos x="145" y="11"/>
                  </a:cxn>
                  <a:cxn ang="0">
                    <a:pos x="126" y="7"/>
                  </a:cxn>
                  <a:cxn ang="0">
                    <a:pos x="107" y="11"/>
                  </a:cxn>
                  <a:cxn ang="0">
                    <a:pos x="94" y="19"/>
                  </a:cxn>
                  <a:cxn ang="0">
                    <a:pos x="85" y="36"/>
                  </a:cxn>
                  <a:cxn ang="0">
                    <a:pos x="85" y="48"/>
                  </a:cxn>
                  <a:cxn ang="0">
                    <a:pos x="80" y="72"/>
                  </a:cxn>
                  <a:cxn ang="0">
                    <a:pos x="72" y="85"/>
                  </a:cxn>
                  <a:cxn ang="0">
                    <a:pos x="53" y="108"/>
                  </a:cxn>
                  <a:cxn ang="0">
                    <a:pos x="51" y="119"/>
                  </a:cxn>
                  <a:cxn ang="0">
                    <a:pos x="48" y="131"/>
                  </a:cxn>
                  <a:cxn ang="0">
                    <a:pos x="48" y="147"/>
                  </a:cxn>
                  <a:cxn ang="0">
                    <a:pos x="80" y="203"/>
                  </a:cxn>
                  <a:cxn ang="0">
                    <a:pos x="77" y="251"/>
                  </a:cxn>
                </a:cxnLst>
                <a:rect l="0" t="0" r="r" b="b"/>
                <a:pathLst>
                  <a:path w="267" h="252">
                    <a:moveTo>
                      <a:pt x="77" y="251"/>
                    </a:moveTo>
                    <a:lnTo>
                      <a:pt x="59" y="207"/>
                    </a:lnTo>
                    <a:lnTo>
                      <a:pt x="51" y="190"/>
                    </a:lnTo>
                    <a:lnTo>
                      <a:pt x="32" y="166"/>
                    </a:lnTo>
                    <a:lnTo>
                      <a:pt x="12" y="145"/>
                    </a:lnTo>
                    <a:lnTo>
                      <a:pt x="2" y="132"/>
                    </a:lnTo>
                    <a:lnTo>
                      <a:pt x="0" y="119"/>
                    </a:lnTo>
                    <a:lnTo>
                      <a:pt x="4" y="100"/>
                    </a:lnTo>
                    <a:lnTo>
                      <a:pt x="8" y="82"/>
                    </a:lnTo>
                    <a:lnTo>
                      <a:pt x="37" y="34"/>
                    </a:lnTo>
                    <a:lnTo>
                      <a:pt x="51" y="23"/>
                    </a:lnTo>
                    <a:lnTo>
                      <a:pt x="75" y="11"/>
                    </a:lnTo>
                    <a:lnTo>
                      <a:pt x="96" y="2"/>
                    </a:lnTo>
                    <a:lnTo>
                      <a:pt x="123" y="0"/>
                    </a:lnTo>
                    <a:lnTo>
                      <a:pt x="145" y="4"/>
                    </a:lnTo>
                    <a:lnTo>
                      <a:pt x="173" y="11"/>
                    </a:lnTo>
                    <a:lnTo>
                      <a:pt x="199" y="26"/>
                    </a:lnTo>
                    <a:lnTo>
                      <a:pt x="208" y="36"/>
                    </a:lnTo>
                    <a:lnTo>
                      <a:pt x="225" y="50"/>
                    </a:lnTo>
                    <a:lnTo>
                      <a:pt x="239" y="64"/>
                    </a:lnTo>
                    <a:lnTo>
                      <a:pt x="263" y="130"/>
                    </a:lnTo>
                    <a:lnTo>
                      <a:pt x="266" y="142"/>
                    </a:lnTo>
                    <a:lnTo>
                      <a:pt x="261" y="164"/>
                    </a:lnTo>
                    <a:lnTo>
                      <a:pt x="246" y="226"/>
                    </a:lnTo>
                    <a:lnTo>
                      <a:pt x="247" y="165"/>
                    </a:lnTo>
                    <a:lnTo>
                      <a:pt x="239" y="139"/>
                    </a:lnTo>
                    <a:lnTo>
                      <a:pt x="233" y="123"/>
                    </a:lnTo>
                    <a:lnTo>
                      <a:pt x="223" y="100"/>
                    </a:lnTo>
                    <a:lnTo>
                      <a:pt x="212" y="79"/>
                    </a:lnTo>
                    <a:lnTo>
                      <a:pt x="196" y="58"/>
                    </a:lnTo>
                    <a:lnTo>
                      <a:pt x="177" y="38"/>
                    </a:lnTo>
                    <a:lnTo>
                      <a:pt x="161" y="21"/>
                    </a:lnTo>
                    <a:lnTo>
                      <a:pt x="145" y="11"/>
                    </a:lnTo>
                    <a:lnTo>
                      <a:pt x="126" y="7"/>
                    </a:lnTo>
                    <a:lnTo>
                      <a:pt x="107" y="11"/>
                    </a:lnTo>
                    <a:lnTo>
                      <a:pt x="94" y="19"/>
                    </a:lnTo>
                    <a:lnTo>
                      <a:pt x="85" y="36"/>
                    </a:lnTo>
                    <a:lnTo>
                      <a:pt x="85" y="48"/>
                    </a:lnTo>
                    <a:lnTo>
                      <a:pt x="80" y="72"/>
                    </a:lnTo>
                    <a:lnTo>
                      <a:pt x="72" y="85"/>
                    </a:lnTo>
                    <a:lnTo>
                      <a:pt x="53" y="108"/>
                    </a:lnTo>
                    <a:lnTo>
                      <a:pt x="51" y="119"/>
                    </a:lnTo>
                    <a:lnTo>
                      <a:pt x="48" y="131"/>
                    </a:lnTo>
                    <a:lnTo>
                      <a:pt x="48" y="147"/>
                    </a:lnTo>
                    <a:lnTo>
                      <a:pt x="80" y="203"/>
                    </a:lnTo>
                    <a:lnTo>
                      <a:pt x="77" y="25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5" name="Freeform 55"/>
              <p:cNvSpPr>
                <a:spLocks/>
              </p:cNvSpPr>
              <p:nvPr/>
            </p:nvSpPr>
            <p:spPr bwMode="ltGray">
              <a:xfrm>
                <a:off x="1580" y="3347"/>
                <a:ext cx="352" cy="364"/>
              </a:xfrm>
              <a:custGeom>
                <a:avLst/>
                <a:gdLst/>
                <a:ahLst/>
                <a:cxnLst>
                  <a:cxn ang="0">
                    <a:pos x="330" y="8"/>
                  </a:cxn>
                  <a:cxn ang="0">
                    <a:pos x="328" y="0"/>
                  </a:cxn>
                  <a:cxn ang="0">
                    <a:pos x="302" y="3"/>
                  </a:cxn>
                  <a:cxn ang="0">
                    <a:pos x="289" y="12"/>
                  </a:cxn>
                  <a:cxn ang="0">
                    <a:pos x="9" y="79"/>
                  </a:cxn>
                  <a:cxn ang="0">
                    <a:pos x="258" y="32"/>
                  </a:cxn>
                  <a:cxn ang="0">
                    <a:pos x="261" y="40"/>
                  </a:cxn>
                  <a:cxn ang="0">
                    <a:pos x="139" y="97"/>
                  </a:cxn>
                  <a:cxn ang="0">
                    <a:pos x="290" y="53"/>
                  </a:cxn>
                  <a:cxn ang="0">
                    <a:pos x="270" y="71"/>
                  </a:cxn>
                  <a:cxn ang="0">
                    <a:pos x="223" y="102"/>
                  </a:cxn>
                  <a:cxn ang="0">
                    <a:pos x="76" y="185"/>
                  </a:cxn>
                  <a:cxn ang="0">
                    <a:pos x="82" y="178"/>
                  </a:cxn>
                  <a:cxn ang="0">
                    <a:pos x="177" y="127"/>
                  </a:cxn>
                  <a:cxn ang="0">
                    <a:pos x="253" y="87"/>
                  </a:cxn>
                  <a:cxn ang="0">
                    <a:pos x="289" y="68"/>
                  </a:cxn>
                  <a:cxn ang="0">
                    <a:pos x="294" y="75"/>
                  </a:cxn>
                  <a:cxn ang="0">
                    <a:pos x="253" y="100"/>
                  </a:cxn>
                  <a:cxn ang="0">
                    <a:pos x="195" y="135"/>
                  </a:cxn>
                  <a:cxn ang="0">
                    <a:pos x="270" y="87"/>
                  </a:cxn>
                  <a:cxn ang="0">
                    <a:pos x="294" y="75"/>
                  </a:cxn>
                  <a:cxn ang="0">
                    <a:pos x="298" y="89"/>
                  </a:cxn>
                  <a:cxn ang="0">
                    <a:pos x="270" y="112"/>
                  </a:cxn>
                  <a:cxn ang="0">
                    <a:pos x="195" y="144"/>
                  </a:cxn>
                  <a:cxn ang="0">
                    <a:pos x="129" y="173"/>
                  </a:cxn>
                  <a:cxn ang="0">
                    <a:pos x="205" y="143"/>
                  </a:cxn>
                  <a:cxn ang="0">
                    <a:pos x="282" y="109"/>
                  </a:cxn>
                  <a:cxn ang="0">
                    <a:pos x="279" y="121"/>
                  </a:cxn>
                  <a:cxn ang="0">
                    <a:pos x="282" y="141"/>
                  </a:cxn>
                  <a:cxn ang="0">
                    <a:pos x="270" y="151"/>
                  </a:cxn>
                  <a:cxn ang="0">
                    <a:pos x="207" y="179"/>
                  </a:cxn>
                  <a:cxn ang="0">
                    <a:pos x="88" y="226"/>
                  </a:cxn>
                  <a:cxn ang="0">
                    <a:pos x="105" y="216"/>
                  </a:cxn>
                  <a:cxn ang="0">
                    <a:pos x="253" y="159"/>
                  </a:cxn>
                  <a:cxn ang="0">
                    <a:pos x="300" y="136"/>
                  </a:cxn>
                  <a:cxn ang="0">
                    <a:pos x="181" y="208"/>
                  </a:cxn>
                  <a:cxn ang="0">
                    <a:pos x="298" y="157"/>
                  </a:cxn>
                  <a:cxn ang="0">
                    <a:pos x="294" y="178"/>
                  </a:cxn>
                  <a:cxn ang="0">
                    <a:pos x="236" y="226"/>
                  </a:cxn>
                  <a:cxn ang="0">
                    <a:pos x="135" y="261"/>
                  </a:cxn>
                  <a:cxn ang="0">
                    <a:pos x="41" y="292"/>
                  </a:cxn>
                  <a:cxn ang="0">
                    <a:pos x="183" y="249"/>
                  </a:cxn>
                  <a:cxn ang="0">
                    <a:pos x="240" y="223"/>
                  </a:cxn>
                  <a:cxn ang="0">
                    <a:pos x="294" y="185"/>
                  </a:cxn>
                  <a:cxn ang="0">
                    <a:pos x="289" y="203"/>
                  </a:cxn>
                  <a:cxn ang="0">
                    <a:pos x="285" y="219"/>
                  </a:cxn>
                  <a:cxn ang="0">
                    <a:pos x="289" y="235"/>
                  </a:cxn>
                  <a:cxn ang="0">
                    <a:pos x="236" y="267"/>
                  </a:cxn>
                  <a:cxn ang="0">
                    <a:pos x="138" y="296"/>
                  </a:cxn>
                  <a:cxn ang="0">
                    <a:pos x="145" y="293"/>
                  </a:cxn>
                  <a:cxn ang="0">
                    <a:pos x="264" y="255"/>
                  </a:cxn>
                  <a:cxn ang="0">
                    <a:pos x="259" y="265"/>
                  </a:cxn>
                  <a:cxn ang="0">
                    <a:pos x="266" y="270"/>
                  </a:cxn>
                  <a:cxn ang="0">
                    <a:pos x="270" y="279"/>
                  </a:cxn>
                  <a:cxn ang="0">
                    <a:pos x="212" y="308"/>
                  </a:cxn>
                  <a:cxn ang="0">
                    <a:pos x="146" y="314"/>
                  </a:cxn>
                  <a:cxn ang="0">
                    <a:pos x="264" y="289"/>
                  </a:cxn>
                  <a:cxn ang="0">
                    <a:pos x="259" y="303"/>
                  </a:cxn>
                  <a:cxn ang="0">
                    <a:pos x="267" y="312"/>
                  </a:cxn>
                  <a:cxn ang="0">
                    <a:pos x="129" y="363"/>
                  </a:cxn>
                  <a:cxn ang="0">
                    <a:pos x="260" y="324"/>
                  </a:cxn>
                  <a:cxn ang="0">
                    <a:pos x="286" y="309"/>
                  </a:cxn>
                  <a:cxn ang="0">
                    <a:pos x="305" y="297"/>
                  </a:cxn>
                </a:cxnLst>
                <a:rect l="0" t="0" r="r" b="b"/>
                <a:pathLst>
                  <a:path w="352" h="364">
                    <a:moveTo>
                      <a:pt x="325" y="28"/>
                    </a:moveTo>
                    <a:lnTo>
                      <a:pt x="330" y="8"/>
                    </a:lnTo>
                    <a:lnTo>
                      <a:pt x="351" y="7"/>
                    </a:lnTo>
                    <a:lnTo>
                      <a:pt x="328" y="0"/>
                    </a:lnTo>
                    <a:lnTo>
                      <a:pt x="318" y="0"/>
                    </a:lnTo>
                    <a:lnTo>
                      <a:pt x="302" y="3"/>
                    </a:lnTo>
                    <a:lnTo>
                      <a:pt x="302" y="8"/>
                    </a:lnTo>
                    <a:lnTo>
                      <a:pt x="289" y="12"/>
                    </a:lnTo>
                    <a:lnTo>
                      <a:pt x="170" y="64"/>
                    </a:lnTo>
                    <a:lnTo>
                      <a:pt x="9" y="79"/>
                    </a:lnTo>
                    <a:lnTo>
                      <a:pt x="168" y="64"/>
                    </a:lnTo>
                    <a:lnTo>
                      <a:pt x="258" y="32"/>
                    </a:lnTo>
                    <a:lnTo>
                      <a:pt x="289" y="27"/>
                    </a:lnTo>
                    <a:lnTo>
                      <a:pt x="261" y="40"/>
                    </a:lnTo>
                    <a:lnTo>
                      <a:pt x="289" y="42"/>
                    </a:lnTo>
                    <a:lnTo>
                      <a:pt x="139" y="97"/>
                    </a:lnTo>
                    <a:lnTo>
                      <a:pt x="240" y="63"/>
                    </a:lnTo>
                    <a:lnTo>
                      <a:pt x="290" y="53"/>
                    </a:lnTo>
                    <a:lnTo>
                      <a:pt x="289" y="60"/>
                    </a:lnTo>
                    <a:lnTo>
                      <a:pt x="270" y="71"/>
                    </a:lnTo>
                    <a:lnTo>
                      <a:pt x="258" y="81"/>
                    </a:lnTo>
                    <a:lnTo>
                      <a:pt x="223" y="102"/>
                    </a:lnTo>
                    <a:lnTo>
                      <a:pt x="159" y="141"/>
                    </a:lnTo>
                    <a:lnTo>
                      <a:pt x="76" y="185"/>
                    </a:lnTo>
                    <a:lnTo>
                      <a:pt x="11" y="216"/>
                    </a:lnTo>
                    <a:lnTo>
                      <a:pt x="82" y="178"/>
                    </a:lnTo>
                    <a:lnTo>
                      <a:pt x="123" y="156"/>
                    </a:lnTo>
                    <a:lnTo>
                      <a:pt x="177" y="127"/>
                    </a:lnTo>
                    <a:lnTo>
                      <a:pt x="206" y="109"/>
                    </a:lnTo>
                    <a:lnTo>
                      <a:pt x="253" y="87"/>
                    </a:lnTo>
                    <a:lnTo>
                      <a:pt x="270" y="78"/>
                    </a:lnTo>
                    <a:lnTo>
                      <a:pt x="289" y="68"/>
                    </a:lnTo>
                    <a:lnTo>
                      <a:pt x="278" y="69"/>
                    </a:lnTo>
                    <a:lnTo>
                      <a:pt x="294" y="75"/>
                    </a:lnTo>
                    <a:lnTo>
                      <a:pt x="277" y="81"/>
                    </a:lnTo>
                    <a:lnTo>
                      <a:pt x="253" y="100"/>
                    </a:lnTo>
                    <a:lnTo>
                      <a:pt x="225" y="120"/>
                    </a:lnTo>
                    <a:lnTo>
                      <a:pt x="195" y="135"/>
                    </a:lnTo>
                    <a:lnTo>
                      <a:pt x="247" y="102"/>
                    </a:lnTo>
                    <a:lnTo>
                      <a:pt x="270" y="87"/>
                    </a:lnTo>
                    <a:lnTo>
                      <a:pt x="289" y="75"/>
                    </a:lnTo>
                    <a:lnTo>
                      <a:pt x="294" y="75"/>
                    </a:lnTo>
                    <a:lnTo>
                      <a:pt x="282" y="92"/>
                    </a:lnTo>
                    <a:lnTo>
                      <a:pt x="298" y="89"/>
                    </a:lnTo>
                    <a:lnTo>
                      <a:pt x="289" y="100"/>
                    </a:lnTo>
                    <a:lnTo>
                      <a:pt x="270" y="112"/>
                    </a:lnTo>
                    <a:lnTo>
                      <a:pt x="236" y="131"/>
                    </a:lnTo>
                    <a:lnTo>
                      <a:pt x="195" y="144"/>
                    </a:lnTo>
                    <a:lnTo>
                      <a:pt x="159" y="159"/>
                    </a:lnTo>
                    <a:lnTo>
                      <a:pt x="129" y="173"/>
                    </a:lnTo>
                    <a:lnTo>
                      <a:pt x="146" y="166"/>
                    </a:lnTo>
                    <a:lnTo>
                      <a:pt x="205" y="143"/>
                    </a:lnTo>
                    <a:lnTo>
                      <a:pt x="270" y="116"/>
                    </a:lnTo>
                    <a:lnTo>
                      <a:pt x="282" y="109"/>
                    </a:lnTo>
                    <a:lnTo>
                      <a:pt x="294" y="100"/>
                    </a:lnTo>
                    <a:lnTo>
                      <a:pt x="279" y="121"/>
                    </a:lnTo>
                    <a:lnTo>
                      <a:pt x="305" y="112"/>
                    </a:lnTo>
                    <a:lnTo>
                      <a:pt x="282" y="141"/>
                    </a:lnTo>
                    <a:lnTo>
                      <a:pt x="277" y="147"/>
                    </a:lnTo>
                    <a:lnTo>
                      <a:pt x="270" y="151"/>
                    </a:lnTo>
                    <a:lnTo>
                      <a:pt x="240" y="166"/>
                    </a:lnTo>
                    <a:lnTo>
                      <a:pt x="207" y="179"/>
                    </a:lnTo>
                    <a:lnTo>
                      <a:pt x="145" y="204"/>
                    </a:lnTo>
                    <a:lnTo>
                      <a:pt x="88" y="226"/>
                    </a:lnTo>
                    <a:lnTo>
                      <a:pt x="0" y="257"/>
                    </a:lnTo>
                    <a:lnTo>
                      <a:pt x="105" y="216"/>
                    </a:lnTo>
                    <a:lnTo>
                      <a:pt x="212" y="175"/>
                    </a:lnTo>
                    <a:lnTo>
                      <a:pt x="253" y="159"/>
                    </a:lnTo>
                    <a:lnTo>
                      <a:pt x="278" y="142"/>
                    </a:lnTo>
                    <a:lnTo>
                      <a:pt x="300" y="136"/>
                    </a:lnTo>
                    <a:lnTo>
                      <a:pt x="303" y="136"/>
                    </a:lnTo>
                    <a:lnTo>
                      <a:pt x="181" y="208"/>
                    </a:lnTo>
                    <a:lnTo>
                      <a:pt x="276" y="158"/>
                    </a:lnTo>
                    <a:lnTo>
                      <a:pt x="298" y="157"/>
                    </a:lnTo>
                    <a:lnTo>
                      <a:pt x="271" y="184"/>
                    </a:lnTo>
                    <a:lnTo>
                      <a:pt x="294" y="178"/>
                    </a:lnTo>
                    <a:lnTo>
                      <a:pt x="259" y="206"/>
                    </a:lnTo>
                    <a:lnTo>
                      <a:pt x="236" y="226"/>
                    </a:lnTo>
                    <a:lnTo>
                      <a:pt x="195" y="241"/>
                    </a:lnTo>
                    <a:lnTo>
                      <a:pt x="135" y="261"/>
                    </a:lnTo>
                    <a:lnTo>
                      <a:pt x="82" y="279"/>
                    </a:lnTo>
                    <a:lnTo>
                      <a:pt x="41" y="292"/>
                    </a:lnTo>
                    <a:lnTo>
                      <a:pt x="11" y="298"/>
                    </a:lnTo>
                    <a:lnTo>
                      <a:pt x="183" y="249"/>
                    </a:lnTo>
                    <a:lnTo>
                      <a:pt x="222" y="234"/>
                    </a:lnTo>
                    <a:lnTo>
                      <a:pt x="240" y="223"/>
                    </a:lnTo>
                    <a:lnTo>
                      <a:pt x="268" y="204"/>
                    </a:lnTo>
                    <a:lnTo>
                      <a:pt x="294" y="185"/>
                    </a:lnTo>
                    <a:lnTo>
                      <a:pt x="267" y="211"/>
                    </a:lnTo>
                    <a:lnTo>
                      <a:pt x="289" y="203"/>
                    </a:lnTo>
                    <a:lnTo>
                      <a:pt x="266" y="224"/>
                    </a:lnTo>
                    <a:lnTo>
                      <a:pt x="285" y="219"/>
                    </a:lnTo>
                    <a:lnTo>
                      <a:pt x="262" y="244"/>
                    </a:lnTo>
                    <a:lnTo>
                      <a:pt x="289" y="235"/>
                    </a:lnTo>
                    <a:lnTo>
                      <a:pt x="264" y="249"/>
                    </a:lnTo>
                    <a:lnTo>
                      <a:pt x="236" y="267"/>
                    </a:lnTo>
                    <a:lnTo>
                      <a:pt x="212" y="272"/>
                    </a:lnTo>
                    <a:lnTo>
                      <a:pt x="138" y="296"/>
                    </a:lnTo>
                    <a:lnTo>
                      <a:pt x="71" y="308"/>
                    </a:lnTo>
                    <a:lnTo>
                      <a:pt x="145" y="293"/>
                    </a:lnTo>
                    <a:lnTo>
                      <a:pt x="206" y="273"/>
                    </a:lnTo>
                    <a:lnTo>
                      <a:pt x="264" y="255"/>
                    </a:lnTo>
                    <a:lnTo>
                      <a:pt x="282" y="245"/>
                    </a:lnTo>
                    <a:lnTo>
                      <a:pt x="259" y="265"/>
                    </a:lnTo>
                    <a:lnTo>
                      <a:pt x="277" y="261"/>
                    </a:lnTo>
                    <a:lnTo>
                      <a:pt x="266" y="270"/>
                    </a:lnTo>
                    <a:lnTo>
                      <a:pt x="260" y="283"/>
                    </a:lnTo>
                    <a:lnTo>
                      <a:pt x="270" y="279"/>
                    </a:lnTo>
                    <a:lnTo>
                      <a:pt x="256" y="291"/>
                    </a:lnTo>
                    <a:lnTo>
                      <a:pt x="212" y="308"/>
                    </a:lnTo>
                    <a:lnTo>
                      <a:pt x="183" y="310"/>
                    </a:lnTo>
                    <a:lnTo>
                      <a:pt x="146" y="314"/>
                    </a:lnTo>
                    <a:lnTo>
                      <a:pt x="217" y="306"/>
                    </a:lnTo>
                    <a:lnTo>
                      <a:pt x="264" y="289"/>
                    </a:lnTo>
                    <a:lnTo>
                      <a:pt x="277" y="277"/>
                    </a:lnTo>
                    <a:lnTo>
                      <a:pt x="259" y="303"/>
                    </a:lnTo>
                    <a:lnTo>
                      <a:pt x="278" y="297"/>
                    </a:lnTo>
                    <a:lnTo>
                      <a:pt x="267" y="312"/>
                    </a:lnTo>
                    <a:lnTo>
                      <a:pt x="247" y="332"/>
                    </a:lnTo>
                    <a:lnTo>
                      <a:pt x="129" y="363"/>
                    </a:lnTo>
                    <a:lnTo>
                      <a:pt x="248" y="334"/>
                    </a:lnTo>
                    <a:lnTo>
                      <a:pt x="260" y="324"/>
                    </a:lnTo>
                    <a:lnTo>
                      <a:pt x="267" y="318"/>
                    </a:lnTo>
                    <a:lnTo>
                      <a:pt x="286" y="309"/>
                    </a:lnTo>
                    <a:lnTo>
                      <a:pt x="300" y="324"/>
                    </a:lnTo>
                    <a:lnTo>
                      <a:pt x="305" y="297"/>
                    </a:lnTo>
                    <a:lnTo>
                      <a:pt x="325" y="2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6" name="Freeform 56"/>
              <p:cNvSpPr>
                <a:spLocks/>
              </p:cNvSpPr>
              <p:nvPr/>
            </p:nvSpPr>
            <p:spPr bwMode="ltGray">
              <a:xfrm>
                <a:off x="1879" y="3347"/>
                <a:ext cx="339" cy="366"/>
              </a:xfrm>
              <a:custGeom>
                <a:avLst/>
                <a:gdLst/>
                <a:ahLst/>
                <a:cxnLst>
                  <a:cxn ang="0">
                    <a:pos x="2" y="301"/>
                  </a:cxn>
                  <a:cxn ang="0">
                    <a:pos x="13" y="289"/>
                  </a:cxn>
                  <a:cxn ang="0">
                    <a:pos x="97" y="365"/>
                  </a:cxn>
                  <a:cxn ang="0">
                    <a:pos x="30" y="290"/>
                  </a:cxn>
                  <a:cxn ang="0">
                    <a:pos x="37" y="283"/>
                  </a:cxn>
                  <a:cxn ang="0">
                    <a:pos x="119" y="336"/>
                  </a:cxn>
                  <a:cxn ang="0">
                    <a:pos x="34" y="279"/>
                  </a:cxn>
                  <a:cxn ang="0">
                    <a:pos x="45" y="268"/>
                  </a:cxn>
                  <a:cxn ang="0">
                    <a:pos x="55" y="254"/>
                  </a:cxn>
                  <a:cxn ang="0">
                    <a:pos x="50" y="244"/>
                  </a:cxn>
                  <a:cxn ang="0">
                    <a:pos x="61" y="240"/>
                  </a:cxn>
                  <a:cxn ang="0">
                    <a:pos x="55" y="238"/>
                  </a:cxn>
                  <a:cxn ang="0">
                    <a:pos x="55" y="226"/>
                  </a:cxn>
                  <a:cxn ang="0">
                    <a:pos x="61" y="216"/>
                  </a:cxn>
                  <a:cxn ang="0">
                    <a:pos x="161" y="280"/>
                  </a:cxn>
                  <a:cxn ang="0">
                    <a:pos x="55" y="214"/>
                  </a:cxn>
                  <a:cxn ang="0">
                    <a:pos x="66" y="214"/>
                  </a:cxn>
                  <a:cxn ang="0">
                    <a:pos x="66" y="194"/>
                  </a:cxn>
                  <a:cxn ang="0">
                    <a:pos x="192" y="238"/>
                  </a:cxn>
                  <a:cxn ang="0">
                    <a:pos x="93" y="207"/>
                  </a:cxn>
                  <a:cxn ang="0">
                    <a:pos x="58" y="181"/>
                  </a:cxn>
                  <a:cxn ang="0">
                    <a:pos x="61" y="171"/>
                  </a:cxn>
                  <a:cxn ang="0">
                    <a:pos x="83" y="180"/>
                  </a:cxn>
                  <a:cxn ang="0">
                    <a:pos x="84" y="169"/>
                  </a:cxn>
                  <a:cxn ang="0">
                    <a:pos x="176" y="189"/>
                  </a:cxn>
                  <a:cxn ang="0">
                    <a:pos x="143" y="178"/>
                  </a:cxn>
                  <a:cxn ang="0">
                    <a:pos x="70" y="153"/>
                  </a:cxn>
                  <a:cxn ang="0">
                    <a:pos x="66" y="137"/>
                  </a:cxn>
                  <a:cxn ang="0">
                    <a:pos x="73" y="127"/>
                  </a:cxn>
                  <a:cxn ang="0">
                    <a:pos x="98" y="134"/>
                  </a:cxn>
                  <a:cxn ang="0">
                    <a:pos x="93" y="117"/>
                  </a:cxn>
                  <a:cxn ang="0">
                    <a:pos x="84" y="106"/>
                  </a:cxn>
                  <a:cxn ang="0">
                    <a:pos x="91" y="98"/>
                  </a:cxn>
                  <a:cxn ang="0">
                    <a:pos x="188" y="129"/>
                  </a:cxn>
                  <a:cxn ang="0">
                    <a:pos x="302" y="153"/>
                  </a:cxn>
                  <a:cxn ang="0">
                    <a:pos x="143" y="115"/>
                  </a:cxn>
                  <a:cxn ang="0">
                    <a:pos x="91" y="98"/>
                  </a:cxn>
                  <a:cxn ang="0">
                    <a:pos x="97" y="90"/>
                  </a:cxn>
                  <a:cxn ang="0">
                    <a:pos x="87" y="70"/>
                  </a:cxn>
                  <a:cxn ang="0">
                    <a:pos x="91" y="55"/>
                  </a:cxn>
                  <a:cxn ang="0">
                    <a:pos x="143" y="73"/>
                  </a:cxn>
                  <a:cxn ang="0">
                    <a:pos x="132" y="68"/>
                  </a:cxn>
                  <a:cxn ang="0">
                    <a:pos x="97" y="55"/>
                  </a:cxn>
                  <a:cxn ang="0">
                    <a:pos x="91" y="49"/>
                  </a:cxn>
                  <a:cxn ang="0">
                    <a:pos x="73" y="39"/>
                  </a:cxn>
                  <a:cxn ang="0">
                    <a:pos x="176" y="56"/>
                  </a:cxn>
                  <a:cxn ang="0">
                    <a:pos x="73" y="27"/>
                  </a:cxn>
                  <a:cxn ang="0">
                    <a:pos x="196" y="27"/>
                  </a:cxn>
                  <a:cxn ang="0">
                    <a:pos x="250" y="23"/>
                  </a:cxn>
                  <a:cxn ang="0">
                    <a:pos x="91" y="27"/>
                  </a:cxn>
                  <a:cxn ang="0">
                    <a:pos x="66" y="11"/>
                  </a:cxn>
                  <a:cxn ang="0">
                    <a:pos x="31" y="4"/>
                  </a:cxn>
                  <a:cxn ang="0">
                    <a:pos x="0" y="317"/>
                  </a:cxn>
                </a:cxnLst>
                <a:rect l="0" t="0" r="r" b="b"/>
                <a:pathLst>
                  <a:path w="339" h="366">
                    <a:moveTo>
                      <a:pt x="0" y="317"/>
                    </a:moveTo>
                    <a:lnTo>
                      <a:pt x="2" y="301"/>
                    </a:lnTo>
                    <a:lnTo>
                      <a:pt x="20" y="310"/>
                    </a:lnTo>
                    <a:lnTo>
                      <a:pt x="13" y="289"/>
                    </a:lnTo>
                    <a:lnTo>
                      <a:pt x="31" y="292"/>
                    </a:lnTo>
                    <a:lnTo>
                      <a:pt x="97" y="365"/>
                    </a:lnTo>
                    <a:lnTo>
                      <a:pt x="37" y="301"/>
                    </a:lnTo>
                    <a:lnTo>
                      <a:pt x="30" y="290"/>
                    </a:lnTo>
                    <a:lnTo>
                      <a:pt x="25" y="280"/>
                    </a:lnTo>
                    <a:lnTo>
                      <a:pt x="37" y="283"/>
                    </a:lnTo>
                    <a:lnTo>
                      <a:pt x="75" y="303"/>
                    </a:lnTo>
                    <a:lnTo>
                      <a:pt x="119" y="336"/>
                    </a:lnTo>
                    <a:lnTo>
                      <a:pt x="55" y="292"/>
                    </a:lnTo>
                    <a:lnTo>
                      <a:pt x="34" y="279"/>
                    </a:lnTo>
                    <a:lnTo>
                      <a:pt x="31" y="262"/>
                    </a:lnTo>
                    <a:lnTo>
                      <a:pt x="45" y="268"/>
                    </a:lnTo>
                    <a:lnTo>
                      <a:pt x="43" y="248"/>
                    </a:lnTo>
                    <a:lnTo>
                      <a:pt x="55" y="254"/>
                    </a:lnTo>
                    <a:lnTo>
                      <a:pt x="114" y="320"/>
                    </a:lnTo>
                    <a:lnTo>
                      <a:pt x="50" y="244"/>
                    </a:lnTo>
                    <a:lnTo>
                      <a:pt x="43" y="232"/>
                    </a:lnTo>
                    <a:lnTo>
                      <a:pt x="61" y="240"/>
                    </a:lnTo>
                    <a:lnTo>
                      <a:pt x="108" y="277"/>
                    </a:lnTo>
                    <a:lnTo>
                      <a:pt x="55" y="238"/>
                    </a:lnTo>
                    <a:lnTo>
                      <a:pt x="37" y="219"/>
                    </a:lnTo>
                    <a:lnTo>
                      <a:pt x="55" y="226"/>
                    </a:lnTo>
                    <a:lnTo>
                      <a:pt x="43" y="214"/>
                    </a:lnTo>
                    <a:lnTo>
                      <a:pt x="61" y="216"/>
                    </a:lnTo>
                    <a:lnTo>
                      <a:pt x="77" y="238"/>
                    </a:lnTo>
                    <a:lnTo>
                      <a:pt x="161" y="280"/>
                    </a:lnTo>
                    <a:lnTo>
                      <a:pt x="73" y="232"/>
                    </a:lnTo>
                    <a:lnTo>
                      <a:pt x="55" y="214"/>
                    </a:lnTo>
                    <a:lnTo>
                      <a:pt x="50" y="204"/>
                    </a:lnTo>
                    <a:lnTo>
                      <a:pt x="66" y="214"/>
                    </a:lnTo>
                    <a:lnTo>
                      <a:pt x="55" y="191"/>
                    </a:lnTo>
                    <a:lnTo>
                      <a:pt x="66" y="194"/>
                    </a:lnTo>
                    <a:lnTo>
                      <a:pt x="76" y="205"/>
                    </a:lnTo>
                    <a:lnTo>
                      <a:pt x="192" y="238"/>
                    </a:lnTo>
                    <a:lnTo>
                      <a:pt x="130" y="219"/>
                    </a:lnTo>
                    <a:lnTo>
                      <a:pt x="93" y="207"/>
                    </a:lnTo>
                    <a:lnTo>
                      <a:pt x="83" y="204"/>
                    </a:lnTo>
                    <a:lnTo>
                      <a:pt x="58" y="181"/>
                    </a:lnTo>
                    <a:lnTo>
                      <a:pt x="66" y="185"/>
                    </a:lnTo>
                    <a:lnTo>
                      <a:pt x="61" y="171"/>
                    </a:lnTo>
                    <a:lnTo>
                      <a:pt x="58" y="174"/>
                    </a:lnTo>
                    <a:lnTo>
                      <a:pt x="83" y="180"/>
                    </a:lnTo>
                    <a:lnTo>
                      <a:pt x="66" y="165"/>
                    </a:lnTo>
                    <a:lnTo>
                      <a:pt x="84" y="169"/>
                    </a:lnTo>
                    <a:lnTo>
                      <a:pt x="129" y="175"/>
                    </a:lnTo>
                    <a:lnTo>
                      <a:pt x="176" y="189"/>
                    </a:lnTo>
                    <a:lnTo>
                      <a:pt x="296" y="235"/>
                    </a:lnTo>
                    <a:lnTo>
                      <a:pt x="143" y="178"/>
                    </a:lnTo>
                    <a:lnTo>
                      <a:pt x="85" y="165"/>
                    </a:lnTo>
                    <a:lnTo>
                      <a:pt x="70" y="153"/>
                    </a:lnTo>
                    <a:lnTo>
                      <a:pt x="92" y="159"/>
                    </a:lnTo>
                    <a:lnTo>
                      <a:pt x="66" y="137"/>
                    </a:lnTo>
                    <a:lnTo>
                      <a:pt x="84" y="138"/>
                    </a:lnTo>
                    <a:lnTo>
                      <a:pt x="73" y="127"/>
                    </a:lnTo>
                    <a:lnTo>
                      <a:pt x="75" y="124"/>
                    </a:lnTo>
                    <a:lnTo>
                      <a:pt x="98" y="134"/>
                    </a:lnTo>
                    <a:lnTo>
                      <a:pt x="75" y="117"/>
                    </a:lnTo>
                    <a:lnTo>
                      <a:pt x="93" y="117"/>
                    </a:lnTo>
                    <a:lnTo>
                      <a:pt x="73" y="106"/>
                    </a:lnTo>
                    <a:lnTo>
                      <a:pt x="84" y="106"/>
                    </a:lnTo>
                    <a:lnTo>
                      <a:pt x="73" y="98"/>
                    </a:lnTo>
                    <a:lnTo>
                      <a:pt x="91" y="98"/>
                    </a:lnTo>
                    <a:lnTo>
                      <a:pt x="127" y="113"/>
                    </a:lnTo>
                    <a:lnTo>
                      <a:pt x="188" y="129"/>
                    </a:lnTo>
                    <a:lnTo>
                      <a:pt x="248" y="143"/>
                    </a:lnTo>
                    <a:lnTo>
                      <a:pt x="302" y="153"/>
                    </a:lnTo>
                    <a:lnTo>
                      <a:pt x="173" y="124"/>
                    </a:lnTo>
                    <a:lnTo>
                      <a:pt x="143" y="115"/>
                    </a:lnTo>
                    <a:lnTo>
                      <a:pt x="98" y="103"/>
                    </a:lnTo>
                    <a:lnTo>
                      <a:pt x="91" y="98"/>
                    </a:lnTo>
                    <a:lnTo>
                      <a:pt x="78" y="86"/>
                    </a:lnTo>
                    <a:lnTo>
                      <a:pt x="97" y="90"/>
                    </a:lnTo>
                    <a:lnTo>
                      <a:pt x="76" y="70"/>
                    </a:lnTo>
                    <a:lnTo>
                      <a:pt x="87" y="70"/>
                    </a:lnTo>
                    <a:lnTo>
                      <a:pt x="73" y="55"/>
                    </a:lnTo>
                    <a:lnTo>
                      <a:pt x="91" y="55"/>
                    </a:lnTo>
                    <a:lnTo>
                      <a:pt x="102" y="63"/>
                    </a:lnTo>
                    <a:lnTo>
                      <a:pt x="143" y="73"/>
                    </a:lnTo>
                    <a:lnTo>
                      <a:pt x="261" y="96"/>
                    </a:lnTo>
                    <a:lnTo>
                      <a:pt x="132" y="68"/>
                    </a:lnTo>
                    <a:lnTo>
                      <a:pt x="102" y="61"/>
                    </a:lnTo>
                    <a:lnTo>
                      <a:pt x="97" y="55"/>
                    </a:lnTo>
                    <a:lnTo>
                      <a:pt x="78" y="45"/>
                    </a:lnTo>
                    <a:lnTo>
                      <a:pt x="91" y="49"/>
                    </a:lnTo>
                    <a:lnTo>
                      <a:pt x="61" y="35"/>
                    </a:lnTo>
                    <a:lnTo>
                      <a:pt x="73" y="39"/>
                    </a:lnTo>
                    <a:lnTo>
                      <a:pt x="100" y="39"/>
                    </a:lnTo>
                    <a:lnTo>
                      <a:pt x="176" y="56"/>
                    </a:lnTo>
                    <a:lnTo>
                      <a:pt x="97" y="39"/>
                    </a:lnTo>
                    <a:lnTo>
                      <a:pt x="73" y="27"/>
                    </a:lnTo>
                    <a:lnTo>
                      <a:pt x="97" y="27"/>
                    </a:lnTo>
                    <a:lnTo>
                      <a:pt x="196" y="27"/>
                    </a:lnTo>
                    <a:lnTo>
                      <a:pt x="338" y="14"/>
                    </a:lnTo>
                    <a:lnTo>
                      <a:pt x="250" y="23"/>
                    </a:lnTo>
                    <a:lnTo>
                      <a:pt x="126" y="29"/>
                    </a:lnTo>
                    <a:lnTo>
                      <a:pt x="91" y="27"/>
                    </a:lnTo>
                    <a:lnTo>
                      <a:pt x="78" y="21"/>
                    </a:lnTo>
                    <a:lnTo>
                      <a:pt x="66" y="11"/>
                    </a:lnTo>
                    <a:lnTo>
                      <a:pt x="39" y="0"/>
                    </a:lnTo>
                    <a:lnTo>
                      <a:pt x="31" y="4"/>
                    </a:lnTo>
                    <a:lnTo>
                      <a:pt x="26" y="1"/>
                    </a:lnTo>
                    <a:lnTo>
                      <a:pt x="0" y="31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7" name="Freeform 57"/>
              <p:cNvSpPr>
                <a:spLocks/>
              </p:cNvSpPr>
              <p:nvPr/>
            </p:nvSpPr>
            <p:spPr bwMode="ltGray">
              <a:xfrm>
                <a:off x="1883" y="3715"/>
                <a:ext cx="91" cy="277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35" y="21"/>
                  </a:cxn>
                  <a:cxn ang="0">
                    <a:pos x="54" y="54"/>
                  </a:cxn>
                  <a:cxn ang="0">
                    <a:pos x="72" y="100"/>
                  </a:cxn>
                  <a:cxn ang="0">
                    <a:pos x="90" y="159"/>
                  </a:cxn>
                  <a:cxn ang="0">
                    <a:pos x="90" y="221"/>
                  </a:cxn>
                  <a:cxn ang="0">
                    <a:pos x="80" y="276"/>
                  </a:cxn>
                  <a:cxn ang="0">
                    <a:pos x="72" y="276"/>
                  </a:cxn>
                  <a:cxn ang="0">
                    <a:pos x="80" y="221"/>
                  </a:cxn>
                  <a:cxn ang="0">
                    <a:pos x="80" y="175"/>
                  </a:cxn>
                  <a:cxn ang="0">
                    <a:pos x="62" y="125"/>
                  </a:cxn>
                  <a:cxn ang="0">
                    <a:pos x="35" y="75"/>
                  </a:cxn>
                  <a:cxn ang="0">
                    <a:pos x="0" y="12"/>
                  </a:cxn>
                  <a:cxn ang="0">
                    <a:pos x="18" y="0"/>
                  </a:cxn>
                </a:cxnLst>
                <a:rect l="0" t="0" r="r" b="b"/>
                <a:pathLst>
                  <a:path w="91" h="277">
                    <a:moveTo>
                      <a:pt x="18" y="0"/>
                    </a:moveTo>
                    <a:lnTo>
                      <a:pt x="35" y="21"/>
                    </a:lnTo>
                    <a:lnTo>
                      <a:pt x="54" y="54"/>
                    </a:lnTo>
                    <a:lnTo>
                      <a:pt x="72" y="100"/>
                    </a:lnTo>
                    <a:lnTo>
                      <a:pt x="90" y="159"/>
                    </a:lnTo>
                    <a:lnTo>
                      <a:pt x="90" y="221"/>
                    </a:lnTo>
                    <a:lnTo>
                      <a:pt x="80" y="276"/>
                    </a:lnTo>
                    <a:lnTo>
                      <a:pt x="72" y="276"/>
                    </a:lnTo>
                    <a:lnTo>
                      <a:pt x="80" y="221"/>
                    </a:lnTo>
                    <a:lnTo>
                      <a:pt x="80" y="175"/>
                    </a:lnTo>
                    <a:lnTo>
                      <a:pt x="62" y="125"/>
                    </a:lnTo>
                    <a:lnTo>
                      <a:pt x="35" y="75"/>
                    </a:lnTo>
                    <a:lnTo>
                      <a:pt x="0" y="12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8" name="Freeform 58"/>
              <p:cNvSpPr>
                <a:spLocks/>
              </p:cNvSpPr>
              <p:nvPr/>
            </p:nvSpPr>
            <p:spPr bwMode="ltGray">
              <a:xfrm>
                <a:off x="383" y="3434"/>
                <a:ext cx="244" cy="521"/>
              </a:xfrm>
              <a:custGeom>
                <a:avLst/>
                <a:gdLst/>
                <a:ahLst/>
                <a:cxnLst>
                  <a:cxn ang="0">
                    <a:pos x="239" y="80"/>
                  </a:cxn>
                  <a:cxn ang="0">
                    <a:pos x="222" y="47"/>
                  </a:cxn>
                  <a:cxn ang="0">
                    <a:pos x="214" y="33"/>
                  </a:cxn>
                  <a:cxn ang="0">
                    <a:pos x="197" y="22"/>
                  </a:cxn>
                  <a:cxn ang="0">
                    <a:pos x="179" y="12"/>
                  </a:cxn>
                  <a:cxn ang="0">
                    <a:pos x="157" y="2"/>
                  </a:cxn>
                  <a:cxn ang="0">
                    <a:pos x="137" y="0"/>
                  </a:cxn>
                  <a:cxn ang="0">
                    <a:pos x="120" y="4"/>
                  </a:cxn>
                  <a:cxn ang="0">
                    <a:pos x="99" y="9"/>
                  </a:cxn>
                  <a:cxn ang="0">
                    <a:pos x="76" y="19"/>
                  </a:cxn>
                  <a:cxn ang="0">
                    <a:pos x="63" y="39"/>
                  </a:cxn>
                  <a:cxn ang="0">
                    <a:pos x="48" y="66"/>
                  </a:cxn>
                  <a:cxn ang="0">
                    <a:pos x="34" y="87"/>
                  </a:cxn>
                  <a:cxn ang="0">
                    <a:pos x="22" y="110"/>
                  </a:cxn>
                  <a:cxn ang="0">
                    <a:pos x="9" y="139"/>
                  </a:cxn>
                  <a:cxn ang="0">
                    <a:pos x="0" y="203"/>
                  </a:cxn>
                  <a:cxn ang="0">
                    <a:pos x="3" y="250"/>
                  </a:cxn>
                  <a:cxn ang="0">
                    <a:pos x="14" y="319"/>
                  </a:cxn>
                  <a:cxn ang="0">
                    <a:pos x="34" y="378"/>
                  </a:cxn>
                  <a:cxn ang="0">
                    <a:pos x="76" y="520"/>
                  </a:cxn>
                  <a:cxn ang="0">
                    <a:pos x="60" y="368"/>
                  </a:cxn>
                  <a:cxn ang="0">
                    <a:pos x="51" y="315"/>
                  </a:cxn>
                  <a:cxn ang="0">
                    <a:pos x="45" y="269"/>
                  </a:cxn>
                  <a:cxn ang="0">
                    <a:pos x="42" y="220"/>
                  </a:cxn>
                  <a:cxn ang="0">
                    <a:pos x="48" y="165"/>
                  </a:cxn>
                  <a:cxn ang="0">
                    <a:pos x="55" y="123"/>
                  </a:cxn>
                  <a:cxn ang="0">
                    <a:pos x="65" y="71"/>
                  </a:cxn>
                  <a:cxn ang="0">
                    <a:pos x="83" y="47"/>
                  </a:cxn>
                  <a:cxn ang="0">
                    <a:pos x="105" y="37"/>
                  </a:cxn>
                  <a:cxn ang="0">
                    <a:pos x="166" y="32"/>
                  </a:cxn>
                  <a:cxn ang="0">
                    <a:pos x="202" y="49"/>
                  </a:cxn>
                  <a:cxn ang="0">
                    <a:pos x="243" y="87"/>
                  </a:cxn>
                  <a:cxn ang="0">
                    <a:pos x="239" y="80"/>
                  </a:cxn>
                </a:cxnLst>
                <a:rect l="0" t="0" r="r" b="b"/>
                <a:pathLst>
                  <a:path w="244" h="521">
                    <a:moveTo>
                      <a:pt x="239" y="80"/>
                    </a:moveTo>
                    <a:lnTo>
                      <a:pt x="222" y="47"/>
                    </a:lnTo>
                    <a:lnTo>
                      <a:pt x="214" y="33"/>
                    </a:lnTo>
                    <a:lnTo>
                      <a:pt x="197" y="22"/>
                    </a:lnTo>
                    <a:lnTo>
                      <a:pt x="179" y="12"/>
                    </a:lnTo>
                    <a:lnTo>
                      <a:pt x="157" y="2"/>
                    </a:lnTo>
                    <a:lnTo>
                      <a:pt x="137" y="0"/>
                    </a:lnTo>
                    <a:lnTo>
                      <a:pt x="120" y="4"/>
                    </a:lnTo>
                    <a:lnTo>
                      <a:pt x="99" y="9"/>
                    </a:lnTo>
                    <a:lnTo>
                      <a:pt x="76" y="19"/>
                    </a:lnTo>
                    <a:lnTo>
                      <a:pt x="63" y="39"/>
                    </a:lnTo>
                    <a:lnTo>
                      <a:pt x="48" y="66"/>
                    </a:lnTo>
                    <a:lnTo>
                      <a:pt x="34" y="87"/>
                    </a:lnTo>
                    <a:lnTo>
                      <a:pt x="22" y="110"/>
                    </a:lnTo>
                    <a:lnTo>
                      <a:pt x="9" y="139"/>
                    </a:lnTo>
                    <a:lnTo>
                      <a:pt x="0" y="203"/>
                    </a:lnTo>
                    <a:lnTo>
                      <a:pt x="3" y="250"/>
                    </a:lnTo>
                    <a:lnTo>
                      <a:pt x="14" y="319"/>
                    </a:lnTo>
                    <a:lnTo>
                      <a:pt x="34" y="378"/>
                    </a:lnTo>
                    <a:lnTo>
                      <a:pt x="76" y="520"/>
                    </a:lnTo>
                    <a:lnTo>
                      <a:pt x="60" y="368"/>
                    </a:lnTo>
                    <a:lnTo>
                      <a:pt x="51" y="315"/>
                    </a:lnTo>
                    <a:lnTo>
                      <a:pt x="45" y="269"/>
                    </a:lnTo>
                    <a:lnTo>
                      <a:pt x="42" y="220"/>
                    </a:lnTo>
                    <a:lnTo>
                      <a:pt x="48" y="165"/>
                    </a:lnTo>
                    <a:lnTo>
                      <a:pt x="55" y="123"/>
                    </a:lnTo>
                    <a:lnTo>
                      <a:pt x="65" y="71"/>
                    </a:lnTo>
                    <a:lnTo>
                      <a:pt x="83" y="47"/>
                    </a:lnTo>
                    <a:lnTo>
                      <a:pt x="105" y="37"/>
                    </a:lnTo>
                    <a:lnTo>
                      <a:pt x="166" y="32"/>
                    </a:lnTo>
                    <a:lnTo>
                      <a:pt x="202" y="49"/>
                    </a:lnTo>
                    <a:lnTo>
                      <a:pt x="243" y="87"/>
                    </a:lnTo>
                    <a:lnTo>
                      <a:pt x="239" y="8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9" name="Freeform 59"/>
              <p:cNvSpPr>
                <a:spLocks/>
              </p:cNvSpPr>
              <p:nvPr/>
            </p:nvSpPr>
            <p:spPr bwMode="ltGray">
              <a:xfrm>
                <a:off x="558" y="3063"/>
                <a:ext cx="250" cy="509"/>
              </a:xfrm>
              <a:custGeom>
                <a:avLst/>
                <a:gdLst/>
                <a:ahLst/>
                <a:cxnLst>
                  <a:cxn ang="0">
                    <a:pos x="73" y="508"/>
                  </a:cxn>
                  <a:cxn ang="0">
                    <a:pos x="55" y="420"/>
                  </a:cxn>
                  <a:cxn ang="0">
                    <a:pos x="48" y="383"/>
                  </a:cxn>
                  <a:cxn ang="0">
                    <a:pos x="29" y="337"/>
                  </a:cxn>
                  <a:cxn ang="0">
                    <a:pos x="12" y="294"/>
                  </a:cxn>
                  <a:cxn ang="0">
                    <a:pos x="2" y="268"/>
                  </a:cxn>
                  <a:cxn ang="0">
                    <a:pos x="0" y="242"/>
                  </a:cxn>
                  <a:cxn ang="0">
                    <a:pos x="4" y="203"/>
                  </a:cxn>
                  <a:cxn ang="0">
                    <a:pos x="8" y="165"/>
                  </a:cxn>
                  <a:cxn ang="0">
                    <a:pos x="34" y="70"/>
                  </a:cxn>
                  <a:cxn ang="0">
                    <a:pos x="48" y="46"/>
                  </a:cxn>
                  <a:cxn ang="0">
                    <a:pos x="71" y="21"/>
                  </a:cxn>
                  <a:cxn ang="0">
                    <a:pos x="90" y="6"/>
                  </a:cxn>
                  <a:cxn ang="0">
                    <a:pos x="115" y="0"/>
                  </a:cxn>
                  <a:cxn ang="0">
                    <a:pos x="135" y="11"/>
                  </a:cxn>
                  <a:cxn ang="0">
                    <a:pos x="161" y="21"/>
                  </a:cxn>
                  <a:cxn ang="0">
                    <a:pos x="187" y="51"/>
                  </a:cxn>
                  <a:cxn ang="0">
                    <a:pos x="196" y="72"/>
                  </a:cxn>
                  <a:cxn ang="0">
                    <a:pos x="212" y="103"/>
                  </a:cxn>
                  <a:cxn ang="0">
                    <a:pos x="224" y="129"/>
                  </a:cxn>
                  <a:cxn ang="0">
                    <a:pos x="246" y="263"/>
                  </a:cxn>
                  <a:cxn ang="0">
                    <a:pos x="249" y="287"/>
                  </a:cxn>
                  <a:cxn ang="0">
                    <a:pos x="244" y="332"/>
                  </a:cxn>
                  <a:cxn ang="0">
                    <a:pos x="230" y="456"/>
                  </a:cxn>
                  <a:cxn ang="0">
                    <a:pos x="231" y="334"/>
                  </a:cxn>
                  <a:cxn ang="0">
                    <a:pos x="224" y="280"/>
                  </a:cxn>
                  <a:cxn ang="0">
                    <a:pos x="219" y="248"/>
                  </a:cxn>
                  <a:cxn ang="0">
                    <a:pos x="208" y="203"/>
                  </a:cxn>
                  <a:cxn ang="0">
                    <a:pos x="198" y="159"/>
                  </a:cxn>
                  <a:cxn ang="0">
                    <a:pos x="183" y="117"/>
                  </a:cxn>
                  <a:cxn ang="0">
                    <a:pos x="166" y="77"/>
                  </a:cxn>
                  <a:cxn ang="0">
                    <a:pos x="151" y="42"/>
                  </a:cxn>
                  <a:cxn ang="0">
                    <a:pos x="135" y="21"/>
                  </a:cxn>
                  <a:cxn ang="0">
                    <a:pos x="118" y="13"/>
                  </a:cxn>
                  <a:cxn ang="0">
                    <a:pos x="100" y="21"/>
                  </a:cxn>
                  <a:cxn ang="0">
                    <a:pos x="88" y="40"/>
                  </a:cxn>
                  <a:cxn ang="0">
                    <a:pos x="80" y="72"/>
                  </a:cxn>
                  <a:cxn ang="0">
                    <a:pos x="80" y="97"/>
                  </a:cxn>
                  <a:cxn ang="0">
                    <a:pos x="74" y="144"/>
                  </a:cxn>
                  <a:cxn ang="0">
                    <a:pos x="67" y="173"/>
                  </a:cxn>
                  <a:cxn ang="0">
                    <a:pos x="50" y="218"/>
                  </a:cxn>
                  <a:cxn ang="0">
                    <a:pos x="48" y="242"/>
                  </a:cxn>
                  <a:cxn ang="0">
                    <a:pos x="44" y="265"/>
                  </a:cxn>
                  <a:cxn ang="0">
                    <a:pos x="44" y="299"/>
                  </a:cxn>
                  <a:cxn ang="0">
                    <a:pos x="74" y="412"/>
                  </a:cxn>
                  <a:cxn ang="0">
                    <a:pos x="73" y="508"/>
                  </a:cxn>
                </a:cxnLst>
                <a:rect l="0" t="0" r="r" b="b"/>
                <a:pathLst>
                  <a:path w="250" h="509">
                    <a:moveTo>
                      <a:pt x="73" y="508"/>
                    </a:moveTo>
                    <a:lnTo>
                      <a:pt x="55" y="420"/>
                    </a:lnTo>
                    <a:lnTo>
                      <a:pt x="48" y="383"/>
                    </a:lnTo>
                    <a:lnTo>
                      <a:pt x="29" y="337"/>
                    </a:lnTo>
                    <a:lnTo>
                      <a:pt x="12" y="294"/>
                    </a:lnTo>
                    <a:lnTo>
                      <a:pt x="2" y="268"/>
                    </a:lnTo>
                    <a:lnTo>
                      <a:pt x="0" y="242"/>
                    </a:lnTo>
                    <a:lnTo>
                      <a:pt x="4" y="203"/>
                    </a:lnTo>
                    <a:lnTo>
                      <a:pt x="8" y="165"/>
                    </a:lnTo>
                    <a:lnTo>
                      <a:pt x="34" y="70"/>
                    </a:lnTo>
                    <a:lnTo>
                      <a:pt x="48" y="46"/>
                    </a:lnTo>
                    <a:lnTo>
                      <a:pt x="71" y="21"/>
                    </a:lnTo>
                    <a:lnTo>
                      <a:pt x="90" y="6"/>
                    </a:lnTo>
                    <a:lnTo>
                      <a:pt x="115" y="0"/>
                    </a:lnTo>
                    <a:lnTo>
                      <a:pt x="135" y="11"/>
                    </a:lnTo>
                    <a:lnTo>
                      <a:pt x="161" y="21"/>
                    </a:lnTo>
                    <a:lnTo>
                      <a:pt x="187" y="51"/>
                    </a:lnTo>
                    <a:lnTo>
                      <a:pt x="196" y="72"/>
                    </a:lnTo>
                    <a:lnTo>
                      <a:pt x="212" y="103"/>
                    </a:lnTo>
                    <a:lnTo>
                      <a:pt x="224" y="129"/>
                    </a:lnTo>
                    <a:lnTo>
                      <a:pt x="246" y="263"/>
                    </a:lnTo>
                    <a:lnTo>
                      <a:pt x="249" y="287"/>
                    </a:lnTo>
                    <a:lnTo>
                      <a:pt x="244" y="332"/>
                    </a:lnTo>
                    <a:lnTo>
                      <a:pt x="230" y="456"/>
                    </a:lnTo>
                    <a:lnTo>
                      <a:pt x="231" y="334"/>
                    </a:lnTo>
                    <a:lnTo>
                      <a:pt x="224" y="280"/>
                    </a:lnTo>
                    <a:lnTo>
                      <a:pt x="219" y="248"/>
                    </a:lnTo>
                    <a:lnTo>
                      <a:pt x="208" y="203"/>
                    </a:lnTo>
                    <a:lnTo>
                      <a:pt x="198" y="159"/>
                    </a:lnTo>
                    <a:lnTo>
                      <a:pt x="183" y="117"/>
                    </a:lnTo>
                    <a:lnTo>
                      <a:pt x="166" y="77"/>
                    </a:lnTo>
                    <a:lnTo>
                      <a:pt x="151" y="42"/>
                    </a:lnTo>
                    <a:lnTo>
                      <a:pt x="135" y="21"/>
                    </a:lnTo>
                    <a:lnTo>
                      <a:pt x="118" y="13"/>
                    </a:lnTo>
                    <a:lnTo>
                      <a:pt x="100" y="21"/>
                    </a:lnTo>
                    <a:lnTo>
                      <a:pt x="88" y="40"/>
                    </a:lnTo>
                    <a:lnTo>
                      <a:pt x="80" y="72"/>
                    </a:lnTo>
                    <a:lnTo>
                      <a:pt x="80" y="97"/>
                    </a:lnTo>
                    <a:lnTo>
                      <a:pt x="74" y="144"/>
                    </a:lnTo>
                    <a:lnTo>
                      <a:pt x="67" y="173"/>
                    </a:lnTo>
                    <a:lnTo>
                      <a:pt x="50" y="218"/>
                    </a:lnTo>
                    <a:lnTo>
                      <a:pt x="48" y="242"/>
                    </a:lnTo>
                    <a:lnTo>
                      <a:pt x="44" y="265"/>
                    </a:lnTo>
                    <a:lnTo>
                      <a:pt x="44" y="299"/>
                    </a:lnTo>
                    <a:lnTo>
                      <a:pt x="74" y="412"/>
                    </a:lnTo>
                    <a:lnTo>
                      <a:pt x="73" y="50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70" name="Group 62"/>
              <p:cNvGrpSpPr>
                <a:grpSpLocks/>
              </p:cNvGrpSpPr>
              <p:nvPr/>
            </p:nvGrpSpPr>
            <p:grpSpPr bwMode="auto">
              <a:xfrm>
                <a:off x="697" y="2551"/>
                <a:ext cx="602" cy="744"/>
                <a:chOff x="697" y="2551"/>
                <a:chExt cx="602" cy="744"/>
              </a:xfrm>
            </p:grpSpPr>
            <p:sp>
              <p:nvSpPr>
                <p:cNvPr id="76" name="Freeform 60"/>
                <p:cNvSpPr>
                  <a:spLocks/>
                </p:cNvSpPr>
                <p:nvPr/>
              </p:nvSpPr>
              <p:spPr bwMode="ltGray">
                <a:xfrm>
                  <a:off x="697" y="2551"/>
                  <a:ext cx="331" cy="740"/>
                </a:xfrm>
                <a:custGeom>
                  <a:avLst/>
                  <a:gdLst/>
                  <a:ahLst/>
                  <a:cxnLst>
                    <a:cxn ang="0">
                      <a:pos x="310" y="17"/>
                    </a:cxn>
                    <a:cxn ang="0">
                      <a:pos x="308" y="0"/>
                    </a:cxn>
                    <a:cxn ang="0">
                      <a:pos x="285" y="6"/>
                    </a:cxn>
                    <a:cxn ang="0">
                      <a:pos x="271" y="25"/>
                    </a:cxn>
                    <a:cxn ang="0">
                      <a:pos x="9" y="162"/>
                    </a:cxn>
                    <a:cxn ang="0">
                      <a:pos x="242" y="65"/>
                    </a:cxn>
                    <a:cxn ang="0">
                      <a:pos x="246" y="84"/>
                    </a:cxn>
                    <a:cxn ang="0">
                      <a:pos x="131" y="200"/>
                    </a:cxn>
                    <a:cxn ang="0">
                      <a:pos x="272" y="107"/>
                    </a:cxn>
                    <a:cxn ang="0">
                      <a:pos x="254" y="146"/>
                    </a:cxn>
                    <a:cxn ang="0">
                      <a:pos x="209" y="209"/>
                    </a:cxn>
                    <a:cxn ang="0">
                      <a:pos x="72" y="377"/>
                    </a:cxn>
                    <a:cxn ang="0">
                      <a:pos x="77" y="363"/>
                    </a:cxn>
                    <a:cxn ang="0">
                      <a:pos x="167" y="259"/>
                    </a:cxn>
                    <a:cxn ang="0">
                      <a:pos x="238" y="178"/>
                    </a:cxn>
                    <a:cxn ang="0">
                      <a:pos x="271" y="139"/>
                    </a:cxn>
                    <a:cxn ang="0">
                      <a:pos x="277" y="152"/>
                    </a:cxn>
                    <a:cxn ang="0">
                      <a:pos x="238" y="203"/>
                    </a:cxn>
                    <a:cxn ang="0">
                      <a:pos x="183" y="274"/>
                    </a:cxn>
                    <a:cxn ang="0">
                      <a:pos x="254" y="178"/>
                    </a:cxn>
                    <a:cxn ang="0">
                      <a:pos x="277" y="152"/>
                    </a:cxn>
                    <a:cxn ang="0">
                      <a:pos x="279" y="180"/>
                    </a:cxn>
                    <a:cxn ang="0">
                      <a:pos x="254" y="229"/>
                    </a:cxn>
                    <a:cxn ang="0">
                      <a:pos x="183" y="294"/>
                    </a:cxn>
                    <a:cxn ang="0">
                      <a:pos x="121" y="352"/>
                    </a:cxn>
                    <a:cxn ang="0">
                      <a:pos x="192" y="292"/>
                    </a:cxn>
                    <a:cxn ang="0">
                      <a:pos x="265" y="222"/>
                    </a:cxn>
                    <a:cxn ang="0">
                      <a:pos x="263" y="246"/>
                    </a:cxn>
                    <a:cxn ang="0">
                      <a:pos x="265" y="287"/>
                    </a:cxn>
                    <a:cxn ang="0">
                      <a:pos x="254" y="306"/>
                    </a:cxn>
                    <a:cxn ang="0">
                      <a:pos x="194" y="366"/>
                    </a:cxn>
                    <a:cxn ang="0">
                      <a:pos x="82" y="460"/>
                    </a:cxn>
                    <a:cxn ang="0">
                      <a:pos x="99" y="440"/>
                    </a:cxn>
                    <a:cxn ang="0">
                      <a:pos x="238" y="325"/>
                    </a:cxn>
                    <a:cxn ang="0">
                      <a:pos x="281" y="276"/>
                    </a:cxn>
                    <a:cxn ang="0">
                      <a:pos x="170" y="424"/>
                    </a:cxn>
                    <a:cxn ang="0">
                      <a:pos x="280" y="320"/>
                    </a:cxn>
                    <a:cxn ang="0">
                      <a:pos x="277" y="362"/>
                    </a:cxn>
                    <a:cxn ang="0">
                      <a:pos x="222" y="460"/>
                    </a:cxn>
                    <a:cxn ang="0">
                      <a:pos x="127" y="531"/>
                    </a:cxn>
                    <a:cxn ang="0">
                      <a:pos x="38" y="595"/>
                    </a:cxn>
                    <a:cxn ang="0">
                      <a:pos x="171" y="506"/>
                    </a:cxn>
                    <a:cxn ang="0">
                      <a:pos x="226" y="454"/>
                    </a:cxn>
                    <a:cxn ang="0">
                      <a:pos x="277" y="378"/>
                    </a:cxn>
                    <a:cxn ang="0">
                      <a:pos x="271" y="413"/>
                    </a:cxn>
                    <a:cxn ang="0">
                      <a:pos x="268" y="446"/>
                    </a:cxn>
                    <a:cxn ang="0">
                      <a:pos x="271" y="479"/>
                    </a:cxn>
                    <a:cxn ang="0">
                      <a:pos x="222" y="544"/>
                    </a:cxn>
                    <a:cxn ang="0">
                      <a:pos x="130" y="602"/>
                    </a:cxn>
                    <a:cxn ang="0">
                      <a:pos x="136" y="597"/>
                    </a:cxn>
                    <a:cxn ang="0">
                      <a:pos x="249" y="518"/>
                    </a:cxn>
                    <a:cxn ang="0">
                      <a:pos x="244" y="538"/>
                    </a:cxn>
                    <a:cxn ang="0">
                      <a:pos x="249" y="550"/>
                    </a:cxn>
                    <a:cxn ang="0">
                      <a:pos x="254" y="569"/>
                    </a:cxn>
                    <a:cxn ang="0">
                      <a:pos x="199" y="628"/>
                    </a:cxn>
                    <a:cxn ang="0">
                      <a:pos x="137" y="641"/>
                    </a:cxn>
                    <a:cxn ang="0">
                      <a:pos x="249" y="589"/>
                    </a:cxn>
                    <a:cxn ang="0">
                      <a:pos x="244" y="618"/>
                    </a:cxn>
                    <a:cxn ang="0">
                      <a:pos x="250" y="635"/>
                    </a:cxn>
                    <a:cxn ang="0">
                      <a:pos x="121" y="739"/>
                    </a:cxn>
                    <a:cxn ang="0">
                      <a:pos x="244" y="659"/>
                    </a:cxn>
                    <a:cxn ang="0">
                      <a:pos x="270" y="631"/>
                    </a:cxn>
                    <a:cxn ang="0">
                      <a:pos x="286" y="605"/>
                    </a:cxn>
                  </a:cxnLst>
                  <a:rect l="0" t="0" r="r" b="b"/>
                  <a:pathLst>
                    <a:path w="331" h="740">
                      <a:moveTo>
                        <a:pt x="305" y="56"/>
                      </a:moveTo>
                      <a:lnTo>
                        <a:pt x="310" y="17"/>
                      </a:lnTo>
                      <a:lnTo>
                        <a:pt x="330" y="13"/>
                      </a:lnTo>
                      <a:lnTo>
                        <a:pt x="308" y="0"/>
                      </a:lnTo>
                      <a:lnTo>
                        <a:pt x="300" y="1"/>
                      </a:lnTo>
                      <a:lnTo>
                        <a:pt x="285" y="6"/>
                      </a:lnTo>
                      <a:lnTo>
                        <a:pt x="284" y="18"/>
                      </a:lnTo>
                      <a:lnTo>
                        <a:pt x="271" y="25"/>
                      </a:lnTo>
                      <a:lnTo>
                        <a:pt x="160" y="132"/>
                      </a:lnTo>
                      <a:lnTo>
                        <a:pt x="9" y="162"/>
                      </a:lnTo>
                      <a:lnTo>
                        <a:pt x="158" y="131"/>
                      </a:lnTo>
                      <a:lnTo>
                        <a:pt x="242" y="65"/>
                      </a:lnTo>
                      <a:lnTo>
                        <a:pt x="271" y="55"/>
                      </a:lnTo>
                      <a:lnTo>
                        <a:pt x="246" y="84"/>
                      </a:lnTo>
                      <a:lnTo>
                        <a:pt x="271" y="86"/>
                      </a:lnTo>
                      <a:lnTo>
                        <a:pt x="131" y="200"/>
                      </a:lnTo>
                      <a:lnTo>
                        <a:pt x="226" y="128"/>
                      </a:lnTo>
                      <a:lnTo>
                        <a:pt x="272" y="107"/>
                      </a:lnTo>
                      <a:lnTo>
                        <a:pt x="271" y="123"/>
                      </a:lnTo>
                      <a:lnTo>
                        <a:pt x="254" y="146"/>
                      </a:lnTo>
                      <a:lnTo>
                        <a:pt x="242" y="165"/>
                      </a:lnTo>
                      <a:lnTo>
                        <a:pt x="209" y="209"/>
                      </a:lnTo>
                      <a:lnTo>
                        <a:pt x="148" y="287"/>
                      </a:lnTo>
                      <a:lnTo>
                        <a:pt x="72" y="377"/>
                      </a:lnTo>
                      <a:lnTo>
                        <a:pt x="10" y="440"/>
                      </a:lnTo>
                      <a:lnTo>
                        <a:pt x="77" y="363"/>
                      </a:lnTo>
                      <a:lnTo>
                        <a:pt x="116" y="318"/>
                      </a:lnTo>
                      <a:lnTo>
                        <a:pt x="167" y="259"/>
                      </a:lnTo>
                      <a:lnTo>
                        <a:pt x="193" y="222"/>
                      </a:lnTo>
                      <a:lnTo>
                        <a:pt x="238" y="178"/>
                      </a:lnTo>
                      <a:lnTo>
                        <a:pt x="254" y="158"/>
                      </a:lnTo>
                      <a:lnTo>
                        <a:pt x="271" y="139"/>
                      </a:lnTo>
                      <a:lnTo>
                        <a:pt x="262" y="141"/>
                      </a:lnTo>
                      <a:lnTo>
                        <a:pt x="277" y="152"/>
                      </a:lnTo>
                      <a:lnTo>
                        <a:pt x="261" y="165"/>
                      </a:lnTo>
                      <a:lnTo>
                        <a:pt x="238" y="203"/>
                      </a:lnTo>
                      <a:lnTo>
                        <a:pt x="211" y="243"/>
                      </a:lnTo>
                      <a:lnTo>
                        <a:pt x="183" y="274"/>
                      </a:lnTo>
                      <a:lnTo>
                        <a:pt x="232" y="209"/>
                      </a:lnTo>
                      <a:lnTo>
                        <a:pt x="254" y="178"/>
                      </a:lnTo>
                      <a:lnTo>
                        <a:pt x="271" y="152"/>
                      </a:lnTo>
                      <a:lnTo>
                        <a:pt x="277" y="152"/>
                      </a:lnTo>
                      <a:lnTo>
                        <a:pt x="264" y="190"/>
                      </a:lnTo>
                      <a:lnTo>
                        <a:pt x="279" y="180"/>
                      </a:lnTo>
                      <a:lnTo>
                        <a:pt x="271" y="203"/>
                      </a:lnTo>
                      <a:lnTo>
                        <a:pt x="254" y="229"/>
                      </a:lnTo>
                      <a:lnTo>
                        <a:pt x="222" y="267"/>
                      </a:lnTo>
                      <a:lnTo>
                        <a:pt x="183" y="294"/>
                      </a:lnTo>
                      <a:lnTo>
                        <a:pt x="148" y="325"/>
                      </a:lnTo>
                      <a:lnTo>
                        <a:pt x="121" y="352"/>
                      </a:lnTo>
                      <a:lnTo>
                        <a:pt x="137" y="339"/>
                      </a:lnTo>
                      <a:lnTo>
                        <a:pt x="192" y="292"/>
                      </a:lnTo>
                      <a:lnTo>
                        <a:pt x="254" y="236"/>
                      </a:lnTo>
                      <a:lnTo>
                        <a:pt x="265" y="222"/>
                      </a:lnTo>
                      <a:lnTo>
                        <a:pt x="277" y="203"/>
                      </a:lnTo>
                      <a:lnTo>
                        <a:pt x="263" y="246"/>
                      </a:lnTo>
                      <a:lnTo>
                        <a:pt x="286" y="230"/>
                      </a:lnTo>
                      <a:lnTo>
                        <a:pt x="265" y="287"/>
                      </a:lnTo>
                      <a:lnTo>
                        <a:pt x="261" y="299"/>
                      </a:lnTo>
                      <a:lnTo>
                        <a:pt x="254" y="306"/>
                      </a:lnTo>
                      <a:lnTo>
                        <a:pt x="225" y="337"/>
                      </a:lnTo>
                      <a:lnTo>
                        <a:pt x="194" y="366"/>
                      </a:lnTo>
                      <a:lnTo>
                        <a:pt x="137" y="415"/>
                      </a:lnTo>
                      <a:lnTo>
                        <a:pt x="82" y="460"/>
                      </a:lnTo>
                      <a:lnTo>
                        <a:pt x="0" y="524"/>
                      </a:lnTo>
                      <a:lnTo>
                        <a:pt x="99" y="440"/>
                      </a:lnTo>
                      <a:lnTo>
                        <a:pt x="199" y="357"/>
                      </a:lnTo>
                      <a:lnTo>
                        <a:pt x="238" y="325"/>
                      </a:lnTo>
                      <a:lnTo>
                        <a:pt x="262" y="290"/>
                      </a:lnTo>
                      <a:lnTo>
                        <a:pt x="281" y="276"/>
                      </a:lnTo>
                      <a:lnTo>
                        <a:pt x="286" y="278"/>
                      </a:lnTo>
                      <a:lnTo>
                        <a:pt x="170" y="424"/>
                      </a:lnTo>
                      <a:lnTo>
                        <a:pt x="258" y="324"/>
                      </a:lnTo>
                      <a:lnTo>
                        <a:pt x="280" y="320"/>
                      </a:lnTo>
                      <a:lnTo>
                        <a:pt x="255" y="375"/>
                      </a:lnTo>
                      <a:lnTo>
                        <a:pt x="277" y="362"/>
                      </a:lnTo>
                      <a:lnTo>
                        <a:pt x="244" y="422"/>
                      </a:lnTo>
                      <a:lnTo>
                        <a:pt x="222" y="460"/>
                      </a:lnTo>
                      <a:lnTo>
                        <a:pt x="183" y="492"/>
                      </a:lnTo>
                      <a:lnTo>
                        <a:pt x="127" y="531"/>
                      </a:lnTo>
                      <a:lnTo>
                        <a:pt x="77" y="569"/>
                      </a:lnTo>
                      <a:lnTo>
                        <a:pt x="38" y="595"/>
                      </a:lnTo>
                      <a:lnTo>
                        <a:pt x="10" y="609"/>
                      </a:lnTo>
                      <a:lnTo>
                        <a:pt x="171" y="506"/>
                      </a:lnTo>
                      <a:lnTo>
                        <a:pt x="209" y="475"/>
                      </a:lnTo>
                      <a:lnTo>
                        <a:pt x="226" y="454"/>
                      </a:lnTo>
                      <a:lnTo>
                        <a:pt x="252" y="415"/>
                      </a:lnTo>
                      <a:lnTo>
                        <a:pt x="277" y="378"/>
                      </a:lnTo>
                      <a:lnTo>
                        <a:pt x="250" y="432"/>
                      </a:lnTo>
                      <a:lnTo>
                        <a:pt x="271" y="413"/>
                      </a:lnTo>
                      <a:lnTo>
                        <a:pt x="249" y="455"/>
                      </a:lnTo>
                      <a:lnTo>
                        <a:pt x="268" y="446"/>
                      </a:lnTo>
                      <a:lnTo>
                        <a:pt x="247" y="497"/>
                      </a:lnTo>
                      <a:lnTo>
                        <a:pt x="271" y="479"/>
                      </a:lnTo>
                      <a:lnTo>
                        <a:pt x="249" y="506"/>
                      </a:lnTo>
                      <a:lnTo>
                        <a:pt x="222" y="544"/>
                      </a:lnTo>
                      <a:lnTo>
                        <a:pt x="199" y="555"/>
                      </a:lnTo>
                      <a:lnTo>
                        <a:pt x="130" y="602"/>
                      </a:lnTo>
                      <a:lnTo>
                        <a:pt x="66" y="628"/>
                      </a:lnTo>
                      <a:lnTo>
                        <a:pt x="136" y="597"/>
                      </a:lnTo>
                      <a:lnTo>
                        <a:pt x="193" y="557"/>
                      </a:lnTo>
                      <a:lnTo>
                        <a:pt x="249" y="518"/>
                      </a:lnTo>
                      <a:lnTo>
                        <a:pt x="265" y="500"/>
                      </a:lnTo>
                      <a:lnTo>
                        <a:pt x="244" y="538"/>
                      </a:lnTo>
                      <a:lnTo>
                        <a:pt x="261" y="531"/>
                      </a:lnTo>
                      <a:lnTo>
                        <a:pt x="249" y="550"/>
                      </a:lnTo>
                      <a:lnTo>
                        <a:pt x="244" y="576"/>
                      </a:lnTo>
                      <a:lnTo>
                        <a:pt x="254" y="569"/>
                      </a:lnTo>
                      <a:lnTo>
                        <a:pt x="241" y="591"/>
                      </a:lnTo>
                      <a:lnTo>
                        <a:pt x="199" y="628"/>
                      </a:lnTo>
                      <a:lnTo>
                        <a:pt x="171" y="633"/>
                      </a:lnTo>
                      <a:lnTo>
                        <a:pt x="137" y="641"/>
                      </a:lnTo>
                      <a:lnTo>
                        <a:pt x="205" y="621"/>
                      </a:lnTo>
                      <a:lnTo>
                        <a:pt x="249" y="589"/>
                      </a:lnTo>
                      <a:lnTo>
                        <a:pt x="261" y="564"/>
                      </a:lnTo>
                      <a:lnTo>
                        <a:pt x="244" y="618"/>
                      </a:lnTo>
                      <a:lnTo>
                        <a:pt x="262" y="605"/>
                      </a:lnTo>
                      <a:lnTo>
                        <a:pt x="250" y="635"/>
                      </a:lnTo>
                      <a:lnTo>
                        <a:pt x="232" y="675"/>
                      </a:lnTo>
                      <a:lnTo>
                        <a:pt x="121" y="739"/>
                      </a:lnTo>
                      <a:lnTo>
                        <a:pt x="233" y="680"/>
                      </a:lnTo>
                      <a:lnTo>
                        <a:pt x="244" y="659"/>
                      </a:lnTo>
                      <a:lnTo>
                        <a:pt x="250" y="647"/>
                      </a:lnTo>
                      <a:lnTo>
                        <a:pt x="270" y="631"/>
                      </a:lnTo>
                      <a:lnTo>
                        <a:pt x="281" y="661"/>
                      </a:lnTo>
                      <a:lnTo>
                        <a:pt x="286" y="605"/>
                      </a:lnTo>
                      <a:lnTo>
                        <a:pt x="305" y="56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77" name="Freeform 61"/>
                <p:cNvSpPr>
                  <a:spLocks/>
                </p:cNvSpPr>
                <p:nvPr/>
              </p:nvSpPr>
              <p:spPr bwMode="ltGray">
                <a:xfrm>
                  <a:off x="977" y="2551"/>
                  <a:ext cx="322" cy="744"/>
                </a:xfrm>
                <a:custGeom>
                  <a:avLst/>
                  <a:gdLst/>
                  <a:ahLst/>
                  <a:cxnLst>
                    <a:cxn ang="0">
                      <a:pos x="2" y="614"/>
                    </a:cxn>
                    <a:cxn ang="0">
                      <a:pos x="12" y="588"/>
                    </a:cxn>
                    <a:cxn ang="0">
                      <a:pos x="91" y="743"/>
                    </a:cxn>
                    <a:cxn ang="0">
                      <a:pos x="28" y="593"/>
                    </a:cxn>
                    <a:cxn ang="0">
                      <a:pos x="35" y="575"/>
                    </a:cxn>
                    <a:cxn ang="0">
                      <a:pos x="113" y="686"/>
                    </a:cxn>
                    <a:cxn ang="0">
                      <a:pos x="33" y="569"/>
                    </a:cxn>
                    <a:cxn ang="0">
                      <a:pos x="43" y="544"/>
                    </a:cxn>
                    <a:cxn ang="0">
                      <a:pos x="52" y="517"/>
                    </a:cxn>
                    <a:cxn ang="0">
                      <a:pos x="47" y="499"/>
                    </a:cxn>
                    <a:cxn ang="0">
                      <a:pos x="58" y="487"/>
                    </a:cxn>
                    <a:cxn ang="0">
                      <a:pos x="52" y="486"/>
                    </a:cxn>
                    <a:cxn ang="0">
                      <a:pos x="52" y="460"/>
                    </a:cxn>
                    <a:cxn ang="0">
                      <a:pos x="58" y="440"/>
                    </a:cxn>
                    <a:cxn ang="0">
                      <a:pos x="152" y="570"/>
                    </a:cxn>
                    <a:cxn ang="0">
                      <a:pos x="52" y="434"/>
                    </a:cxn>
                    <a:cxn ang="0">
                      <a:pos x="63" y="434"/>
                    </a:cxn>
                    <a:cxn ang="0">
                      <a:pos x="63" y="395"/>
                    </a:cxn>
                    <a:cxn ang="0">
                      <a:pos x="183" y="486"/>
                    </a:cxn>
                    <a:cxn ang="0">
                      <a:pos x="89" y="423"/>
                    </a:cxn>
                    <a:cxn ang="0">
                      <a:pos x="55" y="370"/>
                    </a:cxn>
                    <a:cxn ang="0">
                      <a:pos x="58" y="350"/>
                    </a:cxn>
                    <a:cxn ang="0">
                      <a:pos x="79" y="367"/>
                    </a:cxn>
                    <a:cxn ang="0">
                      <a:pos x="80" y="344"/>
                    </a:cxn>
                    <a:cxn ang="0">
                      <a:pos x="168" y="383"/>
                    </a:cxn>
                    <a:cxn ang="0">
                      <a:pos x="136" y="364"/>
                    </a:cxn>
                    <a:cxn ang="0">
                      <a:pos x="67" y="313"/>
                    </a:cxn>
                    <a:cxn ang="0">
                      <a:pos x="63" y="278"/>
                    </a:cxn>
                    <a:cxn ang="0">
                      <a:pos x="69" y="258"/>
                    </a:cxn>
                    <a:cxn ang="0">
                      <a:pos x="92" y="273"/>
                    </a:cxn>
                    <a:cxn ang="0">
                      <a:pos x="88" y="238"/>
                    </a:cxn>
                    <a:cxn ang="0">
                      <a:pos x="80" y="215"/>
                    </a:cxn>
                    <a:cxn ang="0">
                      <a:pos x="85" y="201"/>
                    </a:cxn>
                    <a:cxn ang="0">
                      <a:pos x="178" y="265"/>
                    </a:cxn>
                    <a:cxn ang="0">
                      <a:pos x="287" y="313"/>
                    </a:cxn>
                    <a:cxn ang="0">
                      <a:pos x="136" y="235"/>
                    </a:cxn>
                    <a:cxn ang="0">
                      <a:pos x="85" y="201"/>
                    </a:cxn>
                    <a:cxn ang="0">
                      <a:pos x="91" y="183"/>
                    </a:cxn>
                    <a:cxn ang="0">
                      <a:pos x="83" y="142"/>
                    </a:cxn>
                    <a:cxn ang="0">
                      <a:pos x="85" y="113"/>
                    </a:cxn>
                    <a:cxn ang="0">
                      <a:pos x="136" y="148"/>
                    </a:cxn>
                    <a:cxn ang="0">
                      <a:pos x="124" y="138"/>
                    </a:cxn>
                    <a:cxn ang="0">
                      <a:pos x="91" y="113"/>
                    </a:cxn>
                    <a:cxn ang="0">
                      <a:pos x="85" y="100"/>
                    </a:cxn>
                    <a:cxn ang="0">
                      <a:pos x="69" y="81"/>
                    </a:cxn>
                    <a:cxn ang="0">
                      <a:pos x="168" y="115"/>
                    </a:cxn>
                    <a:cxn ang="0">
                      <a:pos x="69" y="55"/>
                    </a:cxn>
                    <a:cxn ang="0">
                      <a:pos x="186" y="55"/>
                    </a:cxn>
                    <a:cxn ang="0">
                      <a:pos x="237" y="48"/>
                    </a:cxn>
                    <a:cxn ang="0">
                      <a:pos x="85" y="55"/>
                    </a:cxn>
                    <a:cxn ang="0">
                      <a:pos x="63" y="22"/>
                    </a:cxn>
                    <a:cxn ang="0">
                      <a:pos x="30" y="9"/>
                    </a:cxn>
                    <a:cxn ang="0">
                      <a:pos x="0" y="646"/>
                    </a:cxn>
                  </a:cxnLst>
                  <a:rect l="0" t="0" r="r" b="b"/>
                  <a:pathLst>
                    <a:path w="322" h="744">
                      <a:moveTo>
                        <a:pt x="0" y="646"/>
                      </a:moveTo>
                      <a:lnTo>
                        <a:pt x="2" y="614"/>
                      </a:lnTo>
                      <a:lnTo>
                        <a:pt x="19" y="632"/>
                      </a:lnTo>
                      <a:lnTo>
                        <a:pt x="12" y="588"/>
                      </a:lnTo>
                      <a:lnTo>
                        <a:pt x="30" y="594"/>
                      </a:lnTo>
                      <a:lnTo>
                        <a:pt x="91" y="743"/>
                      </a:lnTo>
                      <a:lnTo>
                        <a:pt x="35" y="614"/>
                      </a:lnTo>
                      <a:lnTo>
                        <a:pt x="28" y="593"/>
                      </a:lnTo>
                      <a:lnTo>
                        <a:pt x="24" y="570"/>
                      </a:lnTo>
                      <a:lnTo>
                        <a:pt x="35" y="575"/>
                      </a:lnTo>
                      <a:lnTo>
                        <a:pt x="71" y="617"/>
                      </a:lnTo>
                      <a:lnTo>
                        <a:pt x="113" y="686"/>
                      </a:lnTo>
                      <a:lnTo>
                        <a:pt x="52" y="594"/>
                      </a:lnTo>
                      <a:lnTo>
                        <a:pt x="33" y="569"/>
                      </a:lnTo>
                      <a:lnTo>
                        <a:pt x="30" y="533"/>
                      </a:lnTo>
                      <a:lnTo>
                        <a:pt x="43" y="544"/>
                      </a:lnTo>
                      <a:lnTo>
                        <a:pt x="41" y="505"/>
                      </a:lnTo>
                      <a:lnTo>
                        <a:pt x="52" y="517"/>
                      </a:lnTo>
                      <a:lnTo>
                        <a:pt x="108" y="652"/>
                      </a:lnTo>
                      <a:lnTo>
                        <a:pt x="47" y="499"/>
                      </a:lnTo>
                      <a:lnTo>
                        <a:pt x="41" y="473"/>
                      </a:lnTo>
                      <a:lnTo>
                        <a:pt x="58" y="487"/>
                      </a:lnTo>
                      <a:lnTo>
                        <a:pt x="103" y="563"/>
                      </a:lnTo>
                      <a:lnTo>
                        <a:pt x="52" y="486"/>
                      </a:lnTo>
                      <a:lnTo>
                        <a:pt x="35" y="447"/>
                      </a:lnTo>
                      <a:lnTo>
                        <a:pt x="52" y="460"/>
                      </a:lnTo>
                      <a:lnTo>
                        <a:pt x="41" y="434"/>
                      </a:lnTo>
                      <a:lnTo>
                        <a:pt x="58" y="440"/>
                      </a:lnTo>
                      <a:lnTo>
                        <a:pt x="74" y="486"/>
                      </a:lnTo>
                      <a:lnTo>
                        <a:pt x="152" y="570"/>
                      </a:lnTo>
                      <a:lnTo>
                        <a:pt x="69" y="473"/>
                      </a:lnTo>
                      <a:lnTo>
                        <a:pt x="52" y="434"/>
                      </a:lnTo>
                      <a:lnTo>
                        <a:pt x="47" y="414"/>
                      </a:lnTo>
                      <a:lnTo>
                        <a:pt x="63" y="434"/>
                      </a:lnTo>
                      <a:lnTo>
                        <a:pt x="52" y="390"/>
                      </a:lnTo>
                      <a:lnTo>
                        <a:pt x="63" y="395"/>
                      </a:lnTo>
                      <a:lnTo>
                        <a:pt x="72" y="417"/>
                      </a:lnTo>
                      <a:lnTo>
                        <a:pt x="183" y="486"/>
                      </a:lnTo>
                      <a:lnTo>
                        <a:pt x="123" y="445"/>
                      </a:lnTo>
                      <a:lnTo>
                        <a:pt x="89" y="423"/>
                      </a:lnTo>
                      <a:lnTo>
                        <a:pt x="79" y="416"/>
                      </a:lnTo>
                      <a:lnTo>
                        <a:pt x="55" y="370"/>
                      </a:lnTo>
                      <a:lnTo>
                        <a:pt x="63" y="378"/>
                      </a:lnTo>
                      <a:lnTo>
                        <a:pt x="58" y="350"/>
                      </a:lnTo>
                      <a:lnTo>
                        <a:pt x="56" y="355"/>
                      </a:lnTo>
                      <a:lnTo>
                        <a:pt x="79" y="367"/>
                      </a:lnTo>
                      <a:lnTo>
                        <a:pt x="63" y="336"/>
                      </a:lnTo>
                      <a:lnTo>
                        <a:pt x="80" y="344"/>
                      </a:lnTo>
                      <a:lnTo>
                        <a:pt x="122" y="357"/>
                      </a:lnTo>
                      <a:lnTo>
                        <a:pt x="168" y="383"/>
                      </a:lnTo>
                      <a:lnTo>
                        <a:pt x="282" y="479"/>
                      </a:lnTo>
                      <a:lnTo>
                        <a:pt x="136" y="364"/>
                      </a:lnTo>
                      <a:lnTo>
                        <a:pt x="81" y="336"/>
                      </a:lnTo>
                      <a:lnTo>
                        <a:pt x="67" y="313"/>
                      </a:lnTo>
                      <a:lnTo>
                        <a:pt x="88" y="325"/>
                      </a:lnTo>
                      <a:lnTo>
                        <a:pt x="63" y="278"/>
                      </a:lnTo>
                      <a:lnTo>
                        <a:pt x="80" y="282"/>
                      </a:lnTo>
                      <a:lnTo>
                        <a:pt x="69" y="258"/>
                      </a:lnTo>
                      <a:lnTo>
                        <a:pt x="71" y="253"/>
                      </a:lnTo>
                      <a:lnTo>
                        <a:pt x="92" y="273"/>
                      </a:lnTo>
                      <a:lnTo>
                        <a:pt x="72" y="238"/>
                      </a:lnTo>
                      <a:lnTo>
                        <a:pt x="88" y="238"/>
                      </a:lnTo>
                      <a:lnTo>
                        <a:pt x="69" y="215"/>
                      </a:lnTo>
                      <a:lnTo>
                        <a:pt x="80" y="215"/>
                      </a:lnTo>
                      <a:lnTo>
                        <a:pt x="69" y="201"/>
                      </a:lnTo>
                      <a:lnTo>
                        <a:pt x="85" y="201"/>
                      </a:lnTo>
                      <a:lnTo>
                        <a:pt x="121" y="230"/>
                      </a:lnTo>
                      <a:lnTo>
                        <a:pt x="178" y="265"/>
                      </a:lnTo>
                      <a:lnTo>
                        <a:pt x="237" y="293"/>
                      </a:lnTo>
                      <a:lnTo>
                        <a:pt x="287" y="313"/>
                      </a:lnTo>
                      <a:lnTo>
                        <a:pt x="163" y="253"/>
                      </a:lnTo>
                      <a:lnTo>
                        <a:pt x="136" y="235"/>
                      </a:lnTo>
                      <a:lnTo>
                        <a:pt x="92" y="210"/>
                      </a:lnTo>
                      <a:lnTo>
                        <a:pt x="85" y="201"/>
                      </a:lnTo>
                      <a:lnTo>
                        <a:pt x="74" y="177"/>
                      </a:lnTo>
                      <a:lnTo>
                        <a:pt x="91" y="183"/>
                      </a:lnTo>
                      <a:lnTo>
                        <a:pt x="72" y="142"/>
                      </a:lnTo>
                      <a:lnTo>
                        <a:pt x="83" y="142"/>
                      </a:lnTo>
                      <a:lnTo>
                        <a:pt x="69" y="113"/>
                      </a:lnTo>
                      <a:lnTo>
                        <a:pt x="85" y="113"/>
                      </a:lnTo>
                      <a:lnTo>
                        <a:pt x="97" y="127"/>
                      </a:lnTo>
                      <a:lnTo>
                        <a:pt x="136" y="148"/>
                      </a:lnTo>
                      <a:lnTo>
                        <a:pt x="248" y="196"/>
                      </a:lnTo>
                      <a:lnTo>
                        <a:pt x="124" y="138"/>
                      </a:lnTo>
                      <a:lnTo>
                        <a:pt x="97" y="125"/>
                      </a:lnTo>
                      <a:lnTo>
                        <a:pt x="91" y="113"/>
                      </a:lnTo>
                      <a:lnTo>
                        <a:pt x="74" y="94"/>
                      </a:lnTo>
                      <a:lnTo>
                        <a:pt x="85" y="100"/>
                      </a:lnTo>
                      <a:lnTo>
                        <a:pt x="58" y="74"/>
                      </a:lnTo>
                      <a:lnTo>
                        <a:pt x="69" y="81"/>
                      </a:lnTo>
                      <a:lnTo>
                        <a:pt x="95" y="80"/>
                      </a:lnTo>
                      <a:lnTo>
                        <a:pt x="168" y="115"/>
                      </a:lnTo>
                      <a:lnTo>
                        <a:pt x="91" y="81"/>
                      </a:lnTo>
                      <a:lnTo>
                        <a:pt x="69" y="55"/>
                      </a:lnTo>
                      <a:lnTo>
                        <a:pt x="91" y="55"/>
                      </a:lnTo>
                      <a:lnTo>
                        <a:pt x="186" y="55"/>
                      </a:lnTo>
                      <a:lnTo>
                        <a:pt x="321" y="28"/>
                      </a:lnTo>
                      <a:lnTo>
                        <a:pt x="237" y="48"/>
                      </a:lnTo>
                      <a:lnTo>
                        <a:pt x="120" y="60"/>
                      </a:lnTo>
                      <a:lnTo>
                        <a:pt x="85" y="55"/>
                      </a:lnTo>
                      <a:lnTo>
                        <a:pt x="74" y="42"/>
                      </a:lnTo>
                      <a:lnTo>
                        <a:pt x="63" y="22"/>
                      </a:lnTo>
                      <a:lnTo>
                        <a:pt x="37" y="0"/>
                      </a:lnTo>
                      <a:lnTo>
                        <a:pt x="30" y="9"/>
                      </a:lnTo>
                      <a:lnTo>
                        <a:pt x="24" y="2"/>
                      </a:lnTo>
                      <a:lnTo>
                        <a:pt x="0" y="646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71" name="Freeform 63"/>
              <p:cNvSpPr>
                <a:spLocks/>
              </p:cNvSpPr>
              <p:nvPr/>
            </p:nvSpPr>
            <p:spPr bwMode="ltGray">
              <a:xfrm>
                <a:off x="982" y="3297"/>
                <a:ext cx="83" cy="568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33" y="43"/>
                  </a:cxn>
                  <a:cxn ang="0">
                    <a:pos x="48" y="111"/>
                  </a:cxn>
                  <a:cxn ang="0">
                    <a:pos x="65" y="206"/>
                  </a:cxn>
                  <a:cxn ang="0">
                    <a:pos x="82" y="326"/>
                  </a:cxn>
                  <a:cxn ang="0">
                    <a:pos x="82" y="455"/>
                  </a:cxn>
                  <a:cxn ang="0">
                    <a:pos x="73" y="567"/>
                  </a:cxn>
                  <a:cxn ang="0">
                    <a:pos x="65" y="567"/>
                  </a:cxn>
                  <a:cxn ang="0">
                    <a:pos x="73" y="455"/>
                  </a:cxn>
                  <a:cxn ang="0">
                    <a:pos x="73" y="361"/>
                  </a:cxn>
                  <a:cxn ang="0">
                    <a:pos x="56" y="257"/>
                  </a:cxn>
                  <a:cxn ang="0">
                    <a:pos x="33" y="154"/>
                  </a:cxn>
                  <a:cxn ang="0">
                    <a:pos x="0" y="25"/>
                  </a:cxn>
                  <a:cxn ang="0">
                    <a:pos x="17" y="0"/>
                  </a:cxn>
                </a:cxnLst>
                <a:rect l="0" t="0" r="r" b="b"/>
                <a:pathLst>
                  <a:path w="83" h="568">
                    <a:moveTo>
                      <a:pt x="17" y="0"/>
                    </a:moveTo>
                    <a:lnTo>
                      <a:pt x="33" y="43"/>
                    </a:lnTo>
                    <a:lnTo>
                      <a:pt x="48" y="111"/>
                    </a:lnTo>
                    <a:lnTo>
                      <a:pt x="65" y="206"/>
                    </a:lnTo>
                    <a:lnTo>
                      <a:pt x="82" y="326"/>
                    </a:lnTo>
                    <a:lnTo>
                      <a:pt x="82" y="455"/>
                    </a:lnTo>
                    <a:lnTo>
                      <a:pt x="73" y="567"/>
                    </a:lnTo>
                    <a:lnTo>
                      <a:pt x="65" y="567"/>
                    </a:lnTo>
                    <a:lnTo>
                      <a:pt x="73" y="455"/>
                    </a:lnTo>
                    <a:lnTo>
                      <a:pt x="73" y="361"/>
                    </a:lnTo>
                    <a:lnTo>
                      <a:pt x="56" y="257"/>
                    </a:lnTo>
                    <a:lnTo>
                      <a:pt x="33" y="154"/>
                    </a:lnTo>
                    <a:lnTo>
                      <a:pt x="0" y="25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2" name="Freeform 64"/>
              <p:cNvSpPr>
                <a:spLocks/>
              </p:cNvSpPr>
              <p:nvPr/>
            </p:nvSpPr>
            <p:spPr bwMode="ltGray">
              <a:xfrm>
                <a:off x="706" y="3863"/>
                <a:ext cx="214" cy="272"/>
              </a:xfrm>
              <a:custGeom>
                <a:avLst/>
                <a:gdLst/>
                <a:ahLst/>
                <a:cxnLst>
                  <a:cxn ang="0">
                    <a:pos x="213" y="271"/>
                  </a:cxn>
                  <a:cxn ang="0">
                    <a:pos x="180" y="210"/>
                  </a:cxn>
                  <a:cxn ang="0">
                    <a:pos x="154" y="144"/>
                  </a:cxn>
                  <a:cxn ang="0">
                    <a:pos x="140" y="114"/>
                  </a:cxn>
                  <a:cxn ang="0">
                    <a:pos x="120" y="81"/>
                  </a:cxn>
                  <a:cxn ang="0">
                    <a:pos x="95" y="45"/>
                  </a:cxn>
                  <a:cxn ang="0">
                    <a:pos x="76" y="22"/>
                  </a:cxn>
                  <a:cxn ang="0">
                    <a:pos x="61" y="12"/>
                  </a:cxn>
                  <a:cxn ang="0">
                    <a:pos x="42" y="3"/>
                  </a:cxn>
                  <a:cxn ang="0">
                    <a:pos x="19" y="0"/>
                  </a:cxn>
                  <a:cxn ang="0">
                    <a:pos x="10" y="7"/>
                  </a:cxn>
                  <a:cxn ang="0">
                    <a:pos x="0" y="24"/>
                  </a:cxn>
                </a:cxnLst>
                <a:rect l="0" t="0" r="r" b="b"/>
                <a:pathLst>
                  <a:path w="214" h="272">
                    <a:moveTo>
                      <a:pt x="213" y="271"/>
                    </a:moveTo>
                    <a:lnTo>
                      <a:pt x="180" y="210"/>
                    </a:lnTo>
                    <a:lnTo>
                      <a:pt x="154" y="144"/>
                    </a:lnTo>
                    <a:lnTo>
                      <a:pt x="140" y="114"/>
                    </a:lnTo>
                    <a:lnTo>
                      <a:pt x="120" y="81"/>
                    </a:lnTo>
                    <a:lnTo>
                      <a:pt x="95" y="45"/>
                    </a:lnTo>
                    <a:lnTo>
                      <a:pt x="76" y="22"/>
                    </a:lnTo>
                    <a:lnTo>
                      <a:pt x="61" y="12"/>
                    </a:lnTo>
                    <a:lnTo>
                      <a:pt x="42" y="3"/>
                    </a:lnTo>
                    <a:lnTo>
                      <a:pt x="19" y="0"/>
                    </a:lnTo>
                    <a:lnTo>
                      <a:pt x="10" y="7"/>
                    </a:lnTo>
                    <a:lnTo>
                      <a:pt x="0" y="2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3" name="Freeform 65"/>
              <p:cNvSpPr>
                <a:spLocks/>
              </p:cNvSpPr>
              <p:nvPr/>
            </p:nvSpPr>
            <p:spPr bwMode="ltGray">
              <a:xfrm>
                <a:off x="882" y="2866"/>
                <a:ext cx="668" cy="976"/>
              </a:xfrm>
              <a:custGeom>
                <a:avLst/>
                <a:gdLst/>
                <a:ahLst/>
                <a:cxnLst>
                  <a:cxn ang="0">
                    <a:pos x="450" y="11"/>
                  </a:cxn>
                  <a:cxn ang="0">
                    <a:pos x="430" y="42"/>
                  </a:cxn>
                  <a:cxn ang="0">
                    <a:pos x="284" y="35"/>
                  </a:cxn>
                  <a:cxn ang="0">
                    <a:pos x="342" y="48"/>
                  </a:cxn>
                  <a:cxn ang="0">
                    <a:pos x="405" y="66"/>
                  </a:cxn>
                  <a:cxn ang="0">
                    <a:pos x="265" y="91"/>
                  </a:cxn>
                  <a:cxn ang="0">
                    <a:pos x="373" y="98"/>
                  </a:cxn>
                  <a:cxn ang="0">
                    <a:pos x="385" y="128"/>
                  </a:cxn>
                  <a:cxn ang="0">
                    <a:pos x="67" y="267"/>
                  </a:cxn>
                  <a:cxn ang="0">
                    <a:pos x="361" y="165"/>
                  </a:cxn>
                  <a:cxn ang="0">
                    <a:pos x="297" y="221"/>
                  </a:cxn>
                  <a:cxn ang="0">
                    <a:pos x="338" y="227"/>
                  </a:cxn>
                  <a:cxn ang="0">
                    <a:pos x="284" y="304"/>
                  </a:cxn>
                  <a:cxn ang="0">
                    <a:pos x="167" y="388"/>
                  </a:cxn>
                  <a:cxn ang="0">
                    <a:pos x="297" y="326"/>
                  </a:cxn>
                  <a:cxn ang="0">
                    <a:pos x="190" y="449"/>
                  </a:cxn>
                  <a:cxn ang="0">
                    <a:pos x="288" y="369"/>
                  </a:cxn>
                  <a:cxn ang="0">
                    <a:pos x="312" y="369"/>
                  </a:cxn>
                  <a:cxn ang="0">
                    <a:pos x="273" y="441"/>
                  </a:cxn>
                  <a:cxn ang="0">
                    <a:pos x="305" y="441"/>
                  </a:cxn>
                  <a:cxn ang="0">
                    <a:pos x="244" y="525"/>
                  </a:cxn>
                  <a:cxn ang="0">
                    <a:pos x="278" y="504"/>
                  </a:cxn>
                  <a:cxn ang="0">
                    <a:pos x="248" y="582"/>
                  </a:cxn>
                  <a:cxn ang="0">
                    <a:pos x="273" y="558"/>
                  </a:cxn>
                  <a:cxn ang="0">
                    <a:pos x="302" y="550"/>
                  </a:cxn>
                  <a:cxn ang="0">
                    <a:pos x="284" y="608"/>
                  </a:cxn>
                  <a:cxn ang="0">
                    <a:pos x="221" y="716"/>
                  </a:cxn>
                  <a:cxn ang="0">
                    <a:pos x="302" y="633"/>
                  </a:cxn>
                  <a:cxn ang="0">
                    <a:pos x="320" y="618"/>
                  </a:cxn>
                  <a:cxn ang="0">
                    <a:pos x="316" y="707"/>
                  </a:cxn>
                  <a:cxn ang="0">
                    <a:pos x="342" y="752"/>
                  </a:cxn>
                  <a:cxn ang="0">
                    <a:pos x="352" y="701"/>
                  </a:cxn>
                  <a:cxn ang="0">
                    <a:pos x="590" y="836"/>
                  </a:cxn>
                  <a:cxn ang="0">
                    <a:pos x="373" y="640"/>
                  </a:cxn>
                  <a:cxn ang="0">
                    <a:pos x="420" y="681"/>
                  </a:cxn>
                  <a:cxn ang="0">
                    <a:pos x="357" y="574"/>
                  </a:cxn>
                  <a:cxn ang="0">
                    <a:pos x="617" y="660"/>
                  </a:cxn>
                  <a:cxn ang="0">
                    <a:pos x="357" y="540"/>
                  </a:cxn>
                  <a:cxn ang="0">
                    <a:pos x="393" y="512"/>
                  </a:cxn>
                  <a:cxn ang="0">
                    <a:pos x="364" y="468"/>
                  </a:cxn>
                  <a:cxn ang="0">
                    <a:pos x="405" y="468"/>
                  </a:cxn>
                  <a:cxn ang="0">
                    <a:pos x="522" y="551"/>
                  </a:cxn>
                  <a:cxn ang="0">
                    <a:pos x="410" y="393"/>
                  </a:cxn>
                  <a:cxn ang="0">
                    <a:pos x="388" y="335"/>
                  </a:cxn>
                  <a:cxn ang="0">
                    <a:pos x="420" y="325"/>
                  </a:cxn>
                  <a:cxn ang="0">
                    <a:pos x="414" y="269"/>
                  </a:cxn>
                  <a:cxn ang="0">
                    <a:pos x="428" y="263"/>
                  </a:cxn>
                  <a:cxn ang="0">
                    <a:pos x="507" y="314"/>
                  </a:cxn>
                  <a:cxn ang="0">
                    <a:pos x="445" y="232"/>
                  </a:cxn>
                  <a:cxn ang="0">
                    <a:pos x="450" y="163"/>
                  </a:cxn>
                  <a:cxn ang="0">
                    <a:pos x="445" y="124"/>
                  </a:cxn>
                  <a:cxn ang="0">
                    <a:pos x="513" y="122"/>
                  </a:cxn>
                  <a:cxn ang="0">
                    <a:pos x="497" y="66"/>
                  </a:cxn>
                  <a:cxn ang="0">
                    <a:pos x="527" y="51"/>
                  </a:cxn>
                  <a:cxn ang="0">
                    <a:pos x="518" y="0"/>
                  </a:cxn>
                </a:cxnLst>
                <a:rect l="0" t="0" r="r" b="b"/>
                <a:pathLst>
                  <a:path w="668" h="976">
                    <a:moveTo>
                      <a:pt x="518" y="0"/>
                    </a:moveTo>
                    <a:lnTo>
                      <a:pt x="490" y="3"/>
                    </a:lnTo>
                    <a:lnTo>
                      <a:pt x="450" y="11"/>
                    </a:lnTo>
                    <a:lnTo>
                      <a:pt x="477" y="16"/>
                    </a:lnTo>
                    <a:lnTo>
                      <a:pt x="454" y="27"/>
                    </a:lnTo>
                    <a:lnTo>
                      <a:pt x="430" y="42"/>
                    </a:lnTo>
                    <a:lnTo>
                      <a:pt x="396" y="47"/>
                    </a:lnTo>
                    <a:lnTo>
                      <a:pt x="342" y="44"/>
                    </a:lnTo>
                    <a:lnTo>
                      <a:pt x="284" y="35"/>
                    </a:lnTo>
                    <a:lnTo>
                      <a:pt x="132" y="44"/>
                    </a:lnTo>
                    <a:lnTo>
                      <a:pt x="278" y="39"/>
                    </a:lnTo>
                    <a:lnTo>
                      <a:pt x="342" y="48"/>
                    </a:lnTo>
                    <a:lnTo>
                      <a:pt x="396" y="47"/>
                    </a:lnTo>
                    <a:lnTo>
                      <a:pt x="430" y="55"/>
                    </a:lnTo>
                    <a:lnTo>
                      <a:pt x="405" y="66"/>
                    </a:lnTo>
                    <a:lnTo>
                      <a:pt x="422" y="71"/>
                    </a:lnTo>
                    <a:lnTo>
                      <a:pt x="373" y="94"/>
                    </a:lnTo>
                    <a:lnTo>
                      <a:pt x="265" y="91"/>
                    </a:lnTo>
                    <a:lnTo>
                      <a:pt x="124" y="169"/>
                    </a:lnTo>
                    <a:lnTo>
                      <a:pt x="265" y="94"/>
                    </a:lnTo>
                    <a:lnTo>
                      <a:pt x="373" y="98"/>
                    </a:lnTo>
                    <a:lnTo>
                      <a:pt x="405" y="102"/>
                    </a:lnTo>
                    <a:lnTo>
                      <a:pt x="348" y="128"/>
                    </a:lnTo>
                    <a:lnTo>
                      <a:pt x="385" y="128"/>
                    </a:lnTo>
                    <a:lnTo>
                      <a:pt x="320" y="158"/>
                    </a:lnTo>
                    <a:lnTo>
                      <a:pt x="201" y="196"/>
                    </a:lnTo>
                    <a:lnTo>
                      <a:pt x="67" y="267"/>
                    </a:lnTo>
                    <a:lnTo>
                      <a:pt x="206" y="202"/>
                    </a:lnTo>
                    <a:lnTo>
                      <a:pt x="325" y="163"/>
                    </a:lnTo>
                    <a:lnTo>
                      <a:pt x="361" y="165"/>
                    </a:lnTo>
                    <a:lnTo>
                      <a:pt x="305" y="189"/>
                    </a:lnTo>
                    <a:lnTo>
                      <a:pt x="342" y="194"/>
                    </a:lnTo>
                    <a:lnTo>
                      <a:pt x="297" y="221"/>
                    </a:lnTo>
                    <a:lnTo>
                      <a:pt x="12" y="457"/>
                    </a:lnTo>
                    <a:lnTo>
                      <a:pt x="297" y="227"/>
                    </a:lnTo>
                    <a:lnTo>
                      <a:pt x="338" y="227"/>
                    </a:lnTo>
                    <a:lnTo>
                      <a:pt x="293" y="263"/>
                    </a:lnTo>
                    <a:lnTo>
                      <a:pt x="325" y="262"/>
                    </a:lnTo>
                    <a:lnTo>
                      <a:pt x="284" y="304"/>
                    </a:lnTo>
                    <a:lnTo>
                      <a:pt x="167" y="386"/>
                    </a:lnTo>
                    <a:lnTo>
                      <a:pt x="44" y="502"/>
                    </a:lnTo>
                    <a:lnTo>
                      <a:pt x="167" y="388"/>
                    </a:lnTo>
                    <a:lnTo>
                      <a:pt x="288" y="308"/>
                    </a:lnTo>
                    <a:lnTo>
                      <a:pt x="325" y="295"/>
                    </a:lnTo>
                    <a:lnTo>
                      <a:pt x="297" y="326"/>
                    </a:lnTo>
                    <a:lnTo>
                      <a:pt x="320" y="321"/>
                    </a:lnTo>
                    <a:lnTo>
                      <a:pt x="284" y="366"/>
                    </a:lnTo>
                    <a:lnTo>
                      <a:pt x="190" y="449"/>
                    </a:lnTo>
                    <a:lnTo>
                      <a:pt x="0" y="560"/>
                    </a:lnTo>
                    <a:lnTo>
                      <a:pt x="185" y="452"/>
                    </a:lnTo>
                    <a:lnTo>
                      <a:pt x="288" y="369"/>
                    </a:lnTo>
                    <a:lnTo>
                      <a:pt x="302" y="369"/>
                    </a:lnTo>
                    <a:lnTo>
                      <a:pt x="127" y="618"/>
                    </a:lnTo>
                    <a:lnTo>
                      <a:pt x="312" y="369"/>
                    </a:lnTo>
                    <a:lnTo>
                      <a:pt x="288" y="402"/>
                    </a:lnTo>
                    <a:lnTo>
                      <a:pt x="312" y="390"/>
                    </a:lnTo>
                    <a:lnTo>
                      <a:pt x="273" y="441"/>
                    </a:lnTo>
                    <a:lnTo>
                      <a:pt x="153" y="558"/>
                    </a:lnTo>
                    <a:lnTo>
                      <a:pt x="273" y="449"/>
                    </a:lnTo>
                    <a:lnTo>
                      <a:pt x="305" y="441"/>
                    </a:lnTo>
                    <a:lnTo>
                      <a:pt x="273" y="475"/>
                    </a:lnTo>
                    <a:lnTo>
                      <a:pt x="131" y="701"/>
                    </a:lnTo>
                    <a:lnTo>
                      <a:pt x="244" y="525"/>
                    </a:lnTo>
                    <a:lnTo>
                      <a:pt x="284" y="475"/>
                    </a:lnTo>
                    <a:lnTo>
                      <a:pt x="305" y="468"/>
                    </a:lnTo>
                    <a:lnTo>
                      <a:pt x="278" y="504"/>
                    </a:lnTo>
                    <a:lnTo>
                      <a:pt x="302" y="499"/>
                    </a:lnTo>
                    <a:lnTo>
                      <a:pt x="265" y="543"/>
                    </a:lnTo>
                    <a:lnTo>
                      <a:pt x="248" y="582"/>
                    </a:lnTo>
                    <a:lnTo>
                      <a:pt x="64" y="712"/>
                    </a:lnTo>
                    <a:lnTo>
                      <a:pt x="252" y="586"/>
                    </a:lnTo>
                    <a:lnTo>
                      <a:pt x="273" y="558"/>
                    </a:lnTo>
                    <a:lnTo>
                      <a:pt x="297" y="550"/>
                    </a:lnTo>
                    <a:lnTo>
                      <a:pt x="252" y="624"/>
                    </a:lnTo>
                    <a:lnTo>
                      <a:pt x="302" y="550"/>
                    </a:lnTo>
                    <a:lnTo>
                      <a:pt x="273" y="586"/>
                    </a:lnTo>
                    <a:lnTo>
                      <a:pt x="305" y="577"/>
                    </a:lnTo>
                    <a:lnTo>
                      <a:pt x="284" y="608"/>
                    </a:lnTo>
                    <a:lnTo>
                      <a:pt x="221" y="716"/>
                    </a:lnTo>
                    <a:lnTo>
                      <a:pt x="157" y="780"/>
                    </a:lnTo>
                    <a:lnTo>
                      <a:pt x="221" y="716"/>
                    </a:lnTo>
                    <a:lnTo>
                      <a:pt x="288" y="613"/>
                    </a:lnTo>
                    <a:lnTo>
                      <a:pt x="312" y="608"/>
                    </a:lnTo>
                    <a:lnTo>
                      <a:pt x="302" y="633"/>
                    </a:lnTo>
                    <a:lnTo>
                      <a:pt x="252" y="701"/>
                    </a:lnTo>
                    <a:lnTo>
                      <a:pt x="305" y="640"/>
                    </a:lnTo>
                    <a:lnTo>
                      <a:pt x="320" y="618"/>
                    </a:lnTo>
                    <a:lnTo>
                      <a:pt x="297" y="674"/>
                    </a:lnTo>
                    <a:lnTo>
                      <a:pt x="325" y="664"/>
                    </a:lnTo>
                    <a:lnTo>
                      <a:pt x="316" y="707"/>
                    </a:lnTo>
                    <a:lnTo>
                      <a:pt x="333" y="687"/>
                    </a:lnTo>
                    <a:lnTo>
                      <a:pt x="348" y="705"/>
                    </a:lnTo>
                    <a:lnTo>
                      <a:pt x="342" y="752"/>
                    </a:lnTo>
                    <a:lnTo>
                      <a:pt x="225" y="975"/>
                    </a:lnTo>
                    <a:lnTo>
                      <a:pt x="352" y="752"/>
                    </a:lnTo>
                    <a:lnTo>
                      <a:pt x="352" y="701"/>
                    </a:lnTo>
                    <a:lnTo>
                      <a:pt x="352" y="671"/>
                    </a:lnTo>
                    <a:lnTo>
                      <a:pt x="380" y="687"/>
                    </a:lnTo>
                    <a:lnTo>
                      <a:pt x="590" y="836"/>
                    </a:lnTo>
                    <a:lnTo>
                      <a:pt x="369" y="674"/>
                    </a:lnTo>
                    <a:lnTo>
                      <a:pt x="352" y="633"/>
                    </a:lnTo>
                    <a:lnTo>
                      <a:pt x="373" y="640"/>
                    </a:lnTo>
                    <a:lnTo>
                      <a:pt x="342" y="591"/>
                    </a:lnTo>
                    <a:lnTo>
                      <a:pt x="369" y="609"/>
                    </a:lnTo>
                    <a:lnTo>
                      <a:pt x="420" y="681"/>
                    </a:lnTo>
                    <a:lnTo>
                      <a:pt x="373" y="605"/>
                    </a:lnTo>
                    <a:lnTo>
                      <a:pt x="352" y="574"/>
                    </a:lnTo>
                    <a:lnTo>
                      <a:pt x="357" y="574"/>
                    </a:lnTo>
                    <a:lnTo>
                      <a:pt x="385" y="591"/>
                    </a:lnTo>
                    <a:lnTo>
                      <a:pt x="436" y="629"/>
                    </a:lnTo>
                    <a:lnTo>
                      <a:pt x="617" y="660"/>
                    </a:lnTo>
                    <a:lnTo>
                      <a:pt x="430" y="624"/>
                    </a:lnTo>
                    <a:lnTo>
                      <a:pt x="373" y="577"/>
                    </a:lnTo>
                    <a:lnTo>
                      <a:pt x="357" y="540"/>
                    </a:lnTo>
                    <a:lnTo>
                      <a:pt x="385" y="540"/>
                    </a:lnTo>
                    <a:lnTo>
                      <a:pt x="357" y="504"/>
                    </a:lnTo>
                    <a:lnTo>
                      <a:pt x="393" y="512"/>
                    </a:lnTo>
                    <a:lnTo>
                      <a:pt x="518" y="582"/>
                    </a:lnTo>
                    <a:lnTo>
                      <a:pt x="393" y="511"/>
                    </a:lnTo>
                    <a:lnTo>
                      <a:pt x="364" y="468"/>
                    </a:lnTo>
                    <a:lnTo>
                      <a:pt x="396" y="480"/>
                    </a:lnTo>
                    <a:lnTo>
                      <a:pt x="373" y="447"/>
                    </a:lnTo>
                    <a:lnTo>
                      <a:pt x="405" y="468"/>
                    </a:lnTo>
                    <a:lnTo>
                      <a:pt x="385" y="419"/>
                    </a:lnTo>
                    <a:lnTo>
                      <a:pt x="410" y="444"/>
                    </a:lnTo>
                    <a:lnTo>
                      <a:pt x="522" y="551"/>
                    </a:lnTo>
                    <a:lnTo>
                      <a:pt x="405" y="444"/>
                    </a:lnTo>
                    <a:lnTo>
                      <a:pt x="380" y="381"/>
                    </a:lnTo>
                    <a:lnTo>
                      <a:pt x="410" y="393"/>
                    </a:lnTo>
                    <a:lnTo>
                      <a:pt x="593" y="455"/>
                    </a:lnTo>
                    <a:lnTo>
                      <a:pt x="410" y="390"/>
                    </a:lnTo>
                    <a:lnTo>
                      <a:pt x="388" y="335"/>
                    </a:lnTo>
                    <a:lnTo>
                      <a:pt x="414" y="345"/>
                    </a:lnTo>
                    <a:lnTo>
                      <a:pt x="393" y="314"/>
                    </a:lnTo>
                    <a:lnTo>
                      <a:pt x="420" y="325"/>
                    </a:lnTo>
                    <a:lnTo>
                      <a:pt x="505" y="476"/>
                    </a:lnTo>
                    <a:lnTo>
                      <a:pt x="414" y="310"/>
                    </a:lnTo>
                    <a:lnTo>
                      <a:pt x="414" y="269"/>
                    </a:lnTo>
                    <a:lnTo>
                      <a:pt x="441" y="288"/>
                    </a:lnTo>
                    <a:lnTo>
                      <a:pt x="497" y="374"/>
                    </a:lnTo>
                    <a:lnTo>
                      <a:pt x="428" y="263"/>
                    </a:lnTo>
                    <a:lnTo>
                      <a:pt x="420" y="227"/>
                    </a:lnTo>
                    <a:lnTo>
                      <a:pt x="441" y="243"/>
                    </a:lnTo>
                    <a:lnTo>
                      <a:pt x="507" y="314"/>
                    </a:lnTo>
                    <a:lnTo>
                      <a:pt x="667" y="352"/>
                    </a:lnTo>
                    <a:lnTo>
                      <a:pt x="505" y="308"/>
                    </a:lnTo>
                    <a:lnTo>
                      <a:pt x="445" y="232"/>
                    </a:lnTo>
                    <a:lnTo>
                      <a:pt x="436" y="185"/>
                    </a:lnTo>
                    <a:lnTo>
                      <a:pt x="463" y="207"/>
                    </a:lnTo>
                    <a:lnTo>
                      <a:pt x="450" y="163"/>
                    </a:lnTo>
                    <a:lnTo>
                      <a:pt x="554" y="279"/>
                    </a:lnTo>
                    <a:lnTo>
                      <a:pt x="454" y="158"/>
                    </a:lnTo>
                    <a:lnTo>
                      <a:pt x="445" y="124"/>
                    </a:lnTo>
                    <a:lnTo>
                      <a:pt x="477" y="149"/>
                    </a:lnTo>
                    <a:lnTo>
                      <a:pt x="473" y="97"/>
                    </a:lnTo>
                    <a:lnTo>
                      <a:pt x="513" y="122"/>
                    </a:lnTo>
                    <a:lnTo>
                      <a:pt x="658" y="215"/>
                    </a:lnTo>
                    <a:lnTo>
                      <a:pt x="513" y="120"/>
                    </a:lnTo>
                    <a:lnTo>
                      <a:pt x="497" y="66"/>
                    </a:lnTo>
                    <a:lnTo>
                      <a:pt x="518" y="79"/>
                    </a:lnTo>
                    <a:lnTo>
                      <a:pt x="505" y="42"/>
                    </a:lnTo>
                    <a:lnTo>
                      <a:pt x="527" y="51"/>
                    </a:lnTo>
                    <a:lnTo>
                      <a:pt x="531" y="21"/>
                    </a:lnTo>
                    <a:lnTo>
                      <a:pt x="527" y="8"/>
                    </a:lnTo>
                    <a:lnTo>
                      <a:pt x="51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4" name="Freeform 66"/>
              <p:cNvSpPr>
                <a:spLocks/>
              </p:cNvSpPr>
              <p:nvPr/>
            </p:nvSpPr>
            <p:spPr bwMode="ltGray">
              <a:xfrm>
                <a:off x="1305" y="3384"/>
                <a:ext cx="249" cy="445"/>
              </a:xfrm>
              <a:custGeom>
                <a:avLst/>
                <a:gdLst/>
                <a:ahLst/>
                <a:cxnLst>
                  <a:cxn ang="0">
                    <a:pos x="248" y="159"/>
                  </a:cxn>
                  <a:cxn ang="0">
                    <a:pos x="222" y="16"/>
                  </a:cxn>
                  <a:cxn ang="0">
                    <a:pos x="189" y="2"/>
                  </a:cxn>
                  <a:cxn ang="0">
                    <a:pos x="161" y="0"/>
                  </a:cxn>
                  <a:cxn ang="0">
                    <a:pos x="119" y="6"/>
                  </a:cxn>
                  <a:cxn ang="0">
                    <a:pos x="93" y="22"/>
                  </a:cxn>
                  <a:cxn ang="0">
                    <a:pos x="64" y="44"/>
                  </a:cxn>
                  <a:cxn ang="0">
                    <a:pos x="35" y="84"/>
                  </a:cxn>
                  <a:cxn ang="0">
                    <a:pos x="19" y="140"/>
                  </a:cxn>
                  <a:cxn ang="0">
                    <a:pos x="11" y="187"/>
                  </a:cxn>
                  <a:cxn ang="0">
                    <a:pos x="0" y="253"/>
                  </a:cxn>
                  <a:cxn ang="0">
                    <a:pos x="0" y="296"/>
                  </a:cxn>
                  <a:cxn ang="0">
                    <a:pos x="19" y="354"/>
                  </a:cxn>
                  <a:cxn ang="0">
                    <a:pos x="56" y="404"/>
                  </a:cxn>
                  <a:cxn ang="0">
                    <a:pos x="93" y="444"/>
                  </a:cxn>
                  <a:cxn ang="0">
                    <a:pos x="72" y="384"/>
                  </a:cxn>
                  <a:cxn ang="0">
                    <a:pos x="64" y="327"/>
                  </a:cxn>
                  <a:cxn ang="0">
                    <a:pos x="68" y="269"/>
                  </a:cxn>
                  <a:cxn ang="0">
                    <a:pos x="72" y="217"/>
                  </a:cxn>
                  <a:cxn ang="0">
                    <a:pos x="80" y="164"/>
                  </a:cxn>
                  <a:cxn ang="0">
                    <a:pos x="93" y="119"/>
                  </a:cxn>
                  <a:cxn ang="0">
                    <a:pos x="96" y="83"/>
                  </a:cxn>
                  <a:cxn ang="0">
                    <a:pos x="113" y="45"/>
                  </a:cxn>
                  <a:cxn ang="0">
                    <a:pos x="149" y="17"/>
                  </a:cxn>
                  <a:cxn ang="0">
                    <a:pos x="181" y="19"/>
                  </a:cxn>
                  <a:cxn ang="0">
                    <a:pos x="213" y="100"/>
                  </a:cxn>
                  <a:cxn ang="0">
                    <a:pos x="237" y="119"/>
                  </a:cxn>
                  <a:cxn ang="0">
                    <a:pos x="248" y="159"/>
                  </a:cxn>
                </a:cxnLst>
                <a:rect l="0" t="0" r="r" b="b"/>
                <a:pathLst>
                  <a:path w="249" h="445">
                    <a:moveTo>
                      <a:pt x="248" y="159"/>
                    </a:moveTo>
                    <a:lnTo>
                      <a:pt x="222" y="16"/>
                    </a:lnTo>
                    <a:lnTo>
                      <a:pt x="189" y="2"/>
                    </a:lnTo>
                    <a:lnTo>
                      <a:pt x="161" y="0"/>
                    </a:lnTo>
                    <a:lnTo>
                      <a:pt x="119" y="6"/>
                    </a:lnTo>
                    <a:lnTo>
                      <a:pt x="93" y="22"/>
                    </a:lnTo>
                    <a:lnTo>
                      <a:pt x="64" y="44"/>
                    </a:lnTo>
                    <a:lnTo>
                      <a:pt x="35" y="84"/>
                    </a:lnTo>
                    <a:lnTo>
                      <a:pt x="19" y="140"/>
                    </a:lnTo>
                    <a:lnTo>
                      <a:pt x="11" y="187"/>
                    </a:lnTo>
                    <a:lnTo>
                      <a:pt x="0" y="253"/>
                    </a:lnTo>
                    <a:lnTo>
                      <a:pt x="0" y="296"/>
                    </a:lnTo>
                    <a:lnTo>
                      <a:pt x="19" y="354"/>
                    </a:lnTo>
                    <a:lnTo>
                      <a:pt x="56" y="404"/>
                    </a:lnTo>
                    <a:lnTo>
                      <a:pt x="93" y="444"/>
                    </a:lnTo>
                    <a:lnTo>
                      <a:pt x="72" y="384"/>
                    </a:lnTo>
                    <a:lnTo>
                      <a:pt x="64" y="327"/>
                    </a:lnTo>
                    <a:lnTo>
                      <a:pt x="68" y="269"/>
                    </a:lnTo>
                    <a:lnTo>
                      <a:pt x="72" y="217"/>
                    </a:lnTo>
                    <a:lnTo>
                      <a:pt x="80" y="164"/>
                    </a:lnTo>
                    <a:lnTo>
                      <a:pt x="93" y="119"/>
                    </a:lnTo>
                    <a:lnTo>
                      <a:pt x="96" y="83"/>
                    </a:lnTo>
                    <a:lnTo>
                      <a:pt x="113" y="45"/>
                    </a:lnTo>
                    <a:lnTo>
                      <a:pt x="149" y="17"/>
                    </a:lnTo>
                    <a:lnTo>
                      <a:pt x="181" y="19"/>
                    </a:lnTo>
                    <a:lnTo>
                      <a:pt x="213" y="100"/>
                    </a:lnTo>
                    <a:lnTo>
                      <a:pt x="237" y="119"/>
                    </a:lnTo>
                    <a:lnTo>
                      <a:pt x="248" y="15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5" name="Freeform 67"/>
              <p:cNvSpPr>
                <a:spLocks/>
              </p:cNvSpPr>
              <p:nvPr/>
            </p:nvSpPr>
            <p:spPr bwMode="ltGray">
              <a:xfrm>
                <a:off x="1502" y="3062"/>
                <a:ext cx="276" cy="543"/>
              </a:xfrm>
              <a:custGeom>
                <a:avLst/>
                <a:gdLst/>
                <a:ahLst/>
                <a:cxnLst>
                  <a:cxn ang="0">
                    <a:pos x="5" y="86"/>
                  </a:cxn>
                  <a:cxn ang="0">
                    <a:pos x="64" y="0"/>
                  </a:cxn>
                  <a:cxn ang="0">
                    <a:pos x="99" y="2"/>
                  </a:cxn>
                  <a:cxn ang="0">
                    <a:pos x="130" y="7"/>
                  </a:cxn>
                  <a:cxn ang="0">
                    <a:pos x="155" y="30"/>
                  </a:cxn>
                  <a:cxn ang="0">
                    <a:pos x="218" y="100"/>
                  </a:cxn>
                  <a:cxn ang="0">
                    <a:pos x="239" y="131"/>
                  </a:cxn>
                  <a:cxn ang="0">
                    <a:pos x="254" y="162"/>
                  </a:cxn>
                  <a:cxn ang="0">
                    <a:pos x="269" y="254"/>
                  </a:cxn>
                  <a:cxn ang="0">
                    <a:pos x="275" y="282"/>
                  </a:cxn>
                  <a:cxn ang="0">
                    <a:pos x="269" y="318"/>
                  </a:cxn>
                  <a:cxn ang="0">
                    <a:pos x="258" y="355"/>
                  </a:cxn>
                  <a:cxn ang="0">
                    <a:pos x="233" y="413"/>
                  </a:cxn>
                  <a:cxn ang="0">
                    <a:pos x="214" y="451"/>
                  </a:cxn>
                  <a:cxn ang="0">
                    <a:pos x="182" y="492"/>
                  </a:cxn>
                  <a:cxn ang="0">
                    <a:pos x="120" y="542"/>
                  </a:cxn>
                  <a:cxn ang="0">
                    <a:pos x="151" y="478"/>
                  </a:cxn>
                  <a:cxn ang="0">
                    <a:pos x="177" y="420"/>
                  </a:cxn>
                  <a:cxn ang="0">
                    <a:pos x="193" y="367"/>
                  </a:cxn>
                  <a:cxn ang="0">
                    <a:pos x="186" y="318"/>
                  </a:cxn>
                  <a:cxn ang="0">
                    <a:pos x="182" y="282"/>
                  </a:cxn>
                  <a:cxn ang="0">
                    <a:pos x="193" y="238"/>
                  </a:cxn>
                  <a:cxn ang="0">
                    <a:pos x="198" y="201"/>
                  </a:cxn>
                  <a:cxn ang="0">
                    <a:pos x="171" y="131"/>
                  </a:cxn>
                  <a:cxn ang="0">
                    <a:pos x="167" y="92"/>
                  </a:cxn>
                  <a:cxn ang="0">
                    <a:pos x="145" y="63"/>
                  </a:cxn>
                  <a:cxn ang="0">
                    <a:pos x="99" y="23"/>
                  </a:cxn>
                  <a:cxn ang="0">
                    <a:pos x="77" y="54"/>
                  </a:cxn>
                  <a:cxn ang="0">
                    <a:pos x="0" y="103"/>
                  </a:cxn>
                  <a:cxn ang="0">
                    <a:pos x="5" y="86"/>
                  </a:cxn>
                </a:cxnLst>
                <a:rect l="0" t="0" r="r" b="b"/>
                <a:pathLst>
                  <a:path w="276" h="543">
                    <a:moveTo>
                      <a:pt x="5" y="86"/>
                    </a:moveTo>
                    <a:lnTo>
                      <a:pt x="64" y="0"/>
                    </a:lnTo>
                    <a:lnTo>
                      <a:pt x="99" y="2"/>
                    </a:lnTo>
                    <a:lnTo>
                      <a:pt x="130" y="7"/>
                    </a:lnTo>
                    <a:lnTo>
                      <a:pt x="155" y="30"/>
                    </a:lnTo>
                    <a:lnTo>
                      <a:pt x="218" y="100"/>
                    </a:lnTo>
                    <a:lnTo>
                      <a:pt x="239" y="131"/>
                    </a:lnTo>
                    <a:lnTo>
                      <a:pt x="254" y="162"/>
                    </a:lnTo>
                    <a:lnTo>
                      <a:pt x="269" y="254"/>
                    </a:lnTo>
                    <a:lnTo>
                      <a:pt x="275" y="282"/>
                    </a:lnTo>
                    <a:lnTo>
                      <a:pt x="269" y="318"/>
                    </a:lnTo>
                    <a:lnTo>
                      <a:pt x="258" y="355"/>
                    </a:lnTo>
                    <a:lnTo>
                      <a:pt x="233" y="413"/>
                    </a:lnTo>
                    <a:lnTo>
                      <a:pt x="214" y="451"/>
                    </a:lnTo>
                    <a:lnTo>
                      <a:pt x="182" y="492"/>
                    </a:lnTo>
                    <a:lnTo>
                      <a:pt x="120" y="542"/>
                    </a:lnTo>
                    <a:lnTo>
                      <a:pt x="151" y="478"/>
                    </a:lnTo>
                    <a:lnTo>
                      <a:pt x="177" y="420"/>
                    </a:lnTo>
                    <a:lnTo>
                      <a:pt x="193" y="367"/>
                    </a:lnTo>
                    <a:lnTo>
                      <a:pt x="186" y="318"/>
                    </a:lnTo>
                    <a:lnTo>
                      <a:pt x="182" y="282"/>
                    </a:lnTo>
                    <a:lnTo>
                      <a:pt x="193" y="238"/>
                    </a:lnTo>
                    <a:lnTo>
                      <a:pt x="198" y="201"/>
                    </a:lnTo>
                    <a:lnTo>
                      <a:pt x="171" y="131"/>
                    </a:lnTo>
                    <a:lnTo>
                      <a:pt x="167" y="92"/>
                    </a:lnTo>
                    <a:lnTo>
                      <a:pt x="145" y="63"/>
                    </a:lnTo>
                    <a:lnTo>
                      <a:pt x="99" y="23"/>
                    </a:lnTo>
                    <a:lnTo>
                      <a:pt x="77" y="54"/>
                    </a:lnTo>
                    <a:lnTo>
                      <a:pt x="0" y="103"/>
                    </a:lnTo>
                    <a:lnTo>
                      <a:pt x="5" y="86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  <p:grpSp>
          <p:nvGrpSpPr>
            <p:cNvPr id="7" name="Group 111"/>
            <p:cNvGrpSpPr>
              <a:grpSpLocks/>
            </p:cNvGrpSpPr>
            <p:nvPr/>
          </p:nvGrpSpPr>
          <p:grpSpPr bwMode="auto">
            <a:xfrm>
              <a:off x="4368" y="2592"/>
              <a:ext cx="1385" cy="1738"/>
              <a:chOff x="4368" y="2592"/>
              <a:chExt cx="1385" cy="1738"/>
            </a:xfrm>
          </p:grpSpPr>
          <p:grpSp>
            <p:nvGrpSpPr>
              <p:cNvPr id="8" name="Group 84"/>
              <p:cNvGrpSpPr>
                <a:grpSpLocks/>
              </p:cNvGrpSpPr>
              <p:nvPr/>
            </p:nvGrpSpPr>
            <p:grpSpPr bwMode="auto">
              <a:xfrm>
                <a:off x="4521" y="2592"/>
                <a:ext cx="1142" cy="1733"/>
                <a:chOff x="4521" y="2592"/>
                <a:chExt cx="1142" cy="1733"/>
              </a:xfrm>
            </p:grpSpPr>
            <p:sp>
              <p:nvSpPr>
                <p:cNvPr id="35" name="Freeform 69"/>
                <p:cNvSpPr>
                  <a:spLocks/>
                </p:cNvSpPr>
                <p:nvPr/>
              </p:nvSpPr>
              <p:spPr bwMode="ltGray">
                <a:xfrm>
                  <a:off x="5503" y="3575"/>
                  <a:ext cx="160" cy="401"/>
                </a:xfrm>
                <a:custGeom>
                  <a:avLst/>
                  <a:gdLst/>
                  <a:ahLst/>
                  <a:cxnLst>
                    <a:cxn ang="0">
                      <a:pos x="0" y="400"/>
                    </a:cxn>
                    <a:cxn ang="0">
                      <a:pos x="23" y="310"/>
                    </a:cxn>
                    <a:cxn ang="0">
                      <a:pos x="43" y="212"/>
                    </a:cxn>
                    <a:cxn ang="0">
                      <a:pos x="53" y="168"/>
                    </a:cxn>
                    <a:cxn ang="0">
                      <a:pos x="67" y="119"/>
                    </a:cxn>
                    <a:cxn ang="0">
                      <a:pos x="87" y="66"/>
                    </a:cxn>
                    <a:cxn ang="0">
                      <a:pos x="101" y="33"/>
                    </a:cxn>
                    <a:cxn ang="0">
                      <a:pos x="113" y="17"/>
                    </a:cxn>
                    <a:cxn ang="0">
                      <a:pos x="127" y="4"/>
                    </a:cxn>
                    <a:cxn ang="0">
                      <a:pos x="143" y="0"/>
                    </a:cxn>
                    <a:cxn ang="0">
                      <a:pos x="150" y="11"/>
                    </a:cxn>
                    <a:cxn ang="0">
                      <a:pos x="159" y="37"/>
                    </a:cxn>
                  </a:cxnLst>
                  <a:rect l="0" t="0" r="r" b="b"/>
                  <a:pathLst>
                    <a:path w="160" h="401">
                      <a:moveTo>
                        <a:pt x="0" y="400"/>
                      </a:moveTo>
                      <a:lnTo>
                        <a:pt x="23" y="310"/>
                      </a:lnTo>
                      <a:lnTo>
                        <a:pt x="43" y="212"/>
                      </a:lnTo>
                      <a:lnTo>
                        <a:pt x="53" y="168"/>
                      </a:lnTo>
                      <a:lnTo>
                        <a:pt x="67" y="119"/>
                      </a:lnTo>
                      <a:lnTo>
                        <a:pt x="87" y="66"/>
                      </a:lnTo>
                      <a:lnTo>
                        <a:pt x="101" y="33"/>
                      </a:lnTo>
                      <a:lnTo>
                        <a:pt x="113" y="17"/>
                      </a:lnTo>
                      <a:lnTo>
                        <a:pt x="127" y="4"/>
                      </a:lnTo>
                      <a:lnTo>
                        <a:pt x="143" y="0"/>
                      </a:lnTo>
                      <a:lnTo>
                        <a:pt x="150" y="11"/>
                      </a:lnTo>
                      <a:lnTo>
                        <a:pt x="159" y="3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6" name="Freeform 70"/>
                <p:cNvSpPr>
                  <a:spLocks/>
                </p:cNvSpPr>
                <p:nvPr/>
              </p:nvSpPr>
              <p:spPr bwMode="ltGray">
                <a:xfrm>
                  <a:off x="4992" y="3468"/>
                  <a:ext cx="128" cy="681"/>
                </a:xfrm>
                <a:custGeom>
                  <a:avLst/>
                  <a:gdLst/>
                  <a:ahLst/>
                  <a:cxnLst>
                    <a:cxn ang="0">
                      <a:pos x="127" y="680"/>
                    </a:cxn>
                    <a:cxn ang="0">
                      <a:pos x="101" y="273"/>
                    </a:cxn>
                    <a:cxn ang="0">
                      <a:pos x="82" y="70"/>
                    </a:cxn>
                    <a:cxn ang="0">
                      <a:pos x="76" y="28"/>
                    </a:cxn>
                    <a:cxn ang="0">
                      <a:pos x="66" y="7"/>
                    </a:cxn>
                    <a:cxn ang="0">
                      <a:pos x="47" y="0"/>
                    </a:cxn>
                    <a:cxn ang="0">
                      <a:pos x="31" y="8"/>
                    </a:cxn>
                    <a:cxn ang="0">
                      <a:pos x="15" y="30"/>
                    </a:cxn>
                    <a:cxn ang="0">
                      <a:pos x="0" y="69"/>
                    </a:cxn>
                  </a:cxnLst>
                  <a:rect l="0" t="0" r="r" b="b"/>
                  <a:pathLst>
                    <a:path w="128" h="681">
                      <a:moveTo>
                        <a:pt x="127" y="680"/>
                      </a:moveTo>
                      <a:lnTo>
                        <a:pt x="101" y="273"/>
                      </a:lnTo>
                      <a:lnTo>
                        <a:pt x="82" y="70"/>
                      </a:lnTo>
                      <a:lnTo>
                        <a:pt x="76" y="28"/>
                      </a:lnTo>
                      <a:lnTo>
                        <a:pt x="66" y="7"/>
                      </a:lnTo>
                      <a:lnTo>
                        <a:pt x="47" y="0"/>
                      </a:lnTo>
                      <a:lnTo>
                        <a:pt x="31" y="8"/>
                      </a:lnTo>
                      <a:lnTo>
                        <a:pt x="15" y="30"/>
                      </a:lnTo>
                      <a:lnTo>
                        <a:pt x="0" y="6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7" name="Freeform 71"/>
                <p:cNvSpPr>
                  <a:spLocks/>
                </p:cNvSpPr>
                <p:nvPr/>
              </p:nvSpPr>
              <p:spPr bwMode="ltGray">
                <a:xfrm>
                  <a:off x="5007" y="2592"/>
                  <a:ext cx="172" cy="1724"/>
                </a:xfrm>
                <a:custGeom>
                  <a:avLst/>
                  <a:gdLst/>
                  <a:ahLst/>
                  <a:cxnLst>
                    <a:cxn ang="0">
                      <a:pos x="170" y="1723"/>
                    </a:cxn>
                    <a:cxn ang="0">
                      <a:pos x="171" y="1473"/>
                    </a:cxn>
                    <a:cxn ang="0">
                      <a:pos x="171" y="1358"/>
                    </a:cxn>
                    <a:cxn ang="0">
                      <a:pos x="167" y="1278"/>
                    </a:cxn>
                    <a:cxn ang="0">
                      <a:pos x="164" y="1181"/>
                    </a:cxn>
                    <a:cxn ang="0">
                      <a:pos x="165" y="1079"/>
                    </a:cxn>
                    <a:cxn ang="0">
                      <a:pos x="163" y="994"/>
                    </a:cxn>
                    <a:cxn ang="0">
                      <a:pos x="159" y="918"/>
                    </a:cxn>
                    <a:cxn ang="0">
                      <a:pos x="153" y="783"/>
                    </a:cxn>
                    <a:cxn ang="0">
                      <a:pos x="145" y="634"/>
                    </a:cxn>
                    <a:cxn ang="0">
                      <a:pos x="135" y="485"/>
                    </a:cxn>
                    <a:cxn ang="0">
                      <a:pos x="126" y="323"/>
                    </a:cxn>
                    <a:cxn ang="0">
                      <a:pos x="118" y="228"/>
                    </a:cxn>
                    <a:cxn ang="0">
                      <a:pos x="112" y="191"/>
                    </a:cxn>
                    <a:cxn ang="0">
                      <a:pos x="96" y="126"/>
                    </a:cxn>
                    <a:cxn ang="0">
                      <a:pos x="82" y="79"/>
                    </a:cxn>
                    <a:cxn ang="0">
                      <a:pos x="65" y="40"/>
                    </a:cxn>
                    <a:cxn ang="0">
                      <a:pos x="48" y="10"/>
                    </a:cxn>
                    <a:cxn ang="0">
                      <a:pos x="36" y="1"/>
                    </a:cxn>
                    <a:cxn ang="0">
                      <a:pos x="19" y="0"/>
                    </a:cxn>
                    <a:cxn ang="0">
                      <a:pos x="7" y="10"/>
                    </a:cxn>
                    <a:cxn ang="0">
                      <a:pos x="0" y="28"/>
                    </a:cxn>
                  </a:cxnLst>
                  <a:rect l="0" t="0" r="r" b="b"/>
                  <a:pathLst>
                    <a:path w="172" h="1724">
                      <a:moveTo>
                        <a:pt x="170" y="1723"/>
                      </a:moveTo>
                      <a:lnTo>
                        <a:pt x="171" y="1473"/>
                      </a:lnTo>
                      <a:lnTo>
                        <a:pt x="171" y="1358"/>
                      </a:lnTo>
                      <a:lnTo>
                        <a:pt x="167" y="1278"/>
                      </a:lnTo>
                      <a:lnTo>
                        <a:pt x="164" y="1181"/>
                      </a:lnTo>
                      <a:lnTo>
                        <a:pt x="165" y="1079"/>
                      </a:lnTo>
                      <a:lnTo>
                        <a:pt x="163" y="994"/>
                      </a:lnTo>
                      <a:lnTo>
                        <a:pt x="159" y="918"/>
                      </a:lnTo>
                      <a:lnTo>
                        <a:pt x="153" y="783"/>
                      </a:lnTo>
                      <a:lnTo>
                        <a:pt x="145" y="634"/>
                      </a:lnTo>
                      <a:lnTo>
                        <a:pt x="135" y="485"/>
                      </a:lnTo>
                      <a:lnTo>
                        <a:pt x="126" y="323"/>
                      </a:lnTo>
                      <a:lnTo>
                        <a:pt x="118" y="228"/>
                      </a:lnTo>
                      <a:lnTo>
                        <a:pt x="112" y="191"/>
                      </a:lnTo>
                      <a:lnTo>
                        <a:pt x="96" y="126"/>
                      </a:lnTo>
                      <a:lnTo>
                        <a:pt x="82" y="79"/>
                      </a:lnTo>
                      <a:lnTo>
                        <a:pt x="65" y="40"/>
                      </a:lnTo>
                      <a:lnTo>
                        <a:pt x="48" y="10"/>
                      </a:lnTo>
                      <a:lnTo>
                        <a:pt x="36" y="1"/>
                      </a:lnTo>
                      <a:lnTo>
                        <a:pt x="19" y="0"/>
                      </a:lnTo>
                      <a:lnTo>
                        <a:pt x="7" y="10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8" name="Freeform 72"/>
                <p:cNvSpPr>
                  <a:spLocks/>
                </p:cNvSpPr>
                <p:nvPr/>
              </p:nvSpPr>
              <p:spPr bwMode="ltGray">
                <a:xfrm>
                  <a:off x="4992" y="3229"/>
                  <a:ext cx="177" cy="552"/>
                </a:xfrm>
                <a:custGeom>
                  <a:avLst/>
                  <a:gdLst/>
                  <a:ahLst/>
                  <a:cxnLst>
                    <a:cxn ang="0">
                      <a:pos x="176" y="551"/>
                    </a:cxn>
                    <a:cxn ang="0">
                      <a:pos x="150" y="428"/>
                    </a:cxn>
                    <a:cxn ang="0">
                      <a:pos x="127" y="292"/>
                    </a:cxn>
                    <a:cxn ang="0">
                      <a:pos x="116" y="233"/>
                    </a:cxn>
                    <a:cxn ang="0">
                      <a:pos x="100" y="164"/>
                    </a:cxn>
                    <a:cxn ang="0">
                      <a:pos x="78" y="92"/>
                    </a:cxn>
                    <a:cxn ang="0">
                      <a:pos x="62" y="46"/>
                    </a:cxn>
                    <a:cxn ang="0">
                      <a:pos x="50" y="24"/>
                    </a:cxn>
                    <a:cxn ang="0">
                      <a:pos x="34" y="7"/>
                    </a:cxn>
                    <a:cxn ang="0">
                      <a:pos x="16" y="0"/>
                    </a:cxn>
                    <a:cxn ang="0">
                      <a:pos x="8" y="15"/>
                    </a:cxn>
                    <a:cxn ang="0">
                      <a:pos x="0" y="50"/>
                    </a:cxn>
                  </a:cxnLst>
                  <a:rect l="0" t="0" r="r" b="b"/>
                  <a:pathLst>
                    <a:path w="177" h="552">
                      <a:moveTo>
                        <a:pt x="176" y="551"/>
                      </a:moveTo>
                      <a:lnTo>
                        <a:pt x="150" y="428"/>
                      </a:lnTo>
                      <a:lnTo>
                        <a:pt x="127" y="292"/>
                      </a:lnTo>
                      <a:lnTo>
                        <a:pt x="116" y="233"/>
                      </a:lnTo>
                      <a:lnTo>
                        <a:pt x="100" y="164"/>
                      </a:lnTo>
                      <a:lnTo>
                        <a:pt x="78" y="92"/>
                      </a:lnTo>
                      <a:lnTo>
                        <a:pt x="62" y="46"/>
                      </a:lnTo>
                      <a:lnTo>
                        <a:pt x="50" y="24"/>
                      </a:lnTo>
                      <a:lnTo>
                        <a:pt x="34" y="7"/>
                      </a:lnTo>
                      <a:lnTo>
                        <a:pt x="16" y="0"/>
                      </a:lnTo>
                      <a:lnTo>
                        <a:pt x="8" y="15"/>
                      </a:lnTo>
                      <a:lnTo>
                        <a:pt x="0" y="50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9" name="Freeform 73"/>
                <p:cNvSpPr>
                  <a:spLocks/>
                </p:cNvSpPr>
                <p:nvPr/>
              </p:nvSpPr>
              <p:spPr bwMode="ltGray">
                <a:xfrm>
                  <a:off x="5300" y="3721"/>
                  <a:ext cx="171" cy="604"/>
                </a:xfrm>
                <a:custGeom>
                  <a:avLst/>
                  <a:gdLst/>
                  <a:ahLst/>
                  <a:cxnLst>
                    <a:cxn ang="0">
                      <a:pos x="170" y="603"/>
                    </a:cxn>
                    <a:cxn ang="0">
                      <a:pos x="144" y="545"/>
                    </a:cxn>
                    <a:cxn ang="0">
                      <a:pos x="135" y="509"/>
                    </a:cxn>
                    <a:cxn ang="0">
                      <a:pos x="127" y="480"/>
                    </a:cxn>
                    <a:cxn ang="0">
                      <a:pos x="90" y="202"/>
                    </a:cxn>
                    <a:cxn ang="0">
                      <a:pos x="70" y="113"/>
                    </a:cxn>
                    <a:cxn ang="0">
                      <a:pos x="54" y="57"/>
                    </a:cxn>
                    <a:cxn ang="0">
                      <a:pos x="42" y="30"/>
                    </a:cxn>
                    <a:cxn ang="0">
                      <a:pos x="29" y="8"/>
                    </a:cxn>
                    <a:cxn ang="0">
                      <a:pos x="15" y="0"/>
                    </a:cxn>
                    <a:cxn ang="0">
                      <a:pos x="5" y="5"/>
                    </a:cxn>
                    <a:cxn ang="0">
                      <a:pos x="0" y="41"/>
                    </a:cxn>
                  </a:cxnLst>
                  <a:rect l="0" t="0" r="r" b="b"/>
                  <a:pathLst>
                    <a:path w="171" h="604">
                      <a:moveTo>
                        <a:pt x="170" y="603"/>
                      </a:moveTo>
                      <a:lnTo>
                        <a:pt x="144" y="545"/>
                      </a:lnTo>
                      <a:lnTo>
                        <a:pt x="135" y="509"/>
                      </a:lnTo>
                      <a:lnTo>
                        <a:pt x="127" y="480"/>
                      </a:lnTo>
                      <a:lnTo>
                        <a:pt x="90" y="202"/>
                      </a:lnTo>
                      <a:lnTo>
                        <a:pt x="70" y="113"/>
                      </a:lnTo>
                      <a:lnTo>
                        <a:pt x="54" y="57"/>
                      </a:lnTo>
                      <a:lnTo>
                        <a:pt x="42" y="30"/>
                      </a:lnTo>
                      <a:lnTo>
                        <a:pt x="29" y="8"/>
                      </a:lnTo>
                      <a:lnTo>
                        <a:pt x="15" y="0"/>
                      </a:lnTo>
                      <a:lnTo>
                        <a:pt x="5" y="5"/>
                      </a:lnTo>
                      <a:lnTo>
                        <a:pt x="0" y="41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0" name="Freeform 74"/>
                <p:cNvSpPr>
                  <a:spLocks/>
                </p:cNvSpPr>
                <p:nvPr/>
              </p:nvSpPr>
              <p:spPr bwMode="ltGray">
                <a:xfrm>
                  <a:off x="4859" y="3229"/>
                  <a:ext cx="367" cy="915"/>
                </a:xfrm>
                <a:custGeom>
                  <a:avLst/>
                  <a:gdLst/>
                  <a:ahLst/>
                  <a:cxnLst>
                    <a:cxn ang="0">
                      <a:pos x="366" y="914"/>
                    </a:cxn>
                    <a:cxn ang="0">
                      <a:pos x="356" y="842"/>
                    </a:cxn>
                    <a:cxn ang="0">
                      <a:pos x="240" y="344"/>
                    </a:cxn>
                    <a:cxn ang="0">
                      <a:pos x="189" y="192"/>
                    </a:cxn>
                    <a:cxn ang="0">
                      <a:pos x="174" y="140"/>
                    </a:cxn>
                    <a:cxn ang="0">
                      <a:pos x="154" y="83"/>
                    </a:cxn>
                    <a:cxn ang="0">
                      <a:pos x="131" y="40"/>
                    </a:cxn>
                    <a:cxn ang="0">
                      <a:pos x="110" y="17"/>
                    </a:cxn>
                    <a:cxn ang="0">
                      <a:pos x="84" y="1"/>
                    </a:cxn>
                    <a:cxn ang="0">
                      <a:pos x="57" y="0"/>
                    </a:cxn>
                    <a:cxn ang="0">
                      <a:pos x="38" y="17"/>
                    </a:cxn>
                    <a:cxn ang="0">
                      <a:pos x="0" y="102"/>
                    </a:cxn>
                  </a:cxnLst>
                  <a:rect l="0" t="0" r="r" b="b"/>
                  <a:pathLst>
                    <a:path w="367" h="915">
                      <a:moveTo>
                        <a:pt x="366" y="914"/>
                      </a:moveTo>
                      <a:lnTo>
                        <a:pt x="356" y="842"/>
                      </a:lnTo>
                      <a:lnTo>
                        <a:pt x="240" y="344"/>
                      </a:lnTo>
                      <a:lnTo>
                        <a:pt x="189" y="192"/>
                      </a:lnTo>
                      <a:lnTo>
                        <a:pt x="174" y="140"/>
                      </a:lnTo>
                      <a:lnTo>
                        <a:pt x="154" y="83"/>
                      </a:lnTo>
                      <a:lnTo>
                        <a:pt x="131" y="40"/>
                      </a:lnTo>
                      <a:lnTo>
                        <a:pt x="110" y="17"/>
                      </a:lnTo>
                      <a:lnTo>
                        <a:pt x="84" y="1"/>
                      </a:lnTo>
                      <a:lnTo>
                        <a:pt x="57" y="0"/>
                      </a:lnTo>
                      <a:lnTo>
                        <a:pt x="38" y="17"/>
                      </a:lnTo>
                      <a:lnTo>
                        <a:pt x="0" y="10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1" name="Freeform 75"/>
                <p:cNvSpPr>
                  <a:spLocks/>
                </p:cNvSpPr>
                <p:nvPr/>
              </p:nvSpPr>
              <p:spPr bwMode="ltGray">
                <a:xfrm>
                  <a:off x="5114" y="2618"/>
                  <a:ext cx="364" cy="1519"/>
                </a:xfrm>
                <a:custGeom>
                  <a:avLst/>
                  <a:gdLst/>
                  <a:ahLst/>
                  <a:cxnLst>
                    <a:cxn ang="0">
                      <a:pos x="0" y="1518"/>
                    </a:cxn>
                    <a:cxn ang="0">
                      <a:pos x="96" y="1087"/>
                    </a:cxn>
                    <a:cxn ang="0">
                      <a:pos x="148" y="871"/>
                    </a:cxn>
                    <a:cxn ang="0">
                      <a:pos x="193" y="666"/>
                    </a:cxn>
                    <a:cxn ang="0">
                      <a:pos x="221" y="523"/>
                    </a:cxn>
                    <a:cxn ang="0">
                      <a:pos x="234" y="447"/>
                    </a:cxn>
                    <a:cxn ang="0">
                      <a:pos x="242" y="365"/>
                    </a:cxn>
                    <a:cxn ang="0">
                      <a:pos x="253" y="290"/>
                    </a:cxn>
                    <a:cxn ang="0">
                      <a:pos x="271" y="200"/>
                    </a:cxn>
                    <a:cxn ang="0">
                      <a:pos x="289" y="119"/>
                    </a:cxn>
                    <a:cxn ang="0">
                      <a:pos x="314" y="47"/>
                    </a:cxn>
                    <a:cxn ang="0">
                      <a:pos x="333" y="4"/>
                    </a:cxn>
                    <a:cxn ang="0">
                      <a:pos x="345" y="0"/>
                    </a:cxn>
                    <a:cxn ang="0">
                      <a:pos x="356" y="21"/>
                    </a:cxn>
                    <a:cxn ang="0">
                      <a:pos x="363" y="102"/>
                    </a:cxn>
                  </a:cxnLst>
                  <a:rect l="0" t="0" r="r" b="b"/>
                  <a:pathLst>
                    <a:path w="364" h="1519">
                      <a:moveTo>
                        <a:pt x="0" y="1518"/>
                      </a:moveTo>
                      <a:lnTo>
                        <a:pt x="96" y="1087"/>
                      </a:lnTo>
                      <a:lnTo>
                        <a:pt x="148" y="871"/>
                      </a:lnTo>
                      <a:lnTo>
                        <a:pt x="193" y="666"/>
                      </a:lnTo>
                      <a:lnTo>
                        <a:pt x="221" y="523"/>
                      </a:lnTo>
                      <a:lnTo>
                        <a:pt x="234" y="447"/>
                      </a:lnTo>
                      <a:lnTo>
                        <a:pt x="242" y="365"/>
                      </a:lnTo>
                      <a:lnTo>
                        <a:pt x="253" y="290"/>
                      </a:lnTo>
                      <a:lnTo>
                        <a:pt x="271" y="200"/>
                      </a:lnTo>
                      <a:lnTo>
                        <a:pt x="289" y="119"/>
                      </a:lnTo>
                      <a:lnTo>
                        <a:pt x="314" y="47"/>
                      </a:lnTo>
                      <a:lnTo>
                        <a:pt x="333" y="4"/>
                      </a:lnTo>
                      <a:lnTo>
                        <a:pt x="345" y="0"/>
                      </a:lnTo>
                      <a:lnTo>
                        <a:pt x="356" y="21"/>
                      </a:lnTo>
                      <a:lnTo>
                        <a:pt x="363" y="10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2" name="Freeform 76"/>
                <p:cNvSpPr>
                  <a:spLocks/>
                </p:cNvSpPr>
                <p:nvPr/>
              </p:nvSpPr>
              <p:spPr bwMode="ltGray">
                <a:xfrm>
                  <a:off x="5201" y="3248"/>
                  <a:ext cx="269" cy="520"/>
                </a:xfrm>
                <a:custGeom>
                  <a:avLst/>
                  <a:gdLst/>
                  <a:ahLst/>
                  <a:cxnLst>
                    <a:cxn ang="0">
                      <a:pos x="0" y="519"/>
                    </a:cxn>
                    <a:cxn ang="0">
                      <a:pos x="50" y="406"/>
                    </a:cxn>
                    <a:cxn ang="0">
                      <a:pos x="81" y="277"/>
                    </a:cxn>
                    <a:cxn ang="0">
                      <a:pos x="98" y="219"/>
                    </a:cxn>
                    <a:cxn ang="0">
                      <a:pos x="121" y="152"/>
                    </a:cxn>
                    <a:cxn ang="0">
                      <a:pos x="152" y="83"/>
                    </a:cxn>
                    <a:cxn ang="0">
                      <a:pos x="174" y="41"/>
                    </a:cxn>
                    <a:cxn ang="0">
                      <a:pos x="191" y="20"/>
                    </a:cxn>
                    <a:cxn ang="0">
                      <a:pos x="216" y="2"/>
                    </a:cxn>
                    <a:cxn ang="0">
                      <a:pos x="242" y="0"/>
                    </a:cxn>
                    <a:cxn ang="0">
                      <a:pos x="253" y="24"/>
                    </a:cxn>
                    <a:cxn ang="0">
                      <a:pos x="268" y="63"/>
                    </a:cxn>
                  </a:cxnLst>
                  <a:rect l="0" t="0" r="r" b="b"/>
                  <a:pathLst>
                    <a:path w="269" h="520">
                      <a:moveTo>
                        <a:pt x="0" y="519"/>
                      </a:moveTo>
                      <a:lnTo>
                        <a:pt x="50" y="406"/>
                      </a:lnTo>
                      <a:lnTo>
                        <a:pt x="81" y="277"/>
                      </a:lnTo>
                      <a:lnTo>
                        <a:pt x="98" y="219"/>
                      </a:lnTo>
                      <a:lnTo>
                        <a:pt x="121" y="152"/>
                      </a:lnTo>
                      <a:lnTo>
                        <a:pt x="152" y="83"/>
                      </a:lnTo>
                      <a:lnTo>
                        <a:pt x="174" y="41"/>
                      </a:lnTo>
                      <a:lnTo>
                        <a:pt x="191" y="20"/>
                      </a:lnTo>
                      <a:lnTo>
                        <a:pt x="216" y="2"/>
                      </a:lnTo>
                      <a:lnTo>
                        <a:pt x="242" y="0"/>
                      </a:lnTo>
                      <a:lnTo>
                        <a:pt x="253" y="24"/>
                      </a:lnTo>
                      <a:lnTo>
                        <a:pt x="268" y="6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3" name="Freeform 77"/>
                <p:cNvSpPr>
                  <a:spLocks/>
                </p:cNvSpPr>
                <p:nvPr/>
              </p:nvSpPr>
              <p:spPr bwMode="ltGray">
                <a:xfrm>
                  <a:off x="5092" y="3433"/>
                  <a:ext cx="128" cy="25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1" y="15"/>
                    </a:cxn>
                    <a:cxn ang="0">
                      <a:pos x="47" y="34"/>
                    </a:cxn>
                    <a:cxn ang="0">
                      <a:pos x="70" y="70"/>
                    </a:cxn>
                    <a:cxn ang="0">
                      <a:pos x="92" y="99"/>
                    </a:cxn>
                    <a:cxn ang="0">
                      <a:pos x="109" y="131"/>
                    </a:cxn>
                    <a:cxn ang="0">
                      <a:pos x="118" y="158"/>
                    </a:cxn>
                    <a:cxn ang="0">
                      <a:pos x="124" y="182"/>
                    </a:cxn>
                    <a:cxn ang="0">
                      <a:pos x="127" y="217"/>
                    </a:cxn>
                    <a:cxn ang="0">
                      <a:pos x="127" y="252"/>
                    </a:cxn>
                  </a:cxnLst>
                  <a:rect l="0" t="0" r="r" b="b"/>
                  <a:pathLst>
                    <a:path w="128" h="253">
                      <a:moveTo>
                        <a:pt x="0" y="0"/>
                      </a:moveTo>
                      <a:lnTo>
                        <a:pt x="21" y="15"/>
                      </a:lnTo>
                      <a:lnTo>
                        <a:pt x="47" y="34"/>
                      </a:lnTo>
                      <a:lnTo>
                        <a:pt x="70" y="70"/>
                      </a:lnTo>
                      <a:lnTo>
                        <a:pt x="92" y="99"/>
                      </a:lnTo>
                      <a:lnTo>
                        <a:pt x="109" y="131"/>
                      </a:lnTo>
                      <a:lnTo>
                        <a:pt x="118" y="158"/>
                      </a:lnTo>
                      <a:lnTo>
                        <a:pt x="124" y="182"/>
                      </a:lnTo>
                      <a:lnTo>
                        <a:pt x="127" y="217"/>
                      </a:lnTo>
                      <a:lnTo>
                        <a:pt x="127" y="25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4" name="Freeform 78"/>
                <p:cNvSpPr>
                  <a:spLocks/>
                </p:cNvSpPr>
                <p:nvPr/>
              </p:nvSpPr>
              <p:spPr bwMode="ltGray">
                <a:xfrm>
                  <a:off x="5503" y="3094"/>
                  <a:ext cx="110" cy="1001"/>
                </a:xfrm>
                <a:custGeom>
                  <a:avLst/>
                  <a:gdLst/>
                  <a:ahLst/>
                  <a:cxnLst>
                    <a:cxn ang="0">
                      <a:pos x="0" y="1000"/>
                    </a:cxn>
                    <a:cxn ang="0">
                      <a:pos x="0" y="906"/>
                    </a:cxn>
                    <a:cxn ang="0">
                      <a:pos x="0" y="835"/>
                    </a:cxn>
                    <a:cxn ang="0">
                      <a:pos x="2" y="787"/>
                    </a:cxn>
                    <a:cxn ang="0">
                      <a:pos x="3" y="726"/>
                    </a:cxn>
                    <a:cxn ang="0">
                      <a:pos x="3" y="664"/>
                    </a:cxn>
                    <a:cxn ang="0">
                      <a:pos x="4" y="612"/>
                    </a:cxn>
                    <a:cxn ang="0">
                      <a:pos x="7" y="564"/>
                    </a:cxn>
                    <a:cxn ang="0">
                      <a:pos x="10" y="482"/>
                    </a:cxn>
                    <a:cxn ang="0">
                      <a:pos x="16" y="389"/>
                    </a:cxn>
                    <a:cxn ang="0">
                      <a:pos x="23" y="297"/>
                    </a:cxn>
                    <a:cxn ang="0">
                      <a:pos x="28" y="200"/>
                    </a:cxn>
                    <a:cxn ang="0">
                      <a:pos x="33" y="141"/>
                    </a:cxn>
                    <a:cxn ang="0">
                      <a:pos x="36" y="117"/>
                    </a:cxn>
                    <a:cxn ang="0">
                      <a:pos x="46" y="77"/>
                    </a:cxn>
                    <a:cxn ang="0">
                      <a:pos x="56" y="48"/>
                    </a:cxn>
                    <a:cxn ang="0">
                      <a:pos x="67" y="25"/>
                    </a:cxn>
                    <a:cxn ang="0">
                      <a:pos x="78" y="5"/>
                    </a:cxn>
                    <a:cxn ang="0">
                      <a:pos x="85" y="0"/>
                    </a:cxn>
                    <a:cxn ang="0">
                      <a:pos x="96" y="0"/>
                    </a:cxn>
                    <a:cxn ang="0">
                      <a:pos x="105" y="7"/>
                    </a:cxn>
                    <a:cxn ang="0">
                      <a:pos x="109" y="17"/>
                    </a:cxn>
                  </a:cxnLst>
                  <a:rect l="0" t="0" r="r" b="b"/>
                  <a:pathLst>
                    <a:path w="110" h="1001">
                      <a:moveTo>
                        <a:pt x="0" y="1000"/>
                      </a:moveTo>
                      <a:lnTo>
                        <a:pt x="0" y="906"/>
                      </a:lnTo>
                      <a:lnTo>
                        <a:pt x="0" y="835"/>
                      </a:lnTo>
                      <a:lnTo>
                        <a:pt x="2" y="787"/>
                      </a:lnTo>
                      <a:lnTo>
                        <a:pt x="3" y="726"/>
                      </a:lnTo>
                      <a:lnTo>
                        <a:pt x="3" y="664"/>
                      </a:lnTo>
                      <a:lnTo>
                        <a:pt x="4" y="612"/>
                      </a:lnTo>
                      <a:lnTo>
                        <a:pt x="7" y="564"/>
                      </a:lnTo>
                      <a:lnTo>
                        <a:pt x="10" y="482"/>
                      </a:lnTo>
                      <a:lnTo>
                        <a:pt x="16" y="389"/>
                      </a:lnTo>
                      <a:lnTo>
                        <a:pt x="23" y="297"/>
                      </a:lnTo>
                      <a:lnTo>
                        <a:pt x="28" y="200"/>
                      </a:lnTo>
                      <a:lnTo>
                        <a:pt x="33" y="141"/>
                      </a:lnTo>
                      <a:lnTo>
                        <a:pt x="36" y="117"/>
                      </a:lnTo>
                      <a:lnTo>
                        <a:pt x="46" y="77"/>
                      </a:lnTo>
                      <a:lnTo>
                        <a:pt x="56" y="48"/>
                      </a:lnTo>
                      <a:lnTo>
                        <a:pt x="67" y="25"/>
                      </a:lnTo>
                      <a:lnTo>
                        <a:pt x="78" y="5"/>
                      </a:lnTo>
                      <a:lnTo>
                        <a:pt x="85" y="0"/>
                      </a:lnTo>
                      <a:lnTo>
                        <a:pt x="96" y="0"/>
                      </a:lnTo>
                      <a:lnTo>
                        <a:pt x="105" y="7"/>
                      </a:lnTo>
                      <a:lnTo>
                        <a:pt x="109" y="1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5" name="Freeform 79"/>
                <p:cNvSpPr>
                  <a:spLocks/>
                </p:cNvSpPr>
                <p:nvPr/>
              </p:nvSpPr>
              <p:spPr bwMode="ltGray">
                <a:xfrm>
                  <a:off x="5384" y="3741"/>
                  <a:ext cx="132" cy="279"/>
                </a:xfrm>
                <a:custGeom>
                  <a:avLst/>
                  <a:gdLst/>
                  <a:ahLst/>
                  <a:cxnLst>
                    <a:cxn ang="0">
                      <a:pos x="131" y="278"/>
                    </a:cxn>
                    <a:cxn ang="0">
                      <a:pos x="111" y="216"/>
                    </a:cxn>
                    <a:cxn ang="0">
                      <a:pos x="95" y="147"/>
                    </a:cxn>
                    <a:cxn ang="0">
                      <a:pos x="86" y="117"/>
                    </a:cxn>
                    <a:cxn ang="0">
                      <a:pos x="74" y="83"/>
                    </a:cxn>
                    <a:cxn ang="0">
                      <a:pos x="58" y="45"/>
                    </a:cxn>
                    <a:cxn ang="0">
                      <a:pos x="47" y="22"/>
                    </a:cxn>
                    <a:cxn ang="0">
                      <a:pos x="37" y="12"/>
                    </a:cxn>
                    <a:cxn ang="0">
                      <a:pos x="25" y="2"/>
                    </a:cxn>
                    <a:cxn ang="0">
                      <a:pos x="12" y="0"/>
                    </a:cxn>
                    <a:cxn ang="0">
                      <a:pos x="6" y="7"/>
                    </a:cxn>
                    <a:cxn ang="0">
                      <a:pos x="0" y="25"/>
                    </a:cxn>
                  </a:cxnLst>
                  <a:rect l="0" t="0" r="r" b="b"/>
                  <a:pathLst>
                    <a:path w="132" h="279">
                      <a:moveTo>
                        <a:pt x="131" y="278"/>
                      </a:moveTo>
                      <a:lnTo>
                        <a:pt x="111" y="216"/>
                      </a:lnTo>
                      <a:lnTo>
                        <a:pt x="95" y="147"/>
                      </a:lnTo>
                      <a:lnTo>
                        <a:pt x="86" y="117"/>
                      </a:lnTo>
                      <a:lnTo>
                        <a:pt x="74" y="83"/>
                      </a:lnTo>
                      <a:lnTo>
                        <a:pt x="58" y="45"/>
                      </a:lnTo>
                      <a:lnTo>
                        <a:pt x="47" y="22"/>
                      </a:lnTo>
                      <a:lnTo>
                        <a:pt x="37" y="12"/>
                      </a:lnTo>
                      <a:lnTo>
                        <a:pt x="25" y="2"/>
                      </a:lnTo>
                      <a:lnTo>
                        <a:pt x="12" y="0"/>
                      </a:lnTo>
                      <a:lnTo>
                        <a:pt x="6" y="7"/>
                      </a:lnTo>
                      <a:lnTo>
                        <a:pt x="0" y="25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6" name="Freeform 80"/>
                <p:cNvSpPr>
                  <a:spLocks/>
                </p:cNvSpPr>
                <p:nvPr/>
              </p:nvSpPr>
              <p:spPr bwMode="ltGray">
                <a:xfrm>
                  <a:off x="5426" y="3405"/>
                  <a:ext cx="89" cy="698"/>
                </a:xfrm>
                <a:custGeom>
                  <a:avLst/>
                  <a:gdLst/>
                  <a:ahLst/>
                  <a:cxnLst>
                    <a:cxn ang="0">
                      <a:pos x="87" y="697"/>
                    </a:cxn>
                    <a:cxn ang="0">
                      <a:pos x="88" y="632"/>
                    </a:cxn>
                    <a:cxn ang="0">
                      <a:pos x="88" y="582"/>
                    </a:cxn>
                    <a:cxn ang="0">
                      <a:pos x="86" y="548"/>
                    </a:cxn>
                    <a:cxn ang="0">
                      <a:pos x="85" y="505"/>
                    </a:cxn>
                    <a:cxn ang="0">
                      <a:pos x="85" y="462"/>
                    </a:cxn>
                    <a:cxn ang="0">
                      <a:pos x="84" y="426"/>
                    </a:cxn>
                    <a:cxn ang="0">
                      <a:pos x="81" y="393"/>
                    </a:cxn>
                    <a:cxn ang="0">
                      <a:pos x="79" y="334"/>
                    </a:cxn>
                    <a:cxn ang="0">
                      <a:pos x="74" y="271"/>
                    </a:cxn>
                    <a:cxn ang="0">
                      <a:pos x="69" y="208"/>
                    </a:cxn>
                    <a:cxn ang="0">
                      <a:pos x="65" y="139"/>
                    </a:cxn>
                    <a:cxn ang="0">
                      <a:pos x="60" y="97"/>
                    </a:cxn>
                    <a:cxn ang="0">
                      <a:pos x="58" y="81"/>
                    </a:cxn>
                    <a:cxn ang="0">
                      <a:pos x="50" y="54"/>
                    </a:cxn>
                    <a:cxn ang="0">
                      <a:pos x="42" y="34"/>
                    </a:cxn>
                    <a:cxn ang="0">
                      <a:pos x="33" y="18"/>
                    </a:cxn>
                    <a:cxn ang="0">
                      <a:pos x="24" y="4"/>
                    </a:cxn>
                    <a:cxn ang="0">
                      <a:pos x="18" y="0"/>
                    </a:cxn>
                    <a:cxn ang="0">
                      <a:pos x="10" y="0"/>
                    </a:cxn>
                    <a:cxn ang="0">
                      <a:pos x="2" y="5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89" h="698">
                      <a:moveTo>
                        <a:pt x="87" y="697"/>
                      </a:moveTo>
                      <a:lnTo>
                        <a:pt x="88" y="632"/>
                      </a:lnTo>
                      <a:lnTo>
                        <a:pt x="88" y="582"/>
                      </a:lnTo>
                      <a:lnTo>
                        <a:pt x="86" y="548"/>
                      </a:lnTo>
                      <a:lnTo>
                        <a:pt x="85" y="505"/>
                      </a:lnTo>
                      <a:lnTo>
                        <a:pt x="85" y="462"/>
                      </a:lnTo>
                      <a:lnTo>
                        <a:pt x="84" y="426"/>
                      </a:lnTo>
                      <a:lnTo>
                        <a:pt x="81" y="393"/>
                      </a:lnTo>
                      <a:lnTo>
                        <a:pt x="79" y="334"/>
                      </a:lnTo>
                      <a:lnTo>
                        <a:pt x="74" y="271"/>
                      </a:lnTo>
                      <a:lnTo>
                        <a:pt x="69" y="208"/>
                      </a:lnTo>
                      <a:lnTo>
                        <a:pt x="65" y="139"/>
                      </a:lnTo>
                      <a:lnTo>
                        <a:pt x="60" y="97"/>
                      </a:lnTo>
                      <a:lnTo>
                        <a:pt x="58" y="81"/>
                      </a:lnTo>
                      <a:lnTo>
                        <a:pt x="50" y="54"/>
                      </a:lnTo>
                      <a:lnTo>
                        <a:pt x="42" y="34"/>
                      </a:lnTo>
                      <a:lnTo>
                        <a:pt x="33" y="18"/>
                      </a:lnTo>
                      <a:lnTo>
                        <a:pt x="24" y="4"/>
                      </a:lnTo>
                      <a:lnTo>
                        <a:pt x="18" y="0"/>
                      </a:lnTo>
                      <a:lnTo>
                        <a:pt x="10" y="0"/>
                      </a:lnTo>
                      <a:lnTo>
                        <a:pt x="2" y="5"/>
                      </a:lnTo>
                      <a:lnTo>
                        <a:pt x="0" y="11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7" name="Freeform 81"/>
                <p:cNvSpPr>
                  <a:spLocks/>
                </p:cNvSpPr>
                <p:nvPr/>
              </p:nvSpPr>
              <p:spPr bwMode="ltGray">
                <a:xfrm>
                  <a:off x="5507" y="3841"/>
                  <a:ext cx="140" cy="262"/>
                </a:xfrm>
                <a:custGeom>
                  <a:avLst/>
                  <a:gdLst/>
                  <a:ahLst/>
                  <a:cxnLst>
                    <a:cxn ang="0">
                      <a:pos x="0" y="261"/>
                    </a:cxn>
                    <a:cxn ang="0">
                      <a:pos x="20" y="236"/>
                    </a:cxn>
                    <a:cxn ang="0">
                      <a:pos x="28" y="220"/>
                    </a:cxn>
                    <a:cxn ang="0">
                      <a:pos x="34" y="207"/>
                    </a:cxn>
                    <a:cxn ang="0">
                      <a:pos x="64" y="87"/>
                    </a:cxn>
                    <a:cxn ang="0">
                      <a:pos x="81" y="48"/>
                    </a:cxn>
                    <a:cxn ang="0">
                      <a:pos x="93" y="24"/>
                    </a:cxn>
                    <a:cxn ang="0">
                      <a:pos x="103" y="12"/>
                    </a:cxn>
                    <a:cxn ang="0">
                      <a:pos x="115" y="4"/>
                    </a:cxn>
                    <a:cxn ang="0">
                      <a:pos x="126" y="0"/>
                    </a:cxn>
                    <a:cxn ang="0">
                      <a:pos x="134" y="2"/>
                    </a:cxn>
                    <a:cxn ang="0">
                      <a:pos x="139" y="17"/>
                    </a:cxn>
                  </a:cxnLst>
                  <a:rect l="0" t="0" r="r" b="b"/>
                  <a:pathLst>
                    <a:path w="140" h="262">
                      <a:moveTo>
                        <a:pt x="0" y="261"/>
                      </a:moveTo>
                      <a:lnTo>
                        <a:pt x="20" y="236"/>
                      </a:lnTo>
                      <a:lnTo>
                        <a:pt x="28" y="220"/>
                      </a:lnTo>
                      <a:lnTo>
                        <a:pt x="34" y="207"/>
                      </a:lnTo>
                      <a:lnTo>
                        <a:pt x="64" y="87"/>
                      </a:lnTo>
                      <a:lnTo>
                        <a:pt x="81" y="48"/>
                      </a:lnTo>
                      <a:lnTo>
                        <a:pt x="93" y="24"/>
                      </a:lnTo>
                      <a:lnTo>
                        <a:pt x="103" y="12"/>
                      </a:lnTo>
                      <a:lnTo>
                        <a:pt x="115" y="4"/>
                      </a:lnTo>
                      <a:lnTo>
                        <a:pt x="126" y="0"/>
                      </a:lnTo>
                      <a:lnTo>
                        <a:pt x="134" y="2"/>
                      </a:lnTo>
                      <a:lnTo>
                        <a:pt x="139" y="1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8" name="Freeform 82"/>
                <p:cNvSpPr>
                  <a:spLocks/>
                </p:cNvSpPr>
                <p:nvPr/>
              </p:nvSpPr>
              <p:spPr bwMode="ltGray">
                <a:xfrm>
                  <a:off x="4521" y="3260"/>
                  <a:ext cx="329" cy="915"/>
                </a:xfrm>
                <a:custGeom>
                  <a:avLst/>
                  <a:gdLst/>
                  <a:ahLst/>
                  <a:cxnLst>
                    <a:cxn ang="0">
                      <a:pos x="328" y="914"/>
                    </a:cxn>
                    <a:cxn ang="0">
                      <a:pos x="316" y="807"/>
                    </a:cxn>
                    <a:cxn ang="0">
                      <a:pos x="301" y="690"/>
                    </a:cxn>
                    <a:cxn ang="0">
                      <a:pos x="288" y="600"/>
                    </a:cxn>
                    <a:cxn ang="0">
                      <a:pos x="274" y="519"/>
                    </a:cxn>
                    <a:cxn ang="0">
                      <a:pos x="256" y="449"/>
                    </a:cxn>
                    <a:cxn ang="0">
                      <a:pos x="238" y="372"/>
                    </a:cxn>
                    <a:cxn ang="0">
                      <a:pos x="213" y="308"/>
                    </a:cxn>
                    <a:cxn ang="0">
                      <a:pos x="160" y="178"/>
                    </a:cxn>
                    <a:cxn ang="0">
                      <a:pos x="145" y="141"/>
                    </a:cxn>
                    <a:cxn ang="0">
                      <a:pos x="134" y="122"/>
                    </a:cxn>
                    <a:cxn ang="0">
                      <a:pos x="109" y="73"/>
                    </a:cxn>
                    <a:cxn ang="0">
                      <a:pos x="94" y="50"/>
                    </a:cxn>
                    <a:cxn ang="0">
                      <a:pos x="77" y="31"/>
                    </a:cxn>
                    <a:cxn ang="0">
                      <a:pos x="50" y="11"/>
                    </a:cxn>
                    <a:cxn ang="0">
                      <a:pos x="33" y="1"/>
                    </a:cxn>
                    <a:cxn ang="0">
                      <a:pos x="20" y="0"/>
                    </a:cxn>
                    <a:cxn ang="0">
                      <a:pos x="8" y="5"/>
                    </a:cxn>
                    <a:cxn ang="0">
                      <a:pos x="0" y="18"/>
                    </a:cxn>
                  </a:cxnLst>
                  <a:rect l="0" t="0" r="r" b="b"/>
                  <a:pathLst>
                    <a:path w="329" h="915">
                      <a:moveTo>
                        <a:pt x="328" y="914"/>
                      </a:moveTo>
                      <a:lnTo>
                        <a:pt x="316" y="807"/>
                      </a:lnTo>
                      <a:lnTo>
                        <a:pt x="301" y="690"/>
                      </a:lnTo>
                      <a:lnTo>
                        <a:pt x="288" y="600"/>
                      </a:lnTo>
                      <a:lnTo>
                        <a:pt x="274" y="519"/>
                      </a:lnTo>
                      <a:lnTo>
                        <a:pt x="256" y="449"/>
                      </a:lnTo>
                      <a:lnTo>
                        <a:pt x="238" y="372"/>
                      </a:lnTo>
                      <a:lnTo>
                        <a:pt x="213" y="308"/>
                      </a:lnTo>
                      <a:lnTo>
                        <a:pt x="160" y="178"/>
                      </a:lnTo>
                      <a:lnTo>
                        <a:pt x="145" y="141"/>
                      </a:lnTo>
                      <a:lnTo>
                        <a:pt x="134" y="122"/>
                      </a:lnTo>
                      <a:lnTo>
                        <a:pt x="109" y="73"/>
                      </a:lnTo>
                      <a:lnTo>
                        <a:pt x="94" y="50"/>
                      </a:lnTo>
                      <a:lnTo>
                        <a:pt x="77" y="31"/>
                      </a:lnTo>
                      <a:lnTo>
                        <a:pt x="50" y="11"/>
                      </a:lnTo>
                      <a:lnTo>
                        <a:pt x="33" y="1"/>
                      </a:lnTo>
                      <a:lnTo>
                        <a:pt x="20" y="0"/>
                      </a:lnTo>
                      <a:lnTo>
                        <a:pt x="8" y="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9" name="Freeform 83"/>
                <p:cNvSpPr>
                  <a:spLocks/>
                </p:cNvSpPr>
                <p:nvPr/>
              </p:nvSpPr>
              <p:spPr bwMode="ltGray">
                <a:xfrm>
                  <a:off x="4735" y="3361"/>
                  <a:ext cx="136" cy="754"/>
                </a:xfrm>
                <a:custGeom>
                  <a:avLst/>
                  <a:gdLst/>
                  <a:ahLst/>
                  <a:cxnLst>
                    <a:cxn ang="0">
                      <a:pos x="135" y="753"/>
                    </a:cxn>
                    <a:cxn ang="0">
                      <a:pos x="62" y="28"/>
                    </a:cxn>
                    <a:cxn ang="0">
                      <a:pos x="56" y="18"/>
                    </a:cxn>
                    <a:cxn ang="0">
                      <a:pos x="48" y="5"/>
                    </a:cxn>
                    <a:cxn ang="0">
                      <a:pos x="41" y="2"/>
                    </a:cxn>
                    <a:cxn ang="0">
                      <a:pos x="29" y="0"/>
                    </a:cxn>
                    <a:cxn ang="0">
                      <a:pos x="21" y="2"/>
                    </a:cxn>
                    <a:cxn ang="0">
                      <a:pos x="13" y="11"/>
                    </a:cxn>
                    <a:cxn ang="0">
                      <a:pos x="5" y="24"/>
                    </a:cxn>
                    <a:cxn ang="0">
                      <a:pos x="0" y="47"/>
                    </a:cxn>
                  </a:cxnLst>
                  <a:rect l="0" t="0" r="r" b="b"/>
                  <a:pathLst>
                    <a:path w="136" h="754">
                      <a:moveTo>
                        <a:pt x="135" y="753"/>
                      </a:moveTo>
                      <a:lnTo>
                        <a:pt x="62" y="28"/>
                      </a:lnTo>
                      <a:lnTo>
                        <a:pt x="56" y="18"/>
                      </a:lnTo>
                      <a:lnTo>
                        <a:pt x="48" y="5"/>
                      </a:lnTo>
                      <a:lnTo>
                        <a:pt x="41" y="2"/>
                      </a:lnTo>
                      <a:lnTo>
                        <a:pt x="29" y="0"/>
                      </a:lnTo>
                      <a:lnTo>
                        <a:pt x="21" y="2"/>
                      </a:lnTo>
                      <a:lnTo>
                        <a:pt x="13" y="11"/>
                      </a:lnTo>
                      <a:lnTo>
                        <a:pt x="5" y="24"/>
                      </a:lnTo>
                      <a:lnTo>
                        <a:pt x="0" y="4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9" name="Freeform 85"/>
              <p:cNvSpPr>
                <a:spLocks/>
              </p:cNvSpPr>
              <p:nvPr/>
            </p:nvSpPr>
            <p:spPr bwMode="ltGray">
              <a:xfrm>
                <a:off x="4948" y="3263"/>
                <a:ext cx="48" cy="470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9" y="30"/>
                  </a:cxn>
                  <a:cxn ang="0">
                    <a:pos x="20" y="89"/>
                  </a:cxn>
                  <a:cxn ang="0">
                    <a:pos x="9" y="168"/>
                  </a:cxn>
                  <a:cxn ang="0">
                    <a:pos x="0" y="267"/>
                  </a:cxn>
                  <a:cxn ang="0">
                    <a:pos x="0" y="375"/>
                  </a:cxn>
                  <a:cxn ang="0">
                    <a:pos x="5" y="469"/>
                  </a:cxn>
                  <a:cxn ang="0">
                    <a:pos x="9" y="469"/>
                  </a:cxn>
                  <a:cxn ang="0">
                    <a:pos x="5" y="375"/>
                  </a:cxn>
                  <a:cxn ang="0">
                    <a:pos x="5" y="296"/>
                  </a:cxn>
                  <a:cxn ang="0">
                    <a:pos x="14" y="211"/>
                  </a:cxn>
                  <a:cxn ang="0">
                    <a:pos x="29" y="125"/>
                  </a:cxn>
                  <a:cxn ang="0">
                    <a:pos x="46" y="12"/>
                  </a:cxn>
                  <a:cxn ang="0">
                    <a:pos x="47" y="0"/>
                  </a:cxn>
                </a:cxnLst>
                <a:rect l="0" t="0" r="r" b="b"/>
                <a:pathLst>
                  <a:path w="48" h="470">
                    <a:moveTo>
                      <a:pt x="47" y="0"/>
                    </a:moveTo>
                    <a:lnTo>
                      <a:pt x="29" y="30"/>
                    </a:lnTo>
                    <a:lnTo>
                      <a:pt x="20" y="89"/>
                    </a:lnTo>
                    <a:lnTo>
                      <a:pt x="9" y="168"/>
                    </a:lnTo>
                    <a:lnTo>
                      <a:pt x="0" y="267"/>
                    </a:lnTo>
                    <a:lnTo>
                      <a:pt x="0" y="375"/>
                    </a:lnTo>
                    <a:lnTo>
                      <a:pt x="5" y="469"/>
                    </a:lnTo>
                    <a:lnTo>
                      <a:pt x="9" y="469"/>
                    </a:lnTo>
                    <a:lnTo>
                      <a:pt x="5" y="375"/>
                    </a:lnTo>
                    <a:lnTo>
                      <a:pt x="5" y="296"/>
                    </a:lnTo>
                    <a:lnTo>
                      <a:pt x="14" y="211"/>
                    </a:lnTo>
                    <a:lnTo>
                      <a:pt x="29" y="125"/>
                    </a:lnTo>
                    <a:lnTo>
                      <a:pt x="46" y="12"/>
                    </a:lnTo>
                    <a:lnTo>
                      <a:pt x="4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" name="Freeform 86"/>
              <p:cNvSpPr>
                <a:spLocks/>
              </p:cNvSpPr>
              <p:nvPr/>
            </p:nvSpPr>
            <p:spPr bwMode="ltGray">
              <a:xfrm>
                <a:off x="5455" y="3275"/>
                <a:ext cx="77" cy="48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30" y="37"/>
                  </a:cxn>
                  <a:cxn ang="0">
                    <a:pos x="45" y="96"/>
                  </a:cxn>
                  <a:cxn ang="0">
                    <a:pos x="60" y="177"/>
                  </a:cxn>
                  <a:cxn ang="0">
                    <a:pos x="76" y="279"/>
                  </a:cxn>
                  <a:cxn ang="0">
                    <a:pos x="76" y="390"/>
                  </a:cxn>
                  <a:cxn ang="0">
                    <a:pos x="68" y="485"/>
                  </a:cxn>
                  <a:cxn ang="0">
                    <a:pos x="60" y="485"/>
                  </a:cxn>
                  <a:cxn ang="0">
                    <a:pos x="68" y="390"/>
                  </a:cxn>
                  <a:cxn ang="0">
                    <a:pos x="68" y="309"/>
                  </a:cxn>
                  <a:cxn ang="0">
                    <a:pos x="53" y="220"/>
                  </a:cxn>
                  <a:cxn ang="0">
                    <a:pos x="30" y="132"/>
                  </a:cxn>
                  <a:cxn ang="0">
                    <a:pos x="0" y="23"/>
                  </a:cxn>
                  <a:cxn ang="0">
                    <a:pos x="15" y="0"/>
                  </a:cxn>
                </a:cxnLst>
                <a:rect l="0" t="0" r="r" b="b"/>
                <a:pathLst>
                  <a:path w="77" h="486">
                    <a:moveTo>
                      <a:pt x="15" y="0"/>
                    </a:moveTo>
                    <a:lnTo>
                      <a:pt x="30" y="37"/>
                    </a:lnTo>
                    <a:lnTo>
                      <a:pt x="45" y="96"/>
                    </a:lnTo>
                    <a:lnTo>
                      <a:pt x="60" y="177"/>
                    </a:lnTo>
                    <a:lnTo>
                      <a:pt x="76" y="279"/>
                    </a:lnTo>
                    <a:lnTo>
                      <a:pt x="76" y="390"/>
                    </a:lnTo>
                    <a:lnTo>
                      <a:pt x="68" y="485"/>
                    </a:lnTo>
                    <a:lnTo>
                      <a:pt x="60" y="485"/>
                    </a:lnTo>
                    <a:lnTo>
                      <a:pt x="68" y="390"/>
                    </a:lnTo>
                    <a:lnTo>
                      <a:pt x="68" y="309"/>
                    </a:lnTo>
                    <a:lnTo>
                      <a:pt x="53" y="220"/>
                    </a:lnTo>
                    <a:lnTo>
                      <a:pt x="30" y="132"/>
                    </a:lnTo>
                    <a:lnTo>
                      <a:pt x="0" y="23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" name="Freeform 87"/>
              <p:cNvSpPr>
                <a:spLocks/>
              </p:cNvSpPr>
              <p:nvPr/>
            </p:nvSpPr>
            <p:spPr bwMode="ltGray">
              <a:xfrm>
                <a:off x="4866" y="3492"/>
                <a:ext cx="213" cy="578"/>
              </a:xfrm>
              <a:custGeom>
                <a:avLst/>
                <a:gdLst/>
                <a:ahLst/>
                <a:cxnLst>
                  <a:cxn ang="0">
                    <a:pos x="124" y="14"/>
                  </a:cxn>
                  <a:cxn ang="0">
                    <a:pos x="106" y="37"/>
                  </a:cxn>
                  <a:cxn ang="0">
                    <a:pos x="67" y="61"/>
                  </a:cxn>
                  <a:cxn ang="0">
                    <a:pos x="82" y="56"/>
                  </a:cxn>
                  <a:cxn ang="0">
                    <a:pos x="87" y="71"/>
                  </a:cxn>
                  <a:cxn ang="0">
                    <a:pos x="82" y="84"/>
                  </a:cxn>
                  <a:cxn ang="0">
                    <a:pos x="60" y="112"/>
                  </a:cxn>
                  <a:cxn ang="0">
                    <a:pos x="60" y="119"/>
                  </a:cxn>
                  <a:cxn ang="0">
                    <a:pos x="76" y="119"/>
                  </a:cxn>
                  <a:cxn ang="0">
                    <a:pos x="69" y="128"/>
                  </a:cxn>
                  <a:cxn ang="0">
                    <a:pos x="60" y="156"/>
                  </a:cxn>
                  <a:cxn ang="0">
                    <a:pos x="69" y="151"/>
                  </a:cxn>
                  <a:cxn ang="0">
                    <a:pos x="73" y="169"/>
                  </a:cxn>
                  <a:cxn ang="0">
                    <a:pos x="21" y="217"/>
                  </a:cxn>
                  <a:cxn ang="0">
                    <a:pos x="54" y="202"/>
                  </a:cxn>
                  <a:cxn ang="0">
                    <a:pos x="42" y="231"/>
                  </a:cxn>
                  <a:cxn ang="0">
                    <a:pos x="27" y="235"/>
                  </a:cxn>
                  <a:cxn ang="0">
                    <a:pos x="63" y="202"/>
                  </a:cxn>
                  <a:cxn ang="0">
                    <a:pos x="73" y="217"/>
                  </a:cxn>
                  <a:cxn ang="0">
                    <a:pos x="45" y="260"/>
                  </a:cxn>
                  <a:cxn ang="0">
                    <a:pos x="24" y="289"/>
                  </a:cxn>
                  <a:cxn ang="0">
                    <a:pos x="49" y="270"/>
                  </a:cxn>
                  <a:cxn ang="0">
                    <a:pos x="57" y="283"/>
                  </a:cxn>
                  <a:cxn ang="0">
                    <a:pos x="45" y="316"/>
                  </a:cxn>
                  <a:cxn ang="0">
                    <a:pos x="27" y="336"/>
                  </a:cxn>
                  <a:cxn ang="0">
                    <a:pos x="33" y="345"/>
                  </a:cxn>
                  <a:cxn ang="0">
                    <a:pos x="36" y="359"/>
                  </a:cxn>
                  <a:cxn ang="0">
                    <a:pos x="33" y="364"/>
                  </a:cxn>
                  <a:cxn ang="0">
                    <a:pos x="30" y="378"/>
                  </a:cxn>
                  <a:cxn ang="0">
                    <a:pos x="33" y="392"/>
                  </a:cxn>
                  <a:cxn ang="0">
                    <a:pos x="6" y="448"/>
                  </a:cxn>
                  <a:cxn ang="0">
                    <a:pos x="39" y="415"/>
                  </a:cxn>
                  <a:cxn ang="0">
                    <a:pos x="69" y="577"/>
                  </a:cxn>
                  <a:cxn ang="0">
                    <a:pos x="45" y="434"/>
                  </a:cxn>
                  <a:cxn ang="0">
                    <a:pos x="60" y="397"/>
                  </a:cxn>
                  <a:cxn ang="0">
                    <a:pos x="63" y="378"/>
                  </a:cxn>
                  <a:cxn ang="0">
                    <a:pos x="73" y="411"/>
                  </a:cxn>
                  <a:cxn ang="0">
                    <a:pos x="69" y="349"/>
                  </a:cxn>
                  <a:cxn ang="0">
                    <a:pos x="91" y="430"/>
                  </a:cxn>
                  <a:cxn ang="0">
                    <a:pos x="100" y="434"/>
                  </a:cxn>
                  <a:cxn ang="0">
                    <a:pos x="76" y="378"/>
                  </a:cxn>
                  <a:cxn ang="0">
                    <a:pos x="82" y="312"/>
                  </a:cxn>
                  <a:cxn ang="0">
                    <a:pos x="145" y="500"/>
                  </a:cxn>
                  <a:cxn ang="0">
                    <a:pos x="87" y="326"/>
                  </a:cxn>
                  <a:cxn ang="0">
                    <a:pos x="93" y="250"/>
                  </a:cxn>
                  <a:cxn ang="0">
                    <a:pos x="124" y="359"/>
                  </a:cxn>
                  <a:cxn ang="0">
                    <a:pos x="102" y="256"/>
                  </a:cxn>
                  <a:cxn ang="0">
                    <a:pos x="129" y="415"/>
                  </a:cxn>
                  <a:cxn ang="0">
                    <a:pos x="106" y="202"/>
                  </a:cxn>
                  <a:cxn ang="0">
                    <a:pos x="111" y="151"/>
                  </a:cxn>
                  <a:cxn ang="0">
                    <a:pos x="148" y="240"/>
                  </a:cxn>
                  <a:cxn ang="0">
                    <a:pos x="148" y="240"/>
                  </a:cxn>
                  <a:cxn ang="0">
                    <a:pos x="120" y="161"/>
                  </a:cxn>
                  <a:cxn ang="0">
                    <a:pos x="124" y="119"/>
                  </a:cxn>
                  <a:cxn ang="0">
                    <a:pos x="133" y="138"/>
                  </a:cxn>
                  <a:cxn ang="0">
                    <a:pos x="212" y="223"/>
                  </a:cxn>
                  <a:cxn ang="0">
                    <a:pos x="129" y="123"/>
                  </a:cxn>
                  <a:cxn ang="0">
                    <a:pos x="145" y="112"/>
                  </a:cxn>
                  <a:cxn ang="0">
                    <a:pos x="194" y="208"/>
                  </a:cxn>
                  <a:cxn ang="0">
                    <a:pos x="139" y="56"/>
                  </a:cxn>
                  <a:cxn ang="0">
                    <a:pos x="135" y="28"/>
                  </a:cxn>
                  <a:cxn ang="0">
                    <a:pos x="151" y="0"/>
                  </a:cxn>
                </a:cxnLst>
                <a:rect l="0" t="0" r="r" b="b"/>
                <a:pathLst>
                  <a:path w="213" h="578">
                    <a:moveTo>
                      <a:pt x="139" y="4"/>
                    </a:moveTo>
                    <a:lnTo>
                      <a:pt x="129" y="4"/>
                    </a:lnTo>
                    <a:lnTo>
                      <a:pt x="124" y="14"/>
                    </a:lnTo>
                    <a:lnTo>
                      <a:pt x="118" y="24"/>
                    </a:lnTo>
                    <a:lnTo>
                      <a:pt x="115" y="28"/>
                    </a:lnTo>
                    <a:lnTo>
                      <a:pt x="106" y="37"/>
                    </a:lnTo>
                    <a:lnTo>
                      <a:pt x="96" y="51"/>
                    </a:lnTo>
                    <a:lnTo>
                      <a:pt x="87" y="56"/>
                    </a:lnTo>
                    <a:lnTo>
                      <a:pt x="67" y="61"/>
                    </a:lnTo>
                    <a:lnTo>
                      <a:pt x="15" y="61"/>
                    </a:lnTo>
                    <a:lnTo>
                      <a:pt x="67" y="66"/>
                    </a:lnTo>
                    <a:lnTo>
                      <a:pt x="82" y="56"/>
                    </a:lnTo>
                    <a:lnTo>
                      <a:pt x="91" y="61"/>
                    </a:lnTo>
                    <a:lnTo>
                      <a:pt x="78" y="71"/>
                    </a:lnTo>
                    <a:lnTo>
                      <a:pt x="87" y="71"/>
                    </a:lnTo>
                    <a:lnTo>
                      <a:pt x="78" y="84"/>
                    </a:lnTo>
                    <a:lnTo>
                      <a:pt x="12" y="165"/>
                    </a:lnTo>
                    <a:lnTo>
                      <a:pt x="82" y="84"/>
                    </a:lnTo>
                    <a:lnTo>
                      <a:pt x="78" y="94"/>
                    </a:lnTo>
                    <a:lnTo>
                      <a:pt x="69" y="109"/>
                    </a:lnTo>
                    <a:lnTo>
                      <a:pt x="60" y="112"/>
                    </a:lnTo>
                    <a:lnTo>
                      <a:pt x="42" y="119"/>
                    </a:lnTo>
                    <a:lnTo>
                      <a:pt x="12" y="109"/>
                    </a:lnTo>
                    <a:lnTo>
                      <a:pt x="60" y="119"/>
                    </a:lnTo>
                    <a:lnTo>
                      <a:pt x="69" y="109"/>
                    </a:lnTo>
                    <a:lnTo>
                      <a:pt x="78" y="103"/>
                    </a:lnTo>
                    <a:lnTo>
                      <a:pt x="76" y="119"/>
                    </a:lnTo>
                    <a:lnTo>
                      <a:pt x="69" y="123"/>
                    </a:lnTo>
                    <a:lnTo>
                      <a:pt x="9" y="169"/>
                    </a:lnTo>
                    <a:lnTo>
                      <a:pt x="69" y="128"/>
                    </a:lnTo>
                    <a:lnTo>
                      <a:pt x="76" y="128"/>
                    </a:lnTo>
                    <a:lnTo>
                      <a:pt x="69" y="142"/>
                    </a:lnTo>
                    <a:lnTo>
                      <a:pt x="60" y="156"/>
                    </a:lnTo>
                    <a:lnTo>
                      <a:pt x="9" y="184"/>
                    </a:lnTo>
                    <a:lnTo>
                      <a:pt x="67" y="151"/>
                    </a:lnTo>
                    <a:lnTo>
                      <a:pt x="69" y="151"/>
                    </a:lnTo>
                    <a:lnTo>
                      <a:pt x="73" y="156"/>
                    </a:lnTo>
                    <a:lnTo>
                      <a:pt x="60" y="174"/>
                    </a:lnTo>
                    <a:lnTo>
                      <a:pt x="73" y="169"/>
                    </a:lnTo>
                    <a:lnTo>
                      <a:pt x="57" y="194"/>
                    </a:lnTo>
                    <a:lnTo>
                      <a:pt x="45" y="208"/>
                    </a:lnTo>
                    <a:lnTo>
                      <a:pt x="21" y="217"/>
                    </a:lnTo>
                    <a:lnTo>
                      <a:pt x="9" y="217"/>
                    </a:lnTo>
                    <a:lnTo>
                      <a:pt x="30" y="212"/>
                    </a:lnTo>
                    <a:lnTo>
                      <a:pt x="54" y="202"/>
                    </a:lnTo>
                    <a:lnTo>
                      <a:pt x="60" y="198"/>
                    </a:lnTo>
                    <a:lnTo>
                      <a:pt x="54" y="212"/>
                    </a:lnTo>
                    <a:lnTo>
                      <a:pt x="42" y="231"/>
                    </a:lnTo>
                    <a:lnTo>
                      <a:pt x="21" y="240"/>
                    </a:lnTo>
                    <a:lnTo>
                      <a:pt x="0" y="250"/>
                    </a:lnTo>
                    <a:lnTo>
                      <a:pt x="27" y="235"/>
                    </a:lnTo>
                    <a:lnTo>
                      <a:pt x="45" y="223"/>
                    </a:lnTo>
                    <a:lnTo>
                      <a:pt x="60" y="208"/>
                    </a:lnTo>
                    <a:lnTo>
                      <a:pt x="63" y="202"/>
                    </a:lnTo>
                    <a:lnTo>
                      <a:pt x="60" y="217"/>
                    </a:lnTo>
                    <a:lnTo>
                      <a:pt x="67" y="212"/>
                    </a:lnTo>
                    <a:lnTo>
                      <a:pt x="73" y="217"/>
                    </a:lnTo>
                    <a:lnTo>
                      <a:pt x="60" y="231"/>
                    </a:lnTo>
                    <a:lnTo>
                      <a:pt x="60" y="240"/>
                    </a:lnTo>
                    <a:lnTo>
                      <a:pt x="45" y="260"/>
                    </a:lnTo>
                    <a:lnTo>
                      <a:pt x="50" y="260"/>
                    </a:lnTo>
                    <a:lnTo>
                      <a:pt x="45" y="270"/>
                    </a:lnTo>
                    <a:lnTo>
                      <a:pt x="24" y="289"/>
                    </a:lnTo>
                    <a:lnTo>
                      <a:pt x="6" y="293"/>
                    </a:lnTo>
                    <a:lnTo>
                      <a:pt x="33" y="283"/>
                    </a:lnTo>
                    <a:lnTo>
                      <a:pt x="49" y="270"/>
                    </a:lnTo>
                    <a:lnTo>
                      <a:pt x="57" y="264"/>
                    </a:lnTo>
                    <a:lnTo>
                      <a:pt x="57" y="279"/>
                    </a:lnTo>
                    <a:lnTo>
                      <a:pt x="57" y="283"/>
                    </a:lnTo>
                    <a:lnTo>
                      <a:pt x="49" y="302"/>
                    </a:lnTo>
                    <a:lnTo>
                      <a:pt x="39" y="316"/>
                    </a:lnTo>
                    <a:lnTo>
                      <a:pt x="45" y="316"/>
                    </a:lnTo>
                    <a:lnTo>
                      <a:pt x="36" y="326"/>
                    </a:lnTo>
                    <a:lnTo>
                      <a:pt x="6" y="349"/>
                    </a:lnTo>
                    <a:lnTo>
                      <a:pt x="27" y="336"/>
                    </a:lnTo>
                    <a:lnTo>
                      <a:pt x="42" y="326"/>
                    </a:lnTo>
                    <a:lnTo>
                      <a:pt x="42" y="341"/>
                    </a:lnTo>
                    <a:lnTo>
                      <a:pt x="33" y="345"/>
                    </a:lnTo>
                    <a:lnTo>
                      <a:pt x="42" y="341"/>
                    </a:lnTo>
                    <a:lnTo>
                      <a:pt x="42" y="349"/>
                    </a:lnTo>
                    <a:lnTo>
                      <a:pt x="36" y="359"/>
                    </a:lnTo>
                    <a:lnTo>
                      <a:pt x="9" y="374"/>
                    </a:lnTo>
                    <a:lnTo>
                      <a:pt x="33" y="359"/>
                    </a:lnTo>
                    <a:lnTo>
                      <a:pt x="33" y="364"/>
                    </a:lnTo>
                    <a:lnTo>
                      <a:pt x="36" y="368"/>
                    </a:lnTo>
                    <a:lnTo>
                      <a:pt x="9" y="402"/>
                    </a:lnTo>
                    <a:lnTo>
                      <a:pt x="30" y="378"/>
                    </a:lnTo>
                    <a:lnTo>
                      <a:pt x="36" y="374"/>
                    </a:lnTo>
                    <a:lnTo>
                      <a:pt x="39" y="382"/>
                    </a:lnTo>
                    <a:lnTo>
                      <a:pt x="33" y="392"/>
                    </a:lnTo>
                    <a:lnTo>
                      <a:pt x="39" y="388"/>
                    </a:lnTo>
                    <a:lnTo>
                      <a:pt x="33" y="415"/>
                    </a:lnTo>
                    <a:lnTo>
                      <a:pt x="6" y="448"/>
                    </a:lnTo>
                    <a:lnTo>
                      <a:pt x="33" y="415"/>
                    </a:lnTo>
                    <a:lnTo>
                      <a:pt x="30" y="430"/>
                    </a:lnTo>
                    <a:lnTo>
                      <a:pt x="39" y="415"/>
                    </a:lnTo>
                    <a:lnTo>
                      <a:pt x="39" y="430"/>
                    </a:lnTo>
                    <a:lnTo>
                      <a:pt x="42" y="496"/>
                    </a:lnTo>
                    <a:lnTo>
                      <a:pt x="69" y="577"/>
                    </a:lnTo>
                    <a:lnTo>
                      <a:pt x="42" y="492"/>
                    </a:lnTo>
                    <a:lnTo>
                      <a:pt x="42" y="459"/>
                    </a:lnTo>
                    <a:lnTo>
                      <a:pt x="45" y="434"/>
                    </a:lnTo>
                    <a:lnTo>
                      <a:pt x="49" y="415"/>
                    </a:lnTo>
                    <a:lnTo>
                      <a:pt x="54" y="382"/>
                    </a:lnTo>
                    <a:lnTo>
                      <a:pt x="60" y="397"/>
                    </a:lnTo>
                    <a:lnTo>
                      <a:pt x="100" y="577"/>
                    </a:lnTo>
                    <a:lnTo>
                      <a:pt x="63" y="397"/>
                    </a:lnTo>
                    <a:lnTo>
                      <a:pt x="63" y="378"/>
                    </a:lnTo>
                    <a:lnTo>
                      <a:pt x="69" y="388"/>
                    </a:lnTo>
                    <a:lnTo>
                      <a:pt x="76" y="562"/>
                    </a:lnTo>
                    <a:lnTo>
                      <a:pt x="73" y="411"/>
                    </a:lnTo>
                    <a:lnTo>
                      <a:pt x="69" y="382"/>
                    </a:lnTo>
                    <a:lnTo>
                      <a:pt x="67" y="374"/>
                    </a:lnTo>
                    <a:lnTo>
                      <a:pt x="69" y="349"/>
                    </a:lnTo>
                    <a:lnTo>
                      <a:pt x="73" y="368"/>
                    </a:lnTo>
                    <a:lnTo>
                      <a:pt x="82" y="407"/>
                    </a:lnTo>
                    <a:lnTo>
                      <a:pt x="91" y="430"/>
                    </a:lnTo>
                    <a:lnTo>
                      <a:pt x="115" y="464"/>
                    </a:lnTo>
                    <a:lnTo>
                      <a:pt x="167" y="525"/>
                    </a:lnTo>
                    <a:lnTo>
                      <a:pt x="100" y="434"/>
                    </a:lnTo>
                    <a:lnTo>
                      <a:pt x="87" y="411"/>
                    </a:lnTo>
                    <a:lnTo>
                      <a:pt x="82" y="397"/>
                    </a:lnTo>
                    <a:lnTo>
                      <a:pt x="76" y="378"/>
                    </a:lnTo>
                    <a:lnTo>
                      <a:pt x="78" y="326"/>
                    </a:lnTo>
                    <a:lnTo>
                      <a:pt x="82" y="341"/>
                    </a:lnTo>
                    <a:lnTo>
                      <a:pt x="82" y="312"/>
                    </a:lnTo>
                    <a:lnTo>
                      <a:pt x="82" y="302"/>
                    </a:lnTo>
                    <a:lnTo>
                      <a:pt x="87" y="326"/>
                    </a:lnTo>
                    <a:lnTo>
                      <a:pt x="145" y="500"/>
                    </a:lnTo>
                    <a:lnTo>
                      <a:pt x="96" y="359"/>
                    </a:lnTo>
                    <a:lnTo>
                      <a:pt x="91" y="345"/>
                    </a:lnTo>
                    <a:lnTo>
                      <a:pt x="87" y="326"/>
                    </a:lnTo>
                    <a:lnTo>
                      <a:pt x="87" y="274"/>
                    </a:lnTo>
                    <a:lnTo>
                      <a:pt x="91" y="279"/>
                    </a:lnTo>
                    <a:lnTo>
                      <a:pt x="93" y="250"/>
                    </a:lnTo>
                    <a:lnTo>
                      <a:pt x="102" y="260"/>
                    </a:lnTo>
                    <a:lnTo>
                      <a:pt x="148" y="454"/>
                    </a:lnTo>
                    <a:lnTo>
                      <a:pt x="124" y="359"/>
                    </a:lnTo>
                    <a:lnTo>
                      <a:pt x="115" y="316"/>
                    </a:lnTo>
                    <a:lnTo>
                      <a:pt x="102" y="279"/>
                    </a:lnTo>
                    <a:lnTo>
                      <a:pt x="102" y="256"/>
                    </a:lnTo>
                    <a:lnTo>
                      <a:pt x="100" y="217"/>
                    </a:lnTo>
                    <a:lnTo>
                      <a:pt x="106" y="223"/>
                    </a:lnTo>
                    <a:lnTo>
                      <a:pt x="129" y="415"/>
                    </a:lnTo>
                    <a:lnTo>
                      <a:pt x="102" y="208"/>
                    </a:lnTo>
                    <a:lnTo>
                      <a:pt x="102" y="188"/>
                    </a:lnTo>
                    <a:lnTo>
                      <a:pt x="106" y="202"/>
                    </a:lnTo>
                    <a:lnTo>
                      <a:pt x="106" y="161"/>
                    </a:lnTo>
                    <a:lnTo>
                      <a:pt x="111" y="174"/>
                    </a:lnTo>
                    <a:lnTo>
                      <a:pt x="111" y="151"/>
                    </a:lnTo>
                    <a:lnTo>
                      <a:pt x="120" y="165"/>
                    </a:lnTo>
                    <a:lnTo>
                      <a:pt x="133" y="212"/>
                    </a:lnTo>
                    <a:lnTo>
                      <a:pt x="148" y="240"/>
                    </a:lnTo>
                    <a:lnTo>
                      <a:pt x="175" y="289"/>
                    </a:lnTo>
                    <a:lnTo>
                      <a:pt x="190" y="330"/>
                    </a:lnTo>
                    <a:lnTo>
                      <a:pt x="148" y="240"/>
                    </a:lnTo>
                    <a:lnTo>
                      <a:pt x="135" y="217"/>
                    </a:lnTo>
                    <a:lnTo>
                      <a:pt x="124" y="184"/>
                    </a:lnTo>
                    <a:lnTo>
                      <a:pt x="120" y="161"/>
                    </a:lnTo>
                    <a:lnTo>
                      <a:pt x="115" y="119"/>
                    </a:lnTo>
                    <a:lnTo>
                      <a:pt x="118" y="123"/>
                    </a:lnTo>
                    <a:lnTo>
                      <a:pt x="124" y="119"/>
                    </a:lnTo>
                    <a:lnTo>
                      <a:pt x="120" y="99"/>
                    </a:lnTo>
                    <a:lnTo>
                      <a:pt x="127" y="119"/>
                    </a:lnTo>
                    <a:lnTo>
                      <a:pt x="133" y="138"/>
                    </a:lnTo>
                    <a:lnTo>
                      <a:pt x="148" y="156"/>
                    </a:lnTo>
                    <a:lnTo>
                      <a:pt x="169" y="174"/>
                    </a:lnTo>
                    <a:lnTo>
                      <a:pt x="212" y="223"/>
                    </a:lnTo>
                    <a:lnTo>
                      <a:pt x="142" y="151"/>
                    </a:lnTo>
                    <a:lnTo>
                      <a:pt x="133" y="132"/>
                    </a:lnTo>
                    <a:lnTo>
                      <a:pt x="129" y="123"/>
                    </a:lnTo>
                    <a:lnTo>
                      <a:pt x="129" y="76"/>
                    </a:lnTo>
                    <a:lnTo>
                      <a:pt x="135" y="90"/>
                    </a:lnTo>
                    <a:lnTo>
                      <a:pt x="145" y="112"/>
                    </a:lnTo>
                    <a:lnTo>
                      <a:pt x="163" y="151"/>
                    </a:lnTo>
                    <a:lnTo>
                      <a:pt x="187" y="188"/>
                    </a:lnTo>
                    <a:lnTo>
                      <a:pt x="194" y="208"/>
                    </a:lnTo>
                    <a:lnTo>
                      <a:pt x="135" y="109"/>
                    </a:lnTo>
                    <a:lnTo>
                      <a:pt x="135" y="80"/>
                    </a:lnTo>
                    <a:lnTo>
                      <a:pt x="139" y="56"/>
                    </a:lnTo>
                    <a:lnTo>
                      <a:pt x="135" y="41"/>
                    </a:lnTo>
                    <a:lnTo>
                      <a:pt x="133" y="37"/>
                    </a:lnTo>
                    <a:lnTo>
                      <a:pt x="135" y="28"/>
                    </a:lnTo>
                    <a:lnTo>
                      <a:pt x="139" y="14"/>
                    </a:lnTo>
                    <a:lnTo>
                      <a:pt x="145" y="4"/>
                    </a:lnTo>
                    <a:lnTo>
                      <a:pt x="151" y="0"/>
                    </a:lnTo>
                    <a:lnTo>
                      <a:pt x="139" y="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2" name="Freeform 88"/>
              <p:cNvSpPr>
                <a:spLocks/>
              </p:cNvSpPr>
              <p:nvPr/>
            </p:nvSpPr>
            <p:spPr bwMode="ltGray">
              <a:xfrm>
                <a:off x="5013" y="2909"/>
                <a:ext cx="132" cy="502"/>
              </a:xfrm>
              <a:custGeom>
                <a:avLst/>
                <a:gdLst/>
                <a:ahLst/>
                <a:cxnLst>
                  <a:cxn ang="0">
                    <a:pos x="131" y="179"/>
                  </a:cxn>
                  <a:cxn ang="0">
                    <a:pos x="117" y="18"/>
                  </a:cxn>
                  <a:cxn ang="0">
                    <a:pos x="99" y="2"/>
                  </a:cxn>
                  <a:cxn ang="0">
                    <a:pos x="85" y="0"/>
                  </a:cxn>
                  <a:cxn ang="0">
                    <a:pos x="63" y="7"/>
                  </a:cxn>
                  <a:cxn ang="0">
                    <a:pos x="49" y="25"/>
                  </a:cxn>
                  <a:cxn ang="0">
                    <a:pos x="33" y="50"/>
                  </a:cxn>
                  <a:cxn ang="0">
                    <a:pos x="18" y="94"/>
                  </a:cxn>
                  <a:cxn ang="0">
                    <a:pos x="10" y="157"/>
                  </a:cxn>
                  <a:cxn ang="0">
                    <a:pos x="6" y="211"/>
                  </a:cxn>
                  <a:cxn ang="0">
                    <a:pos x="0" y="285"/>
                  </a:cxn>
                  <a:cxn ang="0">
                    <a:pos x="0" y="334"/>
                  </a:cxn>
                  <a:cxn ang="0">
                    <a:pos x="10" y="400"/>
                  </a:cxn>
                  <a:cxn ang="0">
                    <a:pos x="30" y="456"/>
                  </a:cxn>
                  <a:cxn ang="0">
                    <a:pos x="49" y="501"/>
                  </a:cxn>
                  <a:cxn ang="0">
                    <a:pos x="38" y="433"/>
                  </a:cxn>
                  <a:cxn ang="0">
                    <a:pos x="33" y="370"/>
                  </a:cxn>
                  <a:cxn ang="0">
                    <a:pos x="36" y="304"/>
                  </a:cxn>
                  <a:cxn ang="0">
                    <a:pos x="38" y="245"/>
                  </a:cxn>
                  <a:cxn ang="0">
                    <a:pos x="42" y="186"/>
                  </a:cxn>
                  <a:cxn ang="0">
                    <a:pos x="49" y="133"/>
                  </a:cxn>
                  <a:cxn ang="0">
                    <a:pos x="51" y="93"/>
                  </a:cxn>
                  <a:cxn ang="0">
                    <a:pos x="59" y="53"/>
                  </a:cxn>
                  <a:cxn ang="0">
                    <a:pos x="79" y="20"/>
                  </a:cxn>
                  <a:cxn ang="0">
                    <a:pos x="96" y="22"/>
                  </a:cxn>
                  <a:cxn ang="0">
                    <a:pos x="112" y="113"/>
                  </a:cxn>
                  <a:cxn ang="0">
                    <a:pos x="125" y="133"/>
                  </a:cxn>
                  <a:cxn ang="0">
                    <a:pos x="131" y="179"/>
                  </a:cxn>
                </a:cxnLst>
                <a:rect l="0" t="0" r="r" b="b"/>
                <a:pathLst>
                  <a:path w="132" h="502">
                    <a:moveTo>
                      <a:pt x="131" y="179"/>
                    </a:moveTo>
                    <a:lnTo>
                      <a:pt x="117" y="18"/>
                    </a:lnTo>
                    <a:lnTo>
                      <a:pt x="99" y="2"/>
                    </a:lnTo>
                    <a:lnTo>
                      <a:pt x="85" y="0"/>
                    </a:lnTo>
                    <a:lnTo>
                      <a:pt x="63" y="7"/>
                    </a:lnTo>
                    <a:lnTo>
                      <a:pt x="49" y="25"/>
                    </a:lnTo>
                    <a:lnTo>
                      <a:pt x="33" y="50"/>
                    </a:lnTo>
                    <a:lnTo>
                      <a:pt x="18" y="94"/>
                    </a:lnTo>
                    <a:lnTo>
                      <a:pt x="10" y="157"/>
                    </a:lnTo>
                    <a:lnTo>
                      <a:pt x="6" y="211"/>
                    </a:lnTo>
                    <a:lnTo>
                      <a:pt x="0" y="285"/>
                    </a:lnTo>
                    <a:lnTo>
                      <a:pt x="0" y="334"/>
                    </a:lnTo>
                    <a:lnTo>
                      <a:pt x="10" y="400"/>
                    </a:lnTo>
                    <a:lnTo>
                      <a:pt x="30" y="456"/>
                    </a:lnTo>
                    <a:lnTo>
                      <a:pt x="49" y="501"/>
                    </a:lnTo>
                    <a:lnTo>
                      <a:pt x="38" y="433"/>
                    </a:lnTo>
                    <a:lnTo>
                      <a:pt x="33" y="370"/>
                    </a:lnTo>
                    <a:lnTo>
                      <a:pt x="36" y="304"/>
                    </a:lnTo>
                    <a:lnTo>
                      <a:pt x="38" y="245"/>
                    </a:lnTo>
                    <a:lnTo>
                      <a:pt x="42" y="186"/>
                    </a:lnTo>
                    <a:lnTo>
                      <a:pt x="49" y="133"/>
                    </a:lnTo>
                    <a:lnTo>
                      <a:pt x="51" y="93"/>
                    </a:lnTo>
                    <a:lnTo>
                      <a:pt x="59" y="53"/>
                    </a:lnTo>
                    <a:lnTo>
                      <a:pt x="79" y="20"/>
                    </a:lnTo>
                    <a:lnTo>
                      <a:pt x="96" y="22"/>
                    </a:lnTo>
                    <a:lnTo>
                      <a:pt x="112" y="113"/>
                    </a:lnTo>
                    <a:lnTo>
                      <a:pt x="125" y="133"/>
                    </a:lnTo>
                    <a:lnTo>
                      <a:pt x="131" y="17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3" name="Freeform 89"/>
              <p:cNvSpPr>
                <a:spLocks/>
              </p:cNvSpPr>
              <p:nvPr/>
            </p:nvSpPr>
            <p:spPr bwMode="ltGray">
              <a:xfrm>
                <a:off x="4787" y="2599"/>
                <a:ext cx="288" cy="1029"/>
              </a:xfrm>
              <a:custGeom>
                <a:avLst/>
                <a:gdLst/>
                <a:ahLst/>
                <a:cxnLst>
                  <a:cxn ang="0">
                    <a:pos x="193" y="11"/>
                  </a:cxn>
                  <a:cxn ang="0">
                    <a:pos x="185" y="44"/>
                  </a:cxn>
                  <a:cxn ang="0">
                    <a:pos x="122" y="37"/>
                  </a:cxn>
                  <a:cxn ang="0">
                    <a:pos x="147" y="51"/>
                  </a:cxn>
                  <a:cxn ang="0">
                    <a:pos x="174" y="70"/>
                  </a:cxn>
                  <a:cxn ang="0">
                    <a:pos x="114" y="96"/>
                  </a:cxn>
                  <a:cxn ang="0">
                    <a:pos x="161" y="104"/>
                  </a:cxn>
                  <a:cxn ang="0">
                    <a:pos x="164" y="135"/>
                  </a:cxn>
                  <a:cxn ang="0">
                    <a:pos x="28" y="280"/>
                  </a:cxn>
                  <a:cxn ang="0">
                    <a:pos x="155" y="175"/>
                  </a:cxn>
                  <a:cxn ang="0">
                    <a:pos x="128" y="234"/>
                  </a:cxn>
                  <a:cxn ang="0">
                    <a:pos x="145" y="240"/>
                  </a:cxn>
                  <a:cxn ang="0">
                    <a:pos x="122" y="322"/>
                  </a:cxn>
                  <a:cxn ang="0">
                    <a:pos x="72" y="409"/>
                  </a:cxn>
                  <a:cxn ang="0">
                    <a:pos x="128" y="345"/>
                  </a:cxn>
                  <a:cxn ang="0">
                    <a:pos x="82" y="474"/>
                  </a:cxn>
                  <a:cxn ang="0">
                    <a:pos x="124" y="389"/>
                  </a:cxn>
                  <a:cxn ang="0">
                    <a:pos x="134" y="389"/>
                  </a:cxn>
                  <a:cxn ang="0">
                    <a:pos x="117" y="465"/>
                  </a:cxn>
                  <a:cxn ang="0">
                    <a:pos x="131" y="465"/>
                  </a:cxn>
                  <a:cxn ang="0">
                    <a:pos x="105" y="553"/>
                  </a:cxn>
                  <a:cxn ang="0">
                    <a:pos x="120" y="531"/>
                  </a:cxn>
                  <a:cxn ang="0">
                    <a:pos x="106" y="615"/>
                  </a:cxn>
                  <a:cxn ang="0">
                    <a:pos x="117" y="588"/>
                  </a:cxn>
                  <a:cxn ang="0">
                    <a:pos x="130" y="579"/>
                  </a:cxn>
                  <a:cxn ang="0">
                    <a:pos x="122" y="641"/>
                  </a:cxn>
                  <a:cxn ang="0">
                    <a:pos x="95" y="754"/>
                  </a:cxn>
                  <a:cxn ang="0">
                    <a:pos x="130" y="667"/>
                  </a:cxn>
                  <a:cxn ang="0">
                    <a:pos x="138" y="652"/>
                  </a:cxn>
                  <a:cxn ang="0">
                    <a:pos x="135" y="746"/>
                  </a:cxn>
                  <a:cxn ang="0">
                    <a:pos x="147" y="793"/>
                  </a:cxn>
                  <a:cxn ang="0">
                    <a:pos x="151" y="740"/>
                  </a:cxn>
                  <a:cxn ang="0">
                    <a:pos x="254" y="881"/>
                  </a:cxn>
                  <a:cxn ang="0">
                    <a:pos x="161" y="677"/>
                  </a:cxn>
                  <a:cxn ang="0">
                    <a:pos x="180" y="720"/>
                  </a:cxn>
                  <a:cxn ang="0">
                    <a:pos x="153" y="605"/>
                  </a:cxn>
                  <a:cxn ang="0">
                    <a:pos x="265" y="695"/>
                  </a:cxn>
                  <a:cxn ang="0">
                    <a:pos x="153" y="570"/>
                  </a:cxn>
                  <a:cxn ang="0">
                    <a:pos x="169" y="542"/>
                  </a:cxn>
                  <a:cxn ang="0">
                    <a:pos x="156" y="494"/>
                  </a:cxn>
                  <a:cxn ang="0">
                    <a:pos x="174" y="494"/>
                  </a:cxn>
                  <a:cxn ang="0">
                    <a:pos x="225" y="582"/>
                  </a:cxn>
                  <a:cxn ang="0">
                    <a:pos x="176" y="415"/>
                  </a:cxn>
                  <a:cxn ang="0">
                    <a:pos x="166" y="353"/>
                  </a:cxn>
                  <a:cxn ang="0">
                    <a:pos x="180" y="342"/>
                  </a:cxn>
                  <a:cxn ang="0">
                    <a:pos x="178" y="284"/>
                  </a:cxn>
                  <a:cxn ang="0">
                    <a:pos x="184" y="277"/>
                  </a:cxn>
                  <a:cxn ang="0">
                    <a:pos x="218" y="330"/>
                  </a:cxn>
                  <a:cxn ang="0">
                    <a:pos x="191" y="245"/>
                  </a:cxn>
                  <a:cxn ang="0">
                    <a:pos x="193" y="172"/>
                  </a:cxn>
                  <a:cxn ang="0">
                    <a:pos x="191" y="132"/>
                  </a:cxn>
                  <a:cxn ang="0">
                    <a:pos x="221" y="129"/>
                  </a:cxn>
                  <a:cxn ang="0">
                    <a:pos x="213" y="70"/>
                  </a:cxn>
                  <a:cxn ang="0">
                    <a:pos x="226" y="56"/>
                  </a:cxn>
                  <a:cxn ang="0">
                    <a:pos x="222" y="0"/>
                  </a:cxn>
                </a:cxnLst>
                <a:rect l="0" t="0" r="r" b="b"/>
                <a:pathLst>
                  <a:path w="288" h="1029">
                    <a:moveTo>
                      <a:pt x="222" y="0"/>
                    </a:moveTo>
                    <a:lnTo>
                      <a:pt x="211" y="2"/>
                    </a:lnTo>
                    <a:lnTo>
                      <a:pt x="193" y="11"/>
                    </a:lnTo>
                    <a:lnTo>
                      <a:pt x="205" y="17"/>
                    </a:lnTo>
                    <a:lnTo>
                      <a:pt x="196" y="28"/>
                    </a:lnTo>
                    <a:lnTo>
                      <a:pt x="185" y="44"/>
                    </a:lnTo>
                    <a:lnTo>
                      <a:pt x="170" y="50"/>
                    </a:lnTo>
                    <a:lnTo>
                      <a:pt x="147" y="47"/>
                    </a:lnTo>
                    <a:lnTo>
                      <a:pt x="122" y="37"/>
                    </a:lnTo>
                    <a:lnTo>
                      <a:pt x="57" y="47"/>
                    </a:lnTo>
                    <a:lnTo>
                      <a:pt x="120" y="41"/>
                    </a:lnTo>
                    <a:lnTo>
                      <a:pt x="147" y="51"/>
                    </a:lnTo>
                    <a:lnTo>
                      <a:pt x="170" y="50"/>
                    </a:lnTo>
                    <a:lnTo>
                      <a:pt x="185" y="58"/>
                    </a:lnTo>
                    <a:lnTo>
                      <a:pt x="174" y="70"/>
                    </a:lnTo>
                    <a:lnTo>
                      <a:pt x="181" y="76"/>
                    </a:lnTo>
                    <a:lnTo>
                      <a:pt x="161" y="99"/>
                    </a:lnTo>
                    <a:lnTo>
                      <a:pt x="114" y="96"/>
                    </a:lnTo>
                    <a:lnTo>
                      <a:pt x="54" y="178"/>
                    </a:lnTo>
                    <a:lnTo>
                      <a:pt x="114" y="99"/>
                    </a:lnTo>
                    <a:lnTo>
                      <a:pt x="161" y="104"/>
                    </a:lnTo>
                    <a:lnTo>
                      <a:pt x="174" y="107"/>
                    </a:lnTo>
                    <a:lnTo>
                      <a:pt x="149" y="135"/>
                    </a:lnTo>
                    <a:lnTo>
                      <a:pt x="164" y="135"/>
                    </a:lnTo>
                    <a:lnTo>
                      <a:pt x="138" y="166"/>
                    </a:lnTo>
                    <a:lnTo>
                      <a:pt x="87" y="208"/>
                    </a:lnTo>
                    <a:lnTo>
                      <a:pt x="28" y="280"/>
                    </a:lnTo>
                    <a:lnTo>
                      <a:pt x="89" y="214"/>
                    </a:lnTo>
                    <a:lnTo>
                      <a:pt x="139" y="172"/>
                    </a:lnTo>
                    <a:lnTo>
                      <a:pt x="155" y="175"/>
                    </a:lnTo>
                    <a:lnTo>
                      <a:pt x="131" y="199"/>
                    </a:lnTo>
                    <a:lnTo>
                      <a:pt x="147" y="205"/>
                    </a:lnTo>
                    <a:lnTo>
                      <a:pt x="128" y="234"/>
                    </a:lnTo>
                    <a:lnTo>
                      <a:pt x="5" y="483"/>
                    </a:lnTo>
                    <a:lnTo>
                      <a:pt x="128" y="240"/>
                    </a:lnTo>
                    <a:lnTo>
                      <a:pt x="145" y="240"/>
                    </a:lnTo>
                    <a:lnTo>
                      <a:pt x="126" y="277"/>
                    </a:lnTo>
                    <a:lnTo>
                      <a:pt x="139" y="276"/>
                    </a:lnTo>
                    <a:lnTo>
                      <a:pt x="122" y="322"/>
                    </a:lnTo>
                    <a:lnTo>
                      <a:pt x="72" y="406"/>
                    </a:lnTo>
                    <a:lnTo>
                      <a:pt x="19" y="530"/>
                    </a:lnTo>
                    <a:lnTo>
                      <a:pt x="72" y="409"/>
                    </a:lnTo>
                    <a:lnTo>
                      <a:pt x="124" y="324"/>
                    </a:lnTo>
                    <a:lnTo>
                      <a:pt x="139" y="311"/>
                    </a:lnTo>
                    <a:lnTo>
                      <a:pt x="128" y="345"/>
                    </a:lnTo>
                    <a:lnTo>
                      <a:pt x="138" y="339"/>
                    </a:lnTo>
                    <a:lnTo>
                      <a:pt x="122" y="385"/>
                    </a:lnTo>
                    <a:lnTo>
                      <a:pt x="82" y="474"/>
                    </a:lnTo>
                    <a:lnTo>
                      <a:pt x="0" y="590"/>
                    </a:lnTo>
                    <a:lnTo>
                      <a:pt x="79" y="477"/>
                    </a:lnTo>
                    <a:lnTo>
                      <a:pt x="124" y="389"/>
                    </a:lnTo>
                    <a:lnTo>
                      <a:pt x="130" y="389"/>
                    </a:lnTo>
                    <a:lnTo>
                      <a:pt x="54" y="652"/>
                    </a:lnTo>
                    <a:lnTo>
                      <a:pt x="134" y="389"/>
                    </a:lnTo>
                    <a:lnTo>
                      <a:pt x="124" y="424"/>
                    </a:lnTo>
                    <a:lnTo>
                      <a:pt x="134" y="412"/>
                    </a:lnTo>
                    <a:lnTo>
                      <a:pt x="117" y="465"/>
                    </a:lnTo>
                    <a:lnTo>
                      <a:pt x="65" y="588"/>
                    </a:lnTo>
                    <a:lnTo>
                      <a:pt x="117" y="474"/>
                    </a:lnTo>
                    <a:lnTo>
                      <a:pt x="131" y="465"/>
                    </a:lnTo>
                    <a:lnTo>
                      <a:pt x="117" y="500"/>
                    </a:lnTo>
                    <a:lnTo>
                      <a:pt x="57" y="740"/>
                    </a:lnTo>
                    <a:lnTo>
                      <a:pt x="105" y="553"/>
                    </a:lnTo>
                    <a:lnTo>
                      <a:pt x="122" y="500"/>
                    </a:lnTo>
                    <a:lnTo>
                      <a:pt x="131" y="494"/>
                    </a:lnTo>
                    <a:lnTo>
                      <a:pt x="120" y="531"/>
                    </a:lnTo>
                    <a:lnTo>
                      <a:pt x="130" y="527"/>
                    </a:lnTo>
                    <a:lnTo>
                      <a:pt x="114" y="573"/>
                    </a:lnTo>
                    <a:lnTo>
                      <a:pt x="106" y="615"/>
                    </a:lnTo>
                    <a:lnTo>
                      <a:pt x="27" y="751"/>
                    </a:lnTo>
                    <a:lnTo>
                      <a:pt x="108" y="616"/>
                    </a:lnTo>
                    <a:lnTo>
                      <a:pt x="117" y="588"/>
                    </a:lnTo>
                    <a:lnTo>
                      <a:pt x="128" y="579"/>
                    </a:lnTo>
                    <a:lnTo>
                      <a:pt x="108" y="658"/>
                    </a:lnTo>
                    <a:lnTo>
                      <a:pt x="130" y="579"/>
                    </a:lnTo>
                    <a:lnTo>
                      <a:pt x="117" y="616"/>
                    </a:lnTo>
                    <a:lnTo>
                      <a:pt x="131" y="608"/>
                    </a:lnTo>
                    <a:lnTo>
                      <a:pt x="122" y="641"/>
                    </a:lnTo>
                    <a:lnTo>
                      <a:pt x="95" y="754"/>
                    </a:lnTo>
                    <a:lnTo>
                      <a:pt x="67" y="822"/>
                    </a:lnTo>
                    <a:lnTo>
                      <a:pt x="95" y="754"/>
                    </a:lnTo>
                    <a:lnTo>
                      <a:pt x="124" y="646"/>
                    </a:lnTo>
                    <a:lnTo>
                      <a:pt x="134" y="641"/>
                    </a:lnTo>
                    <a:lnTo>
                      <a:pt x="130" y="667"/>
                    </a:lnTo>
                    <a:lnTo>
                      <a:pt x="108" y="740"/>
                    </a:lnTo>
                    <a:lnTo>
                      <a:pt x="131" y="677"/>
                    </a:lnTo>
                    <a:lnTo>
                      <a:pt x="138" y="652"/>
                    </a:lnTo>
                    <a:lnTo>
                      <a:pt x="128" y="710"/>
                    </a:lnTo>
                    <a:lnTo>
                      <a:pt x="139" y="698"/>
                    </a:lnTo>
                    <a:lnTo>
                      <a:pt x="135" y="746"/>
                    </a:lnTo>
                    <a:lnTo>
                      <a:pt x="143" y="726"/>
                    </a:lnTo>
                    <a:lnTo>
                      <a:pt x="149" y="743"/>
                    </a:lnTo>
                    <a:lnTo>
                      <a:pt x="147" y="793"/>
                    </a:lnTo>
                    <a:lnTo>
                      <a:pt x="97" y="1028"/>
                    </a:lnTo>
                    <a:lnTo>
                      <a:pt x="151" y="793"/>
                    </a:lnTo>
                    <a:lnTo>
                      <a:pt x="151" y="740"/>
                    </a:lnTo>
                    <a:lnTo>
                      <a:pt x="151" y="708"/>
                    </a:lnTo>
                    <a:lnTo>
                      <a:pt x="163" y="726"/>
                    </a:lnTo>
                    <a:lnTo>
                      <a:pt x="254" y="881"/>
                    </a:lnTo>
                    <a:lnTo>
                      <a:pt x="158" y="710"/>
                    </a:lnTo>
                    <a:lnTo>
                      <a:pt x="151" y="667"/>
                    </a:lnTo>
                    <a:lnTo>
                      <a:pt x="161" y="677"/>
                    </a:lnTo>
                    <a:lnTo>
                      <a:pt x="147" y="622"/>
                    </a:lnTo>
                    <a:lnTo>
                      <a:pt x="158" y="644"/>
                    </a:lnTo>
                    <a:lnTo>
                      <a:pt x="180" y="720"/>
                    </a:lnTo>
                    <a:lnTo>
                      <a:pt x="161" y="638"/>
                    </a:lnTo>
                    <a:lnTo>
                      <a:pt x="151" y="605"/>
                    </a:lnTo>
                    <a:lnTo>
                      <a:pt x="153" y="605"/>
                    </a:lnTo>
                    <a:lnTo>
                      <a:pt x="164" y="622"/>
                    </a:lnTo>
                    <a:lnTo>
                      <a:pt x="188" y="664"/>
                    </a:lnTo>
                    <a:lnTo>
                      <a:pt x="265" y="695"/>
                    </a:lnTo>
                    <a:lnTo>
                      <a:pt x="185" y="658"/>
                    </a:lnTo>
                    <a:lnTo>
                      <a:pt x="161" y="608"/>
                    </a:lnTo>
                    <a:lnTo>
                      <a:pt x="153" y="570"/>
                    </a:lnTo>
                    <a:lnTo>
                      <a:pt x="164" y="570"/>
                    </a:lnTo>
                    <a:lnTo>
                      <a:pt x="153" y="531"/>
                    </a:lnTo>
                    <a:lnTo>
                      <a:pt x="169" y="542"/>
                    </a:lnTo>
                    <a:lnTo>
                      <a:pt x="222" y="615"/>
                    </a:lnTo>
                    <a:lnTo>
                      <a:pt x="169" y="539"/>
                    </a:lnTo>
                    <a:lnTo>
                      <a:pt x="156" y="494"/>
                    </a:lnTo>
                    <a:lnTo>
                      <a:pt x="170" y="507"/>
                    </a:lnTo>
                    <a:lnTo>
                      <a:pt x="161" y="471"/>
                    </a:lnTo>
                    <a:lnTo>
                      <a:pt x="174" y="494"/>
                    </a:lnTo>
                    <a:lnTo>
                      <a:pt x="164" y="442"/>
                    </a:lnTo>
                    <a:lnTo>
                      <a:pt x="176" y="468"/>
                    </a:lnTo>
                    <a:lnTo>
                      <a:pt x="225" y="582"/>
                    </a:lnTo>
                    <a:lnTo>
                      <a:pt x="174" y="468"/>
                    </a:lnTo>
                    <a:lnTo>
                      <a:pt x="163" y="401"/>
                    </a:lnTo>
                    <a:lnTo>
                      <a:pt x="176" y="415"/>
                    </a:lnTo>
                    <a:lnTo>
                      <a:pt x="255" y="480"/>
                    </a:lnTo>
                    <a:lnTo>
                      <a:pt x="176" y="412"/>
                    </a:lnTo>
                    <a:lnTo>
                      <a:pt x="166" y="353"/>
                    </a:lnTo>
                    <a:lnTo>
                      <a:pt x="178" y="362"/>
                    </a:lnTo>
                    <a:lnTo>
                      <a:pt x="169" y="330"/>
                    </a:lnTo>
                    <a:lnTo>
                      <a:pt x="180" y="342"/>
                    </a:lnTo>
                    <a:lnTo>
                      <a:pt x="217" y="503"/>
                    </a:lnTo>
                    <a:lnTo>
                      <a:pt x="178" y="329"/>
                    </a:lnTo>
                    <a:lnTo>
                      <a:pt x="178" y="284"/>
                    </a:lnTo>
                    <a:lnTo>
                      <a:pt x="189" y="303"/>
                    </a:lnTo>
                    <a:lnTo>
                      <a:pt x="213" y="395"/>
                    </a:lnTo>
                    <a:lnTo>
                      <a:pt x="184" y="277"/>
                    </a:lnTo>
                    <a:lnTo>
                      <a:pt x="180" y="240"/>
                    </a:lnTo>
                    <a:lnTo>
                      <a:pt x="189" y="257"/>
                    </a:lnTo>
                    <a:lnTo>
                      <a:pt x="218" y="330"/>
                    </a:lnTo>
                    <a:lnTo>
                      <a:pt x="287" y="372"/>
                    </a:lnTo>
                    <a:lnTo>
                      <a:pt x="217" y="324"/>
                    </a:lnTo>
                    <a:lnTo>
                      <a:pt x="191" y="245"/>
                    </a:lnTo>
                    <a:lnTo>
                      <a:pt x="188" y="195"/>
                    </a:lnTo>
                    <a:lnTo>
                      <a:pt x="199" y="219"/>
                    </a:lnTo>
                    <a:lnTo>
                      <a:pt x="193" y="172"/>
                    </a:lnTo>
                    <a:lnTo>
                      <a:pt x="238" y="296"/>
                    </a:lnTo>
                    <a:lnTo>
                      <a:pt x="196" y="166"/>
                    </a:lnTo>
                    <a:lnTo>
                      <a:pt x="191" y="132"/>
                    </a:lnTo>
                    <a:lnTo>
                      <a:pt x="205" y="158"/>
                    </a:lnTo>
                    <a:lnTo>
                      <a:pt x="203" y="102"/>
                    </a:lnTo>
                    <a:lnTo>
                      <a:pt x="221" y="129"/>
                    </a:lnTo>
                    <a:lnTo>
                      <a:pt x="283" y="225"/>
                    </a:lnTo>
                    <a:lnTo>
                      <a:pt x="221" y="126"/>
                    </a:lnTo>
                    <a:lnTo>
                      <a:pt x="213" y="70"/>
                    </a:lnTo>
                    <a:lnTo>
                      <a:pt x="222" y="84"/>
                    </a:lnTo>
                    <a:lnTo>
                      <a:pt x="217" y="44"/>
                    </a:lnTo>
                    <a:lnTo>
                      <a:pt x="226" y="56"/>
                    </a:lnTo>
                    <a:lnTo>
                      <a:pt x="229" y="23"/>
                    </a:lnTo>
                    <a:lnTo>
                      <a:pt x="226" y="8"/>
                    </a:lnTo>
                    <a:lnTo>
                      <a:pt x="22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4" name="Freeform 90"/>
              <p:cNvSpPr>
                <a:spLocks/>
              </p:cNvSpPr>
              <p:nvPr/>
            </p:nvSpPr>
            <p:spPr bwMode="ltGray">
              <a:xfrm>
                <a:off x="5132" y="2790"/>
                <a:ext cx="120" cy="573"/>
              </a:xfrm>
              <a:custGeom>
                <a:avLst/>
                <a:gdLst/>
                <a:ahLst/>
                <a:cxnLst>
                  <a:cxn ang="0">
                    <a:pos x="2" y="91"/>
                  </a:cxn>
                  <a:cxn ang="0">
                    <a:pos x="27" y="0"/>
                  </a:cxn>
                  <a:cxn ang="0">
                    <a:pos x="43" y="2"/>
                  </a:cxn>
                  <a:cxn ang="0">
                    <a:pos x="56" y="8"/>
                  </a:cxn>
                  <a:cxn ang="0">
                    <a:pos x="67" y="33"/>
                  </a:cxn>
                  <a:cxn ang="0">
                    <a:pos x="94" y="106"/>
                  </a:cxn>
                  <a:cxn ang="0">
                    <a:pos x="103" y="139"/>
                  </a:cxn>
                  <a:cxn ang="0">
                    <a:pos x="110" y="171"/>
                  </a:cxn>
                  <a:cxn ang="0">
                    <a:pos x="116" y="268"/>
                  </a:cxn>
                  <a:cxn ang="0">
                    <a:pos x="119" y="297"/>
                  </a:cxn>
                  <a:cxn ang="0">
                    <a:pos x="116" y="336"/>
                  </a:cxn>
                  <a:cxn ang="0">
                    <a:pos x="111" y="375"/>
                  </a:cxn>
                  <a:cxn ang="0">
                    <a:pos x="101" y="436"/>
                  </a:cxn>
                  <a:cxn ang="0">
                    <a:pos x="92" y="475"/>
                  </a:cxn>
                  <a:cxn ang="0">
                    <a:pos x="79" y="518"/>
                  </a:cxn>
                  <a:cxn ang="0">
                    <a:pos x="52" y="572"/>
                  </a:cxn>
                  <a:cxn ang="0">
                    <a:pos x="65" y="505"/>
                  </a:cxn>
                  <a:cxn ang="0">
                    <a:pos x="77" y="444"/>
                  </a:cxn>
                  <a:cxn ang="0">
                    <a:pos x="83" y="388"/>
                  </a:cxn>
                  <a:cxn ang="0">
                    <a:pos x="80" y="336"/>
                  </a:cxn>
                  <a:cxn ang="0">
                    <a:pos x="79" y="297"/>
                  </a:cxn>
                  <a:cxn ang="0">
                    <a:pos x="83" y="251"/>
                  </a:cxn>
                  <a:cxn ang="0">
                    <a:pos x="86" y="214"/>
                  </a:cxn>
                  <a:cxn ang="0">
                    <a:pos x="74" y="139"/>
                  </a:cxn>
                  <a:cxn ang="0">
                    <a:pos x="71" y="97"/>
                  </a:cxn>
                  <a:cxn ang="0">
                    <a:pos x="63" y="66"/>
                  </a:cxn>
                  <a:cxn ang="0">
                    <a:pos x="43" y="24"/>
                  </a:cxn>
                  <a:cxn ang="0">
                    <a:pos x="33" y="57"/>
                  </a:cxn>
                  <a:cxn ang="0">
                    <a:pos x="0" y="109"/>
                  </a:cxn>
                  <a:cxn ang="0">
                    <a:pos x="2" y="91"/>
                  </a:cxn>
                </a:cxnLst>
                <a:rect l="0" t="0" r="r" b="b"/>
                <a:pathLst>
                  <a:path w="120" h="573">
                    <a:moveTo>
                      <a:pt x="2" y="91"/>
                    </a:moveTo>
                    <a:lnTo>
                      <a:pt x="27" y="0"/>
                    </a:lnTo>
                    <a:lnTo>
                      <a:pt x="43" y="2"/>
                    </a:lnTo>
                    <a:lnTo>
                      <a:pt x="56" y="8"/>
                    </a:lnTo>
                    <a:lnTo>
                      <a:pt x="67" y="33"/>
                    </a:lnTo>
                    <a:lnTo>
                      <a:pt x="94" y="106"/>
                    </a:lnTo>
                    <a:lnTo>
                      <a:pt x="103" y="139"/>
                    </a:lnTo>
                    <a:lnTo>
                      <a:pt x="110" y="171"/>
                    </a:lnTo>
                    <a:lnTo>
                      <a:pt x="116" y="268"/>
                    </a:lnTo>
                    <a:lnTo>
                      <a:pt x="119" y="297"/>
                    </a:lnTo>
                    <a:lnTo>
                      <a:pt x="116" y="336"/>
                    </a:lnTo>
                    <a:lnTo>
                      <a:pt x="111" y="375"/>
                    </a:lnTo>
                    <a:lnTo>
                      <a:pt x="101" y="436"/>
                    </a:lnTo>
                    <a:lnTo>
                      <a:pt x="92" y="475"/>
                    </a:lnTo>
                    <a:lnTo>
                      <a:pt x="79" y="518"/>
                    </a:lnTo>
                    <a:lnTo>
                      <a:pt x="52" y="572"/>
                    </a:lnTo>
                    <a:lnTo>
                      <a:pt x="65" y="505"/>
                    </a:lnTo>
                    <a:lnTo>
                      <a:pt x="77" y="444"/>
                    </a:lnTo>
                    <a:lnTo>
                      <a:pt x="83" y="388"/>
                    </a:lnTo>
                    <a:lnTo>
                      <a:pt x="80" y="336"/>
                    </a:lnTo>
                    <a:lnTo>
                      <a:pt x="79" y="297"/>
                    </a:lnTo>
                    <a:lnTo>
                      <a:pt x="83" y="251"/>
                    </a:lnTo>
                    <a:lnTo>
                      <a:pt x="86" y="214"/>
                    </a:lnTo>
                    <a:lnTo>
                      <a:pt x="74" y="139"/>
                    </a:lnTo>
                    <a:lnTo>
                      <a:pt x="71" y="97"/>
                    </a:lnTo>
                    <a:lnTo>
                      <a:pt x="63" y="66"/>
                    </a:lnTo>
                    <a:lnTo>
                      <a:pt x="43" y="24"/>
                    </a:lnTo>
                    <a:lnTo>
                      <a:pt x="33" y="57"/>
                    </a:lnTo>
                    <a:lnTo>
                      <a:pt x="0" y="109"/>
                    </a:lnTo>
                    <a:lnTo>
                      <a:pt x="2" y="9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5" name="Freeform 91"/>
              <p:cNvSpPr>
                <a:spLocks/>
              </p:cNvSpPr>
              <p:nvPr/>
            </p:nvSpPr>
            <p:spPr bwMode="ltGray">
              <a:xfrm>
                <a:off x="5256" y="3745"/>
                <a:ext cx="50" cy="585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5" y="11"/>
                  </a:cxn>
                  <a:cxn ang="0">
                    <a:pos x="19" y="115"/>
                  </a:cxn>
                  <a:cxn ang="0">
                    <a:pos x="9" y="212"/>
                  </a:cxn>
                  <a:cxn ang="0">
                    <a:pos x="0" y="335"/>
                  </a:cxn>
                  <a:cxn ang="0">
                    <a:pos x="0" y="467"/>
                  </a:cxn>
                  <a:cxn ang="0">
                    <a:pos x="4" y="584"/>
                  </a:cxn>
                  <a:cxn ang="0">
                    <a:pos x="9" y="584"/>
                  </a:cxn>
                  <a:cxn ang="0">
                    <a:pos x="4" y="467"/>
                  </a:cxn>
                  <a:cxn ang="0">
                    <a:pos x="4" y="371"/>
                  </a:cxn>
                  <a:cxn ang="0">
                    <a:pos x="14" y="264"/>
                  </a:cxn>
                  <a:cxn ang="0">
                    <a:pos x="29" y="159"/>
                  </a:cxn>
                  <a:cxn ang="0">
                    <a:pos x="49" y="25"/>
                  </a:cxn>
                  <a:cxn ang="0">
                    <a:pos x="39" y="0"/>
                  </a:cxn>
                </a:cxnLst>
                <a:rect l="0" t="0" r="r" b="b"/>
                <a:pathLst>
                  <a:path w="50" h="585">
                    <a:moveTo>
                      <a:pt x="39" y="0"/>
                    </a:moveTo>
                    <a:lnTo>
                      <a:pt x="35" y="11"/>
                    </a:lnTo>
                    <a:lnTo>
                      <a:pt x="19" y="115"/>
                    </a:lnTo>
                    <a:lnTo>
                      <a:pt x="9" y="212"/>
                    </a:lnTo>
                    <a:lnTo>
                      <a:pt x="0" y="335"/>
                    </a:lnTo>
                    <a:lnTo>
                      <a:pt x="0" y="467"/>
                    </a:lnTo>
                    <a:lnTo>
                      <a:pt x="4" y="584"/>
                    </a:lnTo>
                    <a:lnTo>
                      <a:pt x="9" y="584"/>
                    </a:lnTo>
                    <a:lnTo>
                      <a:pt x="4" y="467"/>
                    </a:lnTo>
                    <a:lnTo>
                      <a:pt x="4" y="371"/>
                    </a:lnTo>
                    <a:lnTo>
                      <a:pt x="14" y="264"/>
                    </a:lnTo>
                    <a:lnTo>
                      <a:pt x="29" y="159"/>
                    </a:lnTo>
                    <a:lnTo>
                      <a:pt x="49" y="25"/>
                    </a:lnTo>
                    <a:lnTo>
                      <a:pt x="39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6" name="Freeform 92"/>
              <p:cNvSpPr>
                <a:spLocks/>
              </p:cNvSpPr>
              <p:nvPr/>
            </p:nvSpPr>
            <p:spPr bwMode="ltGray">
              <a:xfrm>
                <a:off x="5661" y="3596"/>
                <a:ext cx="45" cy="35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7" y="25"/>
                  </a:cxn>
                  <a:cxn ang="0">
                    <a:pos x="26" y="69"/>
                  </a:cxn>
                  <a:cxn ang="0">
                    <a:pos x="35" y="128"/>
                  </a:cxn>
                  <a:cxn ang="0">
                    <a:pos x="44" y="203"/>
                  </a:cxn>
                  <a:cxn ang="0">
                    <a:pos x="44" y="282"/>
                  </a:cxn>
                  <a:cxn ang="0">
                    <a:pos x="39" y="353"/>
                  </a:cxn>
                  <a:cxn ang="0">
                    <a:pos x="35" y="353"/>
                  </a:cxn>
                  <a:cxn ang="0">
                    <a:pos x="39" y="282"/>
                  </a:cxn>
                  <a:cxn ang="0">
                    <a:pos x="39" y="224"/>
                  </a:cxn>
                  <a:cxn ang="0">
                    <a:pos x="30" y="159"/>
                  </a:cxn>
                  <a:cxn ang="0">
                    <a:pos x="17" y="96"/>
                  </a:cxn>
                  <a:cxn ang="0">
                    <a:pos x="0" y="15"/>
                  </a:cxn>
                  <a:cxn ang="0">
                    <a:pos x="8" y="0"/>
                  </a:cxn>
                </a:cxnLst>
                <a:rect l="0" t="0" r="r" b="b"/>
                <a:pathLst>
                  <a:path w="45" h="354">
                    <a:moveTo>
                      <a:pt x="8" y="0"/>
                    </a:moveTo>
                    <a:lnTo>
                      <a:pt x="17" y="25"/>
                    </a:lnTo>
                    <a:lnTo>
                      <a:pt x="26" y="69"/>
                    </a:lnTo>
                    <a:lnTo>
                      <a:pt x="35" y="128"/>
                    </a:lnTo>
                    <a:lnTo>
                      <a:pt x="44" y="203"/>
                    </a:lnTo>
                    <a:lnTo>
                      <a:pt x="44" y="282"/>
                    </a:lnTo>
                    <a:lnTo>
                      <a:pt x="39" y="353"/>
                    </a:lnTo>
                    <a:lnTo>
                      <a:pt x="35" y="353"/>
                    </a:lnTo>
                    <a:lnTo>
                      <a:pt x="39" y="282"/>
                    </a:lnTo>
                    <a:lnTo>
                      <a:pt x="39" y="224"/>
                    </a:lnTo>
                    <a:lnTo>
                      <a:pt x="30" y="159"/>
                    </a:lnTo>
                    <a:lnTo>
                      <a:pt x="17" y="96"/>
                    </a:lnTo>
                    <a:lnTo>
                      <a:pt x="0" y="15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7" name="Freeform 93"/>
              <p:cNvSpPr>
                <a:spLocks/>
              </p:cNvSpPr>
              <p:nvPr/>
            </p:nvSpPr>
            <p:spPr bwMode="ltGray">
              <a:xfrm>
                <a:off x="5439" y="3408"/>
                <a:ext cx="76" cy="353"/>
              </a:xfrm>
              <a:custGeom>
                <a:avLst/>
                <a:gdLst/>
                <a:ahLst/>
                <a:cxnLst>
                  <a:cxn ang="0">
                    <a:pos x="73" y="54"/>
                  </a:cxn>
                  <a:cxn ang="0">
                    <a:pos x="57" y="0"/>
                  </a:cxn>
                  <a:cxn ang="0">
                    <a:pos x="47" y="1"/>
                  </a:cxn>
                  <a:cxn ang="0">
                    <a:pos x="38" y="4"/>
                  </a:cxn>
                  <a:cxn ang="0">
                    <a:pos x="32" y="18"/>
                  </a:cxn>
                  <a:cxn ang="0">
                    <a:pos x="15" y="64"/>
                  </a:cxn>
                  <a:cxn ang="0">
                    <a:pos x="8" y="85"/>
                  </a:cxn>
                  <a:cxn ang="0">
                    <a:pos x="6" y="105"/>
                  </a:cxn>
                  <a:cxn ang="0">
                    <a:pos x="0" y="165"/>
                  </a:cxn>
                  <a:cxn ang="0">
                    <a:pos x="0" y="183"/>
                  </a:cxn>
                  <a:cxn ang="0">
                    <a:pos x="0" y="206"/>
                  </a:cxn>
                  <a:cxn ang="0">
                    <a:pos x="4" y="230"/>
                  </a:cxn>
                  <a:cxn ang="0">
                    <a:pos x="10" y="268"/>
                  </a:cxn>
                  <a:cxn ang="0">
                    <a:pos x="16" y="292"/>
                  </a:cxn>
                  <a:cxn ang="0">
                    <a:pos x="25" y="320"/>
                  </a:cxn>
                  <a:cxn ang="0">
                    <a:pos x="42" y="352"/>
                  </a:cxn>
                  <a:cxn ang="0">
                    <a:pos x="33" y="311"/>
                  </a:cxn>
                  <a:cxn ang="0">
                    <a:pos x="26" y="274"/>
                  </a:cxn>
                  <a:cxn ang="0">
                    <a:pos x="22" y="239"/>
                  </a:cxn>
                  <a:cxn ang="0">
                    <a:pos x="23" y="206"/>
                  </a:cxn>
                  <a:cxn ang="0">
                    <a:pos x="25" y="183"/>
                  </a:cxn>
                  <a:cxn ang="0">
                    <a:pos x="22" y="154"/>
                  </a:cxn>
                  <a:cxn ang="0">
                    <a:pos x="21" y="131"/>
                  </a:cxn>
                  <a:cxn ang="0">
                    <a:pos x="27" y="85"/>
                  </a:cxn>
                  <a:cxn ang="0">
                    <a:pos x="29" y="60"/>
                  </a:cxn>
                  <a:cxn ang="0">
                    <a:pos x="35" y="40"/>
                  </a:cxn>
                  <a:cxn ang="0">
                    <a:pos x="47" y="14"/>
                  </a:cxn>
                  <a:cxn ang="0">
                    <a:pos x="53" y="34"/>
                  </a:cxn>
                  <a:cxn ang="0">
                    <a:pos x="75" y="66"/>
                  </a:cxn>
                  <a:cxn ang="0">
                    <a:pos x="73" y="54"/>
                  </a:cxn>
                </a:cxnLst>
                <a:rect l="0" t="0" r="r" b="b"/>
                <a:pathLst>
                  <a:path w="76" h="353">
                    <a:moveTo>
                      <a:pt x="73" y="54"/>
                    </a:moveTo>
                    <a:lnTo>
                      <a:pt x="57" y="0"/>
                    </a:lnTo>
                    <a:lnTo>
                      <a:pt x="47" y="1"/>
                    </a:lnTo>
                    <a:lnTo>
                      <a:pt x="38" y="4"/>
                    </a:lnTo>
                    <a:lnTo>
                      <a:pt x="32" y="18"/>
                    </a:lnTo>
                    <a:lnTo>
                      <a:pt x="15" y="64"/>
                    </a:lnTo>
                    <a:lnTo>
                      <a:pt x="8" y="85"/>
                    </a:lnTo>
                    <a:lnTo>
                      <a:pt x="6" y="105"/>
                    </a:lnTo>
                    <a:lnTo>
                      <a:pt x="0" y="165"/>
                    </a:lnTo>
                    <a:lnTo>
                      <a:pt x="0" y="183"/>
                    </a:lnTo>
                    <a:lnTo>
                      <a:pt x="0" y="206"/>
                    </a:lnTo>
                    <a:lnTo>
                      <a:pt x="4" y="230"/>
                    </a:lnTo>
                    <a:lnTo>
                      <a:pt x="10" y="268"/>
                    </a:lnTo>
                    <a:lnTo>
                      <a:pt x="16" y="292"/>
                    </a:lnTo>
                    <a:lnTo>
                      <a:pt x="25" y="320"/>
                    </a:lnTo>
                    <a:lnTo>
                      <a:pt x="42" y="352"/>
                    </a:lnTo>
                    <a:lnTo>
                      <a:pt x="33" y="311"/>
                    </a:lnTo>
                    <a:lnTo>
                      <a:pt x="26" y="274"/>
                    </a:lnTo>
                    <a:lnTo>
                      <a:pt x="22" y="239"/>
                    </a:lnTo>
                    <a:lnTo>
                      <a:pt x="23" y="206"/>
                    </a:lnTo>
                    <a:lnTo>
                      <a:pt x="25" y="183"/>
                    </a:lnTo>
                    <a:lnTo>
                      <a:pt x="22" y="154"/>
                    </a:lnTo>
                    <a:lnTo>
                      <a:pt x="21" y="131"/>
                    </a:lnTo>
                    <a:lnTo>
                      <a:pt x="27" y="85"/>
                    </a:lnTo>
                    <a:lnTo>
                      <a:pt x="29" y="60"/>
                    </a:lnTo>
                    <a:lnTo>
                      <a:pt x="35" y="40"/>
                    </a:lnTo>
                    <a:lnTo>
                      <a:pt x="47" y="14"/>
                    </a:lnTo>
                    <a:lnTo>
                      <a:pt x="53" y="34"/>
                    </a:lnTo>
                    <a:lnTo>
                      <a:pt x="75" y="66"/>
                    </a:lnTo>
                    <a:lnTo>
                      <a:pt x="73" y="5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8" name="Freeform 94"/>
              <p:cNvSpPr>
                <a:spLocks/>
              </p:cNvSpPr>
              <p:nvPr/>
            </p:nvSpPr>
            <p:spPr bwMode="ltGray">
              <a:xfrm>
                <a:off x="5568" y="3094"/>
                <a:ext cx="185" cy="636"/>
              </a:xfrm>
              <a:custGeom>
                <a:avLst/>
                <a:gdLst/>
                <a:ahLst/>
                <a:cxnLst>
                  <a:cxn ang="0">
                    <a:pos x="60" y="7"/>
                  </a:cxn>
                  <a:cxn ang="0">
                    <a:pos x="64" y="27"/>
                  </a:cxn>
                  <a:cxn ang="0">
                    <a:pos x="105" y="24"/>
                  </a:cxn>
                  <a:cxn ang="0">
                    <a:pos x="89" y="33"/>
                  </a:cxn>
                  <a:cxn ang="0">
                    <a:pos x="72" y="43"/>
                  </a:cxn>
                  <a:cxn ang="0">
                    <a:pos x="111" y="59"/>
                  </a:cxn>
                  <a:cxn ang="0">
                    <a:pos x="80" y="64"/>
                  </a:cxn>
                  <a:cxn ang="0">
                    <a:pos x="78" y="83"/>
                  </a:cxn>
                  <a:cxn ang="0">
                    <a:pos x="165" y="172"/>
                  </a:cxn>
                  <a:cxn ang="0">
                    <a:pos x="85" y="107"/>
                  </a:cxn>
                  <a:cxn ang="0">
                    <a:pos x="102" y="145"/>
                  </a:cxn>
                  <a:cxn ang="0">
                    <a:pos x="90" y="148"/>
                  </a:cxn>
                  <a:cxn ang="0">
                    <a:pos x="105" y="198"/>
                  </a:cxn>
                  <a:cxn ang="0">
                    <a:pos x="137" y="251"/>
                  </a:cxn>
                  <a:cxn ang="0">
                    <a:pos x="102" y="213"/>
                  </a:cxn>
                  <a:cxn ang="0">
                    <a:pos x="132" y="293"/>
                  </a:cxn>
                  <a:cxn ang="0">
                    <a:pos x="104" y="240"/>
                  </a:cxn>
                  <a:cxn ang="0">
                    <a:pos x="98" y="240"/>
                  </a:cxn>
                  <a:cxn ang="0">
                    <a:pos x="108" y="287"/>
                  </a:cxn>
                  <a:cxn ang="0">
                    <a:pos x="99" y="287"/>
                  </a:cxn>
                  <a:cxn ang="0">
                    <a:pos x="117" y="342"/>
                  </a:cxn>
                  <a:cxn ang="0">
                    <a:pos x="107" y="328"/>
                  </a:cxn>
                  <a:cxn ang="0">
                    <a:pos x="115" y="380"/>
                  </a:cxn>
                  <a:cxn ang="0">
                    <a:pos x="108" y="362"/>
                  </a:cxn>
                  <a:cxn ang="0">
                    <a:pos x="100" y="358"/>
                  </a:cxn>
                  <a:cxn ang="0">
                    <a:pos x="105" y="395"/>
                  </a:cxn>
                  <a:cxn ang="0">
                    <a:pos x="123" y="465"/>
                  </a:cxn>
                  <a:cxn ang="0">
                    <a:pos x="100" y="411"/>
                  </a:cxn>
                  <a:cxn ang="0">
                    <a:pos x="95" y="403"/>
                  </a:cxn>
                  <a:cxn ang="0">
                    <a:pos x="96" y="460"/>
                  </a:cxn>
                  <a:cxn ang="0">
                    <a:pos x="89" y="489"/>
                  </a:cxn>
                  <a:cxn ang="0">
                    <a:pos x="87" y="456"/>
                  </a:cxn>
                  <a:cxn ang="0">
                    <a:pos x="21" y="544"/>
                  </a:cxn>
                  <a:cxn ang="0">
                    <a:pos x="80" y="417"/>
                  </a:cxn>
                  <a:cxn ang="0">
                    <a:pos x="69" y="444"/>
                  </a:cxn>
                  <a:cxn ang="0">
                    <a:pos x="86" y="374"/>
                  </a:cxn>
                  <a:cxn ang="0">
                    <a:pos x="13" y="429"/>
                  </a:cxn>
                  <a:cxn ang="0">
                    <a:pos x="86" y="351"/>
                  </a:cxn>
                  <a:cxn ang="0">
                    <a:pos x="76" y="334"/>
                  </a:cxn>
                  <a:cxn ang="0">
                    <a:pos x="83" y="305"/>
                  </a:cxn>
                  <a:cxn ang="0">
                    <a:pos x="72" y="305"/>
                  </a:cxn>
                  <a:cxn ang="0">
                    <a:pos x="40" y="359"/>
                  </a:cxn>
                  <a:cxn ang="0">
                    <a:pos x="71" y="256"/>
                  </a:cxn>
                  <a:cxn ang="0">
                    <a:pos x="77" y="218"/>
                  </a:cxn>
                  <a:cxn ang="0">
                    <a:pos x="69" y="211"/>
                  </a:cxn>
                  <a:cxn ang="0">
                    <a:pos x="70" y="175"/>
                  </a:cxn>
                  <a:cxn ang="0">
                    <a:pos x="65" y="171"/>
                  </a:cxn>
                  <a:cxn ang="0">
                    <a:pos x="43" y="203"/>
                  </a:cxn>
                  <a:cxn ang="0">
                    <a:pos x="61" y="152"/>
                  </a:cxn>
                  <a:cxn ang="0">
                    <a:pos x="60" y="106"/>
                  </a:cxn>
                  <a:cxn ang="0">
                    <a:pos x="61" y="80"/>
                  </a:cxn>
                  <a:cxn ang="0">
                    <a:pos x="42" y="79"/>
                  </a:cxn>
                  <a:cxn ang="0">
                    <a:pos x="48" y="43"/>
                  </a:cxn>
                  <a:cxn ang="0">
                    <a:pos x="39" y="34"/>
                  </a:cxn>
                  <a:cxn ang="0">
                    <a:pos x="40" y="0"/>
                  </a:cxn>
                </a:cxnLst>
                <a:rect l="0" t="0" r="r" b="b"/>
                <a:pathLst>
                  <a:path w="185" h="636">
                    <a:moveTo>
                      <a:pt x="40" y="0"/>
                    </a:moveTo>
                    <a:lnTo>
                      <a:pt x="48" y="1"/>
                    </a:lnTo>
                    <a:lnTo>
                      <a:pt x="60" y="7"/>
                    </a:lnTo>
                    <a:lnTo>
                      <a:pt x="52" y="10"/>
                    </a:lnTo>
                    <a:lnTo>
                      <a:pt x="58" y="18"/>
                    </a:lnTo>
                    <a:lnTo>
                      <a:pt x="64" y="27"/>
                    </a:lnTo>
                    <a:lnTo>
                      <a:pt x="74" y="30"/>
                    </a:lnTo>
                    <a:lnTo>
                      <a:pt x="89" y="28"/>
                    </a:lnTo>
                    <a:lnTo>
                      <a:pt x="105" y="24"/>
                    </a:lnTo>
                    <a:lnTo>
                      <a:pt x="147" y="28"/>
                    </a:lnTo>
                    <a:lnTo>
                      <a:pt x="107" y="24"/>
                    </a:lnTo>
                    <a:lnTo>
                      <a:pt x="89" y="33"/>
                    </a:lnTo>
                    <a:lnTo>
                      <a:pt x="74" y="30"/>
                    </a:lnTo>
                    <a:lnTo>
                      <a:pt x="64" y="35"/>
                    </a:lnTo>
                    <a:lnTo>
                      <a:pt x="72" y="43"/>
                    </a:lnTo>
                    <a:lnTo>
                      <a:pt x="67" y="47"/>
                    </a:lnTo>
                    <a:lnTo>
                      <a:pt x="80" y="61"/>
                    </a:lnTo>
                    <a:lnTo>
                      <a:pt x="111" y="59"/>
                    </a:lnTo>
                    <a:lnTo>
                      <a:pt x="150" y="109"/>
                    </a:lnTo>
                    <a:lnTo>
                      <a:pt x="111" y="61"/>
                    </a:lnTo>
                    <a:lnTo>
                      <a:pt x="80" y="64"/>
                    </a:lnTo>
                    <a:lnTo>
                      <a:pt x="72" y="66"/>
                    </a:lnTo>
                    <a:lnTo>
                      <a:pt x="88" y="83"/>
                    </a:lnTo>
                    <a:lnTo>
                      <a:pt x="78" y="83"/>
                    </a:lnTo>
                    <a:lnTo>
                      <a:pt x="95" y="103"/>
                    </a:lnTo>
                    <a:lnTo>
                      <a:pt x="128" y="128"/>
                    </a:lnTo>
                    <a:lnTo>
                      <a:pt x="165" y="172"/>
                    </a:lnTo>
                    <a:lnTo>
                      <a:pt x="127" y="132"/>
                    </a:lnTo>
                    <a:lnTo>
                      <a:pt x="94" y="106"/>
                    </a:lnTo>
                    <a:lnTo>
                      <a:pt x="85" y="107"/>
                    </a:lnTo>
                    <a:lnTo>
                      <a:pt x="99" y="122"/>
                    </a:lnTo>
                    <a:lnTo>
                      <a:pt x="89" y="126"/>
                    </a:lnTo>
                    <a:lnTo>
                      <a:pt x="102" y="145"/>
                    </a:lnTo>
                    <a:lnTo>
                      <a:pt x="180" y="298"/>
                    </a:lnTo>
                    <a:lnTo>
                      <a:pt x="102" y="148"/>
                    </a:lnTo>
                    <a:lnTo>
                      <a:pt x="90" y="148"/>
                    </a:lnTo>
                    <a:lnTo>
                      <a:pt x="103" y="171"/>
                    </a:lnTo>
                    <a:lnTo>
                      <a:pt x="94" y="169"/>
                    </a:lnTo>
                    <a:lnTo>
                      <a:pt x="105" y="198"/>
                    </a:lnTo>
                    <a:lnTo>
                      <a:pt x="137" y="251"/>
                    </a:lnTo>
                    <a:lnTo>
                      <a:pt x="171" y="326"/>
                    </a:lnTo>
                    <a:lnTo>
                      <a:pt x="137" y="251"/>
                    </a:lnTo>
                    <a:lnTo>
                      <a:pt x="104" y="200"/>
                    </a:lnTo>
                    <a:lnTo>
                      <a:pt x="94" y="194"/>
                    </a:lnTo>
                    <a:lnTo>
                      <a:pt x="102" y="213"/>
                    </a:lnTo>
                    <a:lnTo>
                      <a:pt x="95" y="208"/>
                    </a:lnTo>
                    <a:lnTo>
                      <a:pt x="105" y="239"/>
                    </a:lnTo>
                    <a:lnTo>
                      <a:pt x="132" y="293"/>
                    </a:lnTo>
                    <a:lnTo>
                      <a:pt x="184" y="365"/>
                    </a:lnTo>
                    <a:lnTo>
                      <a:pt x="133" y="295"/>
                    </a:lnTo>
                    <a:lnTo>
                      <a:pt x="104" y="240"/>
                    </a:lnTo>
                    <a:lnTo>
                      <a:pt x="100" y="240"/>
                    </a:lnTo>
                    <a:lnTo>
                      <a:pt x="149" y="403"/>
                    </a:lnTo>
                    <a:lnTo>
                      <a:pt x="98" y="240"/>
                    </a:lnTo>
                    <a:lnTo>
                      <a:pt x="104" y="262"/>
                    </a:lnTo>
                    <a:lnTo>
                      <a:pt x="98" y="254"/>
                    </a:lnTo>
                    <a:lnTo>
                      <a:pt x="108" y="287"/>
                    </a:lnTo>
                    <a:lnTo>
                      <a:pt x="142" y="362"/>
                    </a:lnTo>
                    <a:lnTo>
                      <a:pt x="108" y="293"/>
                    </a:lnTo>
                    <a:lnTo>
                      <a:pt x="99" y="287"/>
                    </a:lnTo>
                    <a:lnTo>
                      <a:pt x="108" y="309"/>
                    </a:lnTo>
                    <a:lnTo>
                      <a:pt x="148" y="456"/>
                    </a:lnTo>
                    <a:lnTo>
                      <a:pt x="117" y="342"/>
                    </a:lnTo>
                    <a:lnTo>
                      <a:pt x="105" y="309"/>
                    </a:lnTo>
                    <a:lnTo>
                      <a:pt x="99" y="305"/>
                    </a:lnTo>
                    <a:lnTo>
                      <a:pt x="107" y="328"/>
                    </a:lnTo>
                    <a:lnTo>
                      <a:pt x="100" y="325"/>
                    </a:lnTo>
                    <a:lnTo>
                      <a:pt x="111" y="354"/>
                    </a:lnTo>
                    <a:lnTo>
                      <a:pt x="115" y="380"/>
                    </a:lnTo>
                    <a:lnTo>
                      <a:pt x="167" y="465"/>
                    </a:lnTo>
                    <a:lnTo>
                      <a:pt x="114" y="381"/>
                    </a:lnTo>
                    <a:lnTo>
                      <a:pt x="108" y="362"/>
                    </a:lnTo>
                    <a:lnTo>
                      <a:pt x="102" y="358"/>
                    </a:lnTo>
                    <a:lnTo>
                      <a:pt x="114" y="406"/>
                    </a:lnTo>
                    <a:lnTo>
                      <a:pt x="100" y="358"/>
                    </a:lnTo>
                    <a:lnTo>
                      <a:pt x="108" y="381"/>
                    </a:lnTo>
                    <a:lnTo>
                      <a:pt x="99" y="375"/>
                    </a:lnTo>
                    <a:lnTo>
                      <a:pt x="105" y="395"/>
                    </a:lnTo>
                    <a:lnTo>
                      <a:pt x="123" y="465"/>
                    </a:lnTo>
                    <a:lnTo>
                      <a:pt x="140" y="508"/>
                    </a:lnTo>
                    <a:lnTo>
                      <a:pt x="123" y="465"/>
                    </a:lnTo>
                    <a:lnTo>
                      <a:pt x="104" y="398"/>
                    </a:lnTo>
                    <a:lnTo>
                      <a:pt x="98" y="395"/>
                    </a:lnTo>
                    <a:lnTo>
                      <a:pt x="100" y="411"/>
                    </a:lnTo>
                    <a:lnTo>
                      <a:pt x="114" y="456"/>
                    </a:lnTo>
                    <a:lnTo>
                      <a:pt x="99" y="417"/>
                    </a:lnTo>
                    <a:lnTo>
                      <a:pt x="95" y="403"/>
                    </a:lnTo>
                    <a:lnTo>
                      <a:pt x="102" y="439"/>
                    </a:lnTo>
                    <a:lnTo>
                      <a:pt x="94" y="431"/>
                    </a:lnTo>
                    <a:lnTo>
                      <a:pt x="96" y="460"/>
                    </a:lnTo>
                    <a:lnTo>
                      <a:pt x="92" y="447"/>
                    </a:lnTo>
                    <a:lnTo>
                      <a:pt x="88" y="459"/>
                    </a:lnTo>
                    <a:lnTo>
                      <a:pt x="89" y="489"/>
                    </a:lnTo>
                    <a:lnTo>
                      <a:pt x="121" y="635"/>
                    </a:lnTo>
                    <a:lnTo>
                      <a:pt x="87" y="489"/>
                    </a:lnTo>
                    <a:lnTo>
                      <a:pt x="87" y="456"/>
                    </a:lnTo>
                    <a:lnTo>
                      <a:pt x="87" y="437"/>
                    </a:lnTo>
                    <a:lnTo>
                      <a:pt x="80" y="447"/>
                    </a:lnTo>
                    <a:lnTo>
                      <a:pt x="21" y="544"/>
                    </a:lnTo>
                    <a:lnTo>
                      <a:pt x="81" y="439"/>
                    </a:lnTo>
                    <a:lnTo>
                      <a:pt x="87" y="411"/>
                    </a:lnTo>
                    <a:lnTo>
                      <a:pt x="80" y="417"/>
                    </a:lnTo>
                    <a:lnTo>
                      <a:pt x="89" y="384"/>
                    </a:lnTo>
                    <a:lnTo>
                      <a:pt x="81" y="397"/>
                    </a:lnTo>
                    <a:lnTo>
                      <a:pt x="69" y="444"/>
                    </a:lnTo>
                    <a:lnTo>
                      <a:pt x="80" y="394"/>
                    </a:lnTo>
                    <a:lnTo>
                      <a:pt x="87" y="374"/>
                    </a:lnTo>
                    <a:lnTo>
                      <a:pt x="86" y="374"/>
                    </a:lnTo>
                    <a:lnTo>
                      <a:pt x="78" y="384"/>
                    </a:lnTo>
                    <a:lnTo>
                      <a:pt x="64" y="410"/>
                    </a:lnTo>
                    <a:lnTo>
                      <a:pt x="13" y="429"/>
                    </a:lnTo>
                    <a:lnTo>
                      <a:pt x="64" y="406"/>
                    </a:lnTo>
                    <a:lnTo>
                      <a:pt x="80" y="375"/>
                    </a:lnTo>
                    <a:lnTo>
                      <a:pt x="86" y="351"/>
                    </a:lnTo>
                    <a:lnTo>
                      <a:pt x="78" y="351"/>
                    </a:lnTo>
                    <a:lnTo>
                      <a:pt x="86" y="328"/>
                    </a:lnTo>
                    <a:lnTo>
                      <a:pt x="76" y="334"/>
                    </a:lnTo>
                    <a:lnTo>
                      <a:pt x="40" y="380"/>
                    </a:lnTo>
                    <a:lnTo>
                      <a:pt x="76" y="332"/>
                    </a:lnTo>
                    <a:lnTo>
                      <a:pt x="83" y="305"/>
                    </a:lnTo>
                    <a:lnTo>
                      <a:pt x="74" y="312"/>
                    </a:lnTo>
                    <a:lnTo>
                      <a:pt x="80" y="290"/>
                    </a:lnTo>
                    <a:lnTo>
                      <a:pt x="72" y="305"/>
                    </a:lnTo>
                    <a:lnTo>
                      <a:pt x="78" y="272"/>
                    </a:lnTo>
                    <a:lnTo>
                      <a:pt x="71" y="289"/>
                    </a:lnTo>
                    <a:lnTo>
                      <a:pt x="40" y="359"/>
                    </a:lnTo>
                    <a:lnTo>
                      <a:pt x="72" y="289"/>
                    </a:lnTo>
                    <a:lnTo>
                      <a:pt x="80" y="247"/>
                    </a:lnTo>
                    <a:lnTo>
                      <a:pt x="71" y="256"/>
                    </a:lnTo>
                    <a:lnTo>
                      <a:pt x="20" y="296"/>
                    </a:lnTo>
                    <a:lnTo>
                      <a:pt x="71" y="254"/>
                    </a:lnTo>
                    <a:lnTo>
                      <a:pt x="77" y="218"/>
                    </a:lnTo>
                    <a:lnTo>
                      <a:pt x="70" y="224"/>
                    </a:lnTo>
                    <a:lnTo>
                      <a:pt x="76" y="203"/>
                    </a:lnTo>
                    <a:lnTo>
                      <a:pt x="69" y="211"/>
                    </a:lnTo>
                    <a:lnTo>
                      <a:pt x="44" y="311"/>
                    </a:lnTo>
                    <a:lnTo>
                      <a:pt x="70" y="203"/>
                    </a:lnTo>
                    <a:lnTo>
                      <a:pt x="70" y="175"/>
                    </a:lnTo>
                    <a:lnTo>
                      <a:pt x="62" y="188"/>
                    </a:lnTo>
                    <a:lnTo>
                      <a:pt x="48" y="243"/>
                    </a:lnTo>
                    <a:lnTo>
                      <a:pt x="65" y="171"/>
                    </a:lnTo>
                    <a:lnTo>
                      <a:pt x="69" y="148"/>
                    </a:lnTo>
                    <a:lnTo>
                      <a:pt x="62" y="158"/>
                    </a:lnTo>
                    <a:lnTo>
                      <a:pt x="43" y="203"/>
                    </a:lnTo>
                    <a:lnTo>
                      <a:pt x="0" y="228"/>
                    </a:lnTo>
                    <a:lnTo>
                      <a:pt x="44" y="200"/>
                    </a:lnTo>
                    <a:lnTo>
                      <a:pt x="61" y="152"/>
                    </a:lnTo>
                    <a:lnTo>
                      <a:pt x="64" y="120"/>
                    </a:lnTo>
                    <a:lnTo>
                      <a:pt x="56" y="135"/>
                    </a:lnTo>
                    <a:lnTo>
                      <a:pt x="60" y="106"/>
                    </a:lnTo>
                    <a:lnTo>
                      <a:pt x="31" y="182"/>
                    </a:lnTo>
                    <a:lnTo>
                      <a:pt x="58" y="103"/>
                    </a:lnTo>
                    <a:lnTo>
                      <a:pt x="61" y="80"/>
                    </a:lnTo>
                    <a:lnTo>
                      <a:pt x="52" y="97"/>
                    </a:lnTo>
                    <a:lnTo>
                      <a:pt x="53" y="63"/>
                    </a:lnTo>
                    <a:lnTo>
                      <a:pt x="42" y="79"/>
                    </a:lnTo>
                    <a:lnTo>
                      <a:pt x="2" y="139"/>
                    </a:lnTo>
                    <a:lnTo>
                      <a:pt x="42" y="77"/>
                    </a:lnTo>
                    <a:lnTo>
                      <a:pt x="48" y="43"/>
                    </a:lnTo>
                    <a:lnTo>
                      <a:pt x="40" y="53"/>
                    </a:lnTo>
                    <a:lnTo>
                      <a:pt x="44" y="27"/>
                    </a:lnTo>
                    <a:lnTo>
                      <a:pt x="39" y="34"/>
                    </a:lnTo>
                    <a:lnTo>
                      <a:pt x="37" y="14"/>
                    </a:lnTo>
                    <a:lnTo>
                      <a:pt x="39" y="5"/>
                    </a:lnTo>
                    <a:lnTo>
                      <a:pt x="4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9" name="Freeform 95"/>
              <p:cNvSpPr>
                <a:spLocks/>
              </p:cNvSpPr>
              <p:nvPr/>
            </p:nvSpPr>
            <p:spPr bwMode="ltGray">
              <a:xfrm>
                <a:off x="5348" y="3757"/>
                <a:ext cx="38" cy="24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2" y="18"/>
                  </a:cxn>
                  <a:cxn ang="0">
                    <a:pos x="14" y="48"/>
                  </a:cxn>
                  <a:cxn ang="0">
                    <a:pos x="7" y="88"/>
                  </a:cxn>
                  <a:cxn ang="0">
                    <a:pos x="0" y="140"/>
                  </a:cxn>
                  <a:cxn ang="0">
                    <a:pos x="0" y="196"/>
                  </a:cxn>
                  <a:cxn ang="0">
                    <a:pos x="3" y="245"/>
                  </a:cxn>
                  <a:cxn ang="0">
                    <a:pos x="7" y="245"/>
                  </a:cxn>
                  <a:cxn ang="0">
                    <a:pos x="3" y="196"/>
                  </a:cxn>
                  <a:cxn ang="0">
                    <a:pos x="3" y="156"/>
                  </a:cxn>
                  <a:cxn ang="0">
                    <a:pos x="10" y="111"/>
                  </a:cxn>
                  <a:cxn ang="0">
                    <a:pos x="22" y="67"/>
                  </a:cxn>
                  <a:cxn ang="0">
                    <a:pos x="37" y="11"/>
                  </a:cxn>
                  <a:cxn ang="0">
                    <a:pos x="29" y="0"/>
                  </a:cxn>
                </a:cxnLst>
                <a:rect l="0" t="0" r="r" b="b"/>
                <a:pathLst>
                  <a:path w="38" h="246">
                    <a:moveTo>
                      <a:pt x="29" y="0"/>
                    </a:moveTo>
                    <a:lnTo>
                      <a:pt x="22" y="18"/>
                    </a:lnTo>
                    <a:lnTo>
                      <a:pt x="14" y="48"/>
                    </a:lnTo>
                    <a:lnTo>
                      <a:pt x="7" y="88"/>
                    </a:lnTo>
                    <a:lnTo>
                      <a:pt x="0" y="140"/>
                    </a:lnTo>
                    <a:lnTo>
                      <a:pt x="0" y="196"/>
                    </a:lnTo>
                    <a:lnTo>
                      <a:pt x="3" y="245"/>
                    </a:lnTo>
                    <a:lnTo>
                      <a:pt x="7" y="245"/>
                    </a:lnTo>
                    <a:lnTo>
                      <a:pt x="3" y="196"/>
                    </a:lnTo>
                    <a:lnTo>
                      <a:pt x="3" y="156"/>
                    </a:lnTo>
                    <a:lnTo>
                      <a:pt x="10" y="111"/>
                    </a:lnTo>
                    <a:lnTo>
                      <a:pt x="22" y="67"/>
                    </a:lnTo>
                    <a:lnTo>
                      <a:pt x="37" y="11"/>
                    </a:lnTo>
                    <a:lnTo>
                      <a:pt x="29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0" name="Freeform 96"/>
              <p:cNvSpPr>
                <a:spLocks/>
              </p:cNvSpPr>
              <p:nvPr/>
            </p:nvSpPr>
            <p:spPr bwMode="ltGray">
              <a:xfrm>
                <a:off x="5507" y="3623"/>
                <a:ext cx="63" cy="247"/>
              </a:xfrm>
              <a:custGeom>
                <a:avLst/>
                <a:gdLst/>
                <a:ahLst/>
                <a:cxnLst>
                  <a:cxn ang="0">
                    <a:pos x="1" y="39"/>
                  </a:cxn>
                  <a:cxn ang="0">
                    <a:pos x="14" y="0"/>
                  </a:cxn>
                  <a:cxn ang="0">
                    <a:pos x="23" y="0"/>
                  </a:cxn>
                  <a:cxn ang="0">
                    <a:pos x="29" y="2"/>
                  </a:cxn>
                  <a:cxn ang="0">
                    <a:pos x="35" y="13"/>
                  </a:cxn>
                  <a:cxn ang="0">
                    <a:pos x="49" y="44"/>
                  </a:cxn>
                  <a:cxn ang="0">
                    <a:pos x="54" y="59"/>
                  </a:cxn>
                  <a:cxn ang="0">
                    <a:pos x="57" y="73"/>
                  </a:cxn>
                  <a:cxn ang="0">
                    <a:pos x="61" y="115"/>
                  </a:cxn>
                  <a:cxn ang="0">
                    <a:pos x="62" y="128"/>
                  </a:cxn>
                  <a:cxn ang="0">
                    <a:pos x="61" y="144"/>
                  </a:cxn>
                  <a:cxn ang="0">
                    <a:pos x="58" y="162"/>
                  </a:cxn>
                  <a:cxn ang="0">
                    <a:pos x="53" y="188"/>
                  </a:cxn>
                  <a:cxn ang="0">
                    <a:pos x="47" y="205"/>
                  </a:cxn>
                  <a:cxn ang="0">
                    <a:pos x="40" y="222"/>
                  </a:cxn>
                  <a:cxn ang="0">
                    <a:pos x="27" y="246"/>
                  </a:cxn>
                  <a:cxn ang="0">
                    <a:pos x="34" y="217"/>
                  </a:cxn>
                  <a:cxn ang="0">
                    <a:pos x="39" y="191"/>
                  </a:cxn>
                  <a:cxn ang="0">
                    <a:pos x="43" y="167"/>
                  </a:cxn>
                  <a:cxn ang="0">
                    <a:pos x="42" y="144"/>
                  </a:cxn>
                  <a:cxn ang="0">
                    <a:pos x="40" y="128"/>
                  </a:cxn>
                  <a:cxn ang="0">
                    <a:pos x="43" y="108"/>
                  </a:cxn>
                  <a:cxn ang="0">
                    <a:pos x="45" y="91"/>
                  </a:cxn>
                  <a:cxn ang="0">
                    <a:pos x="38" y="59"/>
                  </a:cxn>
                  <a:cxn ang="0">
                    <a:pos x="38" y="41"/>
                  </a:cxn>
                  <a:cxn ang="0">
                    <a:pos x="32" y="27"/>
                  </a:cxn>
                  <a:cxn ang="0">
                    <a:pos x="23" y="10"/>
                  </a:cxn>
                  <a:cxn ang="0">
                    <a:pos x="17" y="24"/>
                  </a:cxn>
                  <a:cxn ang="0">
                    <a:pos x="0" y="46"/>
                  </a:cxn>
                  <a:cxn ang="0">
                    <a:pos x="1" y="39"/>
                  </a:cxn>
                </a:cxnLst>
                <a:rect l="0" t="0" r="r" b="b"/>
                <a:pathLst>
                  <a:path w="63" h="247">
                    <a:moveTo>
                      <a:pt x="1" y="39"/>
                    </a:moveTo>
                    <a:lnTo>
                      <a:pt x="14" y="0"/>
                    </a:lnTo>
                    <a:lnTo>
                      <a:pt x="23" y="0"/>
                    </a:lnTo>
                    <a:lnTo>
                      <a:pt x="29" y="2"/>
                    </a:lnTo>
                    <a:lnTo>
                      <a:pt x="35" y="13"/>
                    </a:lnTo>
                    <a:lnTo>
                      <a:pt x="49" y="44"/>
                    </a:lnTo>
                    <a:lnTo>
                      <a:pt x="54" y="59"/>
                    </a:lnTo>
                    <a:lnTo>
                      <a:pt x="57" y="73"/>
                    </a:lnTo>
                    <a:lnTo>
                      <a:pt x="61" y="115"/>
                    </a:lnTo>
                    <a:lnTo>
                      <a:pt x="62" y="128"/>
                    </a:lnTo>
                    <a:lnTo>
                      <a:pt x="61" y="144"/>
                    </a:lnTo>
                    <a:lnTo>
                      <a:pt x="58" y="162"/>
                    </a:lnTo>
                    <a:lnTo>
                      <a:pt x="53" y="188"/>
                    </a:lnTo>
                    <a:lnTo>
                      <a:pt x="47" y="205"/>
                    </a:lnTo>
                    <a:lnTo>
                      <a:pt x="40" y="222"/>
                    </a:lnTo>
                    <a:lnTo>
                      <a:pt x="27" y="246"/>
                    </a:lnTo>
                    <a:lnTo>
                      <a:pt x="34" y="217"/>
                    </a:lnTo>
                    <a:lnTo>
                      <a:pt x="39" y="191"/>
                    </a:lnTo>
                    <a:lnTo>
                      <a:pt x="43" y="167"/>
                    </a:lnTo>
                    <a:lnTo>
                      <a:pt x="42" y="144"/>
                    </a:lnTo>
                    <a:lnTo>
                      <a:pt x="40" y="128"/>
                    </a:lnTo>
                    <a:lnTo>
                      <a:pt x="43" y="108"/>
                    </a:lnTo>
                    <a:lnTo>
                      <a:pt x="45" y="91"/>
                    </a:lnTo>
                    <a:lnTo>
                      <a:pt x="38" y="59"/>
                    </a:lnTo>
                    <a:lnTo>
                      <a:pt x="38" y="41"/>
                    </a:lnTo>
                    <a:lnTo>
                      <a:pt x="32" y="27"/>
                    </a:lnTo>
                    <a:lnTo>
                      <a:pt x="23" y="10"/>
                    </a:lnTo>
                    <a:lnTo>
                      <a:pt x="17" y="24"/>
                    </a:lnTo>
                    <a:lnTo>
                      <a:pt x="0" y="46"/>
                    </a:lnTo>
                    <a:lnTo>
                      <a:pt x="1" y="3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1" name="Freeform 97"/>
              <p:cNvSpPr>
                <a:spLocks/>
              </p:cNvSpPr>
              <p:nvPr/>
            </p:nvSpPr>
            <p:spPr bwMode="ltGray">
              <a:xfrm>
                <a:off x="5309" y="3405"/>
                <a:ext cx="154" cy="444"/>
              </a:xfrm>
              <a:custGeom>
                <a:avLst/>
                <a:gdLst/>
                <a:ahLst/>
                <a:cxnLst>
                  <a:cxn ang="0">
                    <a:pos x="103" y="5"/>
                  </a:cxn>
                  <a:cxn ang="0">
                    <a:pos x="98" y="18"/>
                  </a:cxn>
                  <a:cxn ang="0">
                    <a:pos x="64" y="17"/>
                  </a:cxn>
                  <a:cxn ang="0">
                    <a:pos x="78" y="23"/>
                  </a:cxn>
                  <a:cxn ang="0">
                    <a:pos x="92" y="30"/>
                  </a:cxn>
                  <a:cxn ang="0">
                    <a:pos x="60" y="41"/>
                  </a:cxn>
                  <a:cxn ang="0">
                    <a:pos x="85" y="46"/>
                  </a:cxn>
                  <a:cxn ang="0">
                    <a:pos x="88" y="57"/>
                  </a:cxn>
                  <a:cxn ang="0">
                    <a:pos x="16" y="120"/>
                  </a:cxn>
                  <a:cxn ang="0">
                    <a:pos x="82" y="74"/>
                  </a:cxn>
                  <a:cxn ang="0">
                    <a:pos x="68" y="102"/>
                  </a:cxn>
                  <a:cxn ang="0">
                    <a:pos x="77" y="103"/>
                  </a:cxn>
                  <a:cxn ang="0">
                    <a:pos x="64" y="138"/>
                  </a:cxn>
                  <a:cxn ang="0">
                    <a:pos x="38" y="175"/>
                  </a:cxn>
                  <a:cxn ang="0">
                    <a:pos x="68" y="148"/>
                  </a:cxn>
                  <a:cxn ang="0">
                    <a:pos x="43" y="204"/>
                  </a:cxn>
                  <a:cxn ang="0">
                    <a:pos x="65" y="166"/>
                  </a:cxn>
                  <a:cxn ang="0">
                    <a:pos x="71" y="166"/>
                  </a:cxn>
                  <a:cxn ang="0">
                    <a:pos x="63" y="201"/>
                  </a:cxn>
                  <a:cxn ang="0">
                    <a:pos x="70" y="201"/>
                  </a:cxn>
                  <a:cxn ang="0">
                    <a:pos x="55" y="238"/>
                  </a:cxn>
                  <a:cxn ang="0">
                    <a:pos x="64" y="230"/>
                  </a:cxn>
                  <a:cxn ang="0">
                    <a:pos x="56" y="264"/>
                  </a:cxn>
                  <a:cxn ang="0">
                    <a:pos x="63" y="253"/>
                  </a:cxn>
                  <a:cxn ang="0">
                    <a:pos x="69" y="250"/>
                  </a:cxn>
                  <a:cxn ang="0">
                    <a:pos x="64" y="276"/>
                  </a:cxn>
                  <a:cxn ang="0">
                    <a:pos x="50" y="325"/>
                  </a:cxn>
                  <a:cxn ang="0">
                    <a:pos x="69" y="287"/>
                  </a:cxn>
                  <a:cxn ang="0">
                    <a:pos x="73" y="280"/>
                  </a:cxn>
                  <a:cxn ang="0">
                    <a:pos x="72" y="322"/>
                  </a:cxn>
                  <a:cxn ang="0">
                    <a:pos x="78" y="340"/>
                  </a:cxn>
                  <a:cxn ang="0">
                    <a:pos x="80" y="319"/>
                  </a:cxn>
                  <a:cxn ang="0">
                    <a:pos x="135" y="379"/>
                  </a:cxn>
                  <a:cxn ang="0">
                    <a:pos x="85" y="290"/>
                  </a:cxn>
                  <a:cxn ang="0">
                    <a:pos x="96" y="310"/>
                  </a:cxn>
                  <a:cxn ang="0">
                    <a:pos x="81" y="260"/>
                  </a:cxn>
                  <a:cxn ang="0">
                    <a:pos x="141" y="299"/>
                  </a:cxn>
                  <a:cxn ang="0">
                    <a:pos x="81" y="245"/>
                  </a:cxn>
                  <a:cxn ang="0">
                    <a:pos x="89" y="233"/>
                  </a:cxn>
                  <a:cxn ang="0">
                    <a:pos x="83" y="212"/>
                  </a:cxn>
                  <a:cxn ang="0">
                    <a:pos x="92" y="212"/>
                  </a:cxn>
                  <a:cxn ang="0">
                    <a:pos x="120" y="250"/>
                  </a:cxn>
                  <a:cxn ang="0">
                    <a:pos x="93" y="178"/>
                  </a:cxn>
                  <a:cxn ang="0">
                    <a:pos x="88" y="152"/>
                  </a:cxn>
                  <a:cxn ang="0">
                    <a:pos x="96" y="148"/>
                  </a:cxn>
                  <a:cxn ang="0">
                    <a:pos x="94" y="122"/>
                  </a:cxn>
                  <a:cxn ang="0">
                    <a:pos x="97" y="119"/>
                  </a:cxn>
                  <a:cxn ang="0">
                    <a:pos x="116" y="142"/>
                  </a:cxn>
                  <a:cxn ang="0">
                    <a:pos x="102" y="106"/>
                  </a:cxn>
                  <a:cxn ang="0">
                    <a:pos x="103" y="74"/>
                  </a:cxn>
                  <a:cxn ang="0">
                    <a:pos x="102" y="56"/>
                  </a:cxn>
                  <a:cxn ang="0">
                    <a:pos x="117" y="56"/>
                  </a:cxn>
                  <a:cxn ang="0">
                    <a:pos x="112" y="30"/>
                  </a:cxn>
                  <a:cxn ang="0">
                    <a:pos x="120" y="24"/>
                  </a:cxn>
                  <a:cxn ang="0">
                    <a:pos x="118" y="0"/>
                  </a:cxn>
                </a:cxnLst>
                <a:rect l="0" t="0" r="r" b="b"/>
                <a:pathLst>
                  <a:path w="154" h="444">
                    <a:moveTo>
                      <a:pt x="118" y="0"/>
                    </a:moveTo>
                    <a:lnTo>
                      <a:pt x="112" y="1"/>
                    </a:lnTo>
                    <a:lnTo>
                      <a:pt x="103" y="5"/>
                    </a:lnTo>
                    <a:lnTo>
                      <a:pt x="109" y="7"/>
                    </a:lnTo>
                    <a:lnTo>
                      <a:pt x="104" y="12"/>
                    </a:lnTo>
                    <a:lnTo>
                      <a:pt x="98" y="18"/>
                    </a:lnTo>
                    <a:lnTo>
                      <a:pt x="90" y="21"/>
                    </a:lnTo>
                    <a:lnTo>
                      <a:pt x="78" y="20"/>
                    </a:lnTo>
                    <a:lnTo>
                      <a:pt x="64" y="17"/>
                    </a:lnTo>
                    <a:lnTo>
                      <a:pt x="30" y="20"/>
                    </a:lnTo>
                    <a:lnTo>
                      <a:pt x="64" y="17"/>
                    </a:lnTo>
                    <a:lnTo>
                      <a:pt x="78" y="23"/>
                    </a:lnTo>
                    <a:lnTo>
                      <a:pt x="90" y="21"/>
                    </a:lnTo>
                    <a:lnTo>
                      <a:pt x="98" y="25"/>
                    </a:lnTo>
                    <a:lnTo>
                      <a:pt x="92" y="30"/>
                    </a:lnTo>
                    <a:lnTo>
                      <a:pt x="96" y="33"/>
                    </a:lnTo>
                    <a:lnTo>
                      <a:pt x="85" y="43"/>
                    </a:lnTo>
                    <a:lnTo>
                      <a:pt x="60" y="41"/>
                    </a:lnTo>
                    <a:lnTo>
                      <a:pt x="28" y="76"/>
                    </a:lnTo>
                    <a:lnTo>
                      <a:pt x="60" y="43"/>
                    </a:lnTo>
                    <a:lnTo>
                      <a:pt x="85" y="46"/>
                    </a:lnTo>
                    <a:lnTo>
                      <a:pt x="92" y="46"/>
                    </a:lnTo>
                    <a:lnTo>
                      <a:pt x="79" y="57"/>
                    </a:lnTo>
                    <a:lnTo>
                      <a:pt x="88" y="57"/>
                    </a:lnTo>
                    <a:lnTo>
                      <a:pt x="73" y="71"/>
                    </a:lnTo>
                    <a:lnTo>
                      <a:pt x="46" y="89"/>
                    </a:lnTo>
                    <a:lnTo>
                      <a:pt x="16" y="120"/>
                    </a:lnTo>
                    <a:lnTo>
                      <a:pt x="47" y="92"/>
                    </a:lnTo>
                    <a:lnTo>
                      <a:pt x="74" y="74"/>
                    </a:lnTo>
                    <a:lnTo>
                      <a:pt x="82" y="74"/>
                    </a:lnTo>
                    <a:lnTo>
                      <a:pt x="70" y="84"/>
                    </a:lnTo>
                    <a:lnTo>
                      <a:pt x="78" y="87"/>
                    </a:lnTo>
                    <a:lnTo>
                      <a:pt x="68" y="102"/>
                    </a:lnTo>
                    <a:lnTo>
                      <a:pt x="2" y="208"/>
                    </a:lnTo>
                    <a:lnTo>
                      <a:pt x="68" y="103"/>
                    </a:lnTo>
                    <a:lnTo>
                      <a:pt x="77" y="103"/>
                    </a:lnTo>
                    <a:lnTo>
                      <a:pt x="67" y="119"/>
                    </a:lnTo>
                    <a:lnTo>
                      <a:pt x="74" y="117"/>
                    </a:lnTo>
                    <a:lnTo>
                      <a:pt x="64" y="138"/>
                    </a:lnTo>
                    <a:lnTo>
                      <a:pt x="38" y="175"/>
                    </a:lnTo>
                    <a:lnTo>
                      <a:pt x="10" y="228"/>
                    </a:lnTo>
                    <a:lnTo>
                      <a:pt x="38" y="175"/>
                    </a:lnTo>
                    <a:lnTo>
                      <a:pt x="65" y="139"/>
                    </a:lnTo>
                    <a:lnTo>
                      <a:pt x="74" y="135"/>
                    </a:lnTo>
                    <a:lnTo>
                      <a:pt x="68" y="148"/>
                    </a:lnTo>
                    <a:lnTo>
                      <a:pt x="73" y="146"/>
                    </a:lnTo>
                    <a:lnTo>
                      <a:pt x="64" y="166"/>
                    </a:lnTo>
                    <a:lnTo>
                      <a:pt x="43" y="204"/>
                    </a:lnTo>
                    <a:lnTo>
                      <a:pt x="0" y="254"/>
                    </a:lnTo>
                    <a:lnTo>
                      <a:pt x="41" y="205"/>
                    </a:lnTo>
                    <a:lnTo>
                      <a:pt x="65" y="166"/>
                    </a:lnTo>
                    <a:lnTo>
                      <a:pt x="69" y="166"/>
                    </a:lnTo>
                    <a:lnTo>
                      <a:pt x="29" y="280"/>
                    </a:lnTo>
                    <a:lnTo>
                      <a:pt x="71" y="166"/>
                    </a:lnTo>
                    <a:lnTo>
                      <a:pt x="65" y="182"/>
                    </a:lnTo>
                    <a:lnTo>
                      <a:pt x="71" y="176"/>
                    </a:lnTo>
                    <a:lnTo>
                      <a:pt x="63" y="201"/>
                    </a:lnTo>
                    <a:lnTo>
                      <a:pt x="34" y="253"/>
                    </a:lnTo>
                    <a:lnTo>
                      <a:pt x="63" y="204"/>
                    </a:lnTo>
                    <a:lnTo>
                      <a:pt x="70" y="201"/>
                    </a:lnTo>
                    <a:lnTo>
                      <a:pt x="63" y="215"/>
                    </a:lnTo>
                    <a:lnTo>
                      <a:pt x="29" y="319"/>
                    </a:lnTo>
                    <a:lnTo>
                      <a:pt x="55" y="238"/>
                    </a:lnTo>
                    <a:lnTo>
                      <a:pt x="64" y="215"/>
                    </a:lnTo>
                    <a:lnTo>
                      <a:pt x="70" y="212"/>
                    </a:lnTo>
                    <a:lnTo>
                      <a:pt x="64" y="230"/>
                    </a:lnTo>
                    <a:lnTo>
                      <a:pt x="69" y="227"/>
                    </a:lnTo>
                    <a:lnTo>
                      <a:pt x="60" y="247"/>
                    </a:lnTo>
                    <a:lnTo>
                      <a:pt x="56" y="264"/>
                    </a:lnTo>
                    <a:lnTo>
                      <a:pt x="14" y="323"/>
                    </a:lnTo>
                    <a:lnTo>
                      <a:pt x="57" y="266"/>
                    </a:lnTo>
                    <a:lnTo>
                      <a:pt x="63" y="253"/>
                    </a:lnTo>
                    <a:lnTo>
                      <a:pt x="68" y="250"/>
                    </a:lnTo>
                    <a:lnTo>
                      <a:pt x="57" y="283"/>
                    </a:lnTo>
                    <a:lnTo>
                      <a:pt x="69" y="250"/>
                    </a:lnTo>
                    <a:lnTo>
                      <a:pt x="63" y="266"/>
                    </a:lnTo>
                    <a:lnTo>
                      <a:pt x="70" y="261"/>
                    </a:lnTo>
                    <a:lnTo>
                      <a:pt x="64" y="276"/>
                    </a:lnTo>
                    <a:lnTo>
                      <a:pt x="50" y="325"/>
                    </a:lnTo>
                    <a:lnTo>
                      <a:pt x="36" y="353"/>
                    </a:lnTo>
                    <a:lnTo>
                      <a:pt x="50" y="325"/>
                    </a:lnTo>
                    <a:lnTo>
                      <a:pt x="65" y="277"/>
                    </a:lnTo>
                    <a:lnTo>
                      <a:pt x="71" y="276"/>
                    </a:lnTo>
                    <a:lnTo>
                      <a:pt x="69" y="287"/>
                    </a:lnTo>
                    <a:lnTo>
                      <a:pt x="57" y="319"/>
                    </a:lnTo>
                    <a:lnTo>
                      <a:pt x="70" y="290"/>
                    </a:lnTo>
                    <a:lnTo>
                      <a:pt x="73" y="280"/>
                    </a:lnTo>
                    <a:lnTo>
                      <a:pt x="68" y="306"/>
                    </a:lnTo>
                    <a:lnTo>
                      <a:pt x="74" y="302"/>
                    </a:lnTo>
                    <a:lnTo>
                      <a:pt x="72" y="322"/>
                    </a:lnTo>
                    <a:lnTo>
                      <a:pt x="76" y="313"/>
                    </a:lnTo>
                    <a:lnTo>
                      <a:pt x="79" y="320"/>
                    </a:lnTo>
                    <a:lnTo>
                      <a:pt x="78" y="340"/>
                    </a:lnTo>
                    <a:lnTo>
                      <a:pt x="51" y="443"/>
                    </a:lnTo>
                    <a:lnTo>
                      <a:pt x="80" y="340"/>
                    </a:lnTo>
                    <a:lnTo>
                      <a:pt x="80" y="319"/>
                    </a:lnTo>
                    <a:lnTo>
                      <a:pt x="80" y="304"/>
                    </a:lnTo>
                    <a:lnTo>
                      <a:pt x="86" y="313"/>
                    </a:lnTo>
                    <a:lnTo>
                      <a:pt x="135" y="379"/>
                    </a:lnTo>
                    <a:lnTo>
                      <a:pt x="84" y="306"/>
                    </a:lnTo>
                    <a:lnTo>
                      <a:pt x="80" y="287"/>
                    </a:lnTo>
                    <a:lnTo>
                      <a:pt x="85" y="290"/>
                    </a:lnTo>
                    <a:lnTo>
                      <a:pt x="78" y="267"/>
                    </a:lnTo>
                    <a:lnTo>
                      <a:pt x="84" y="277"/>
                    </a:lnTo>
                    <a:lnTo>
                      <a:pt x="96" y="310"/>
                    </a:lnTo>
                    <a:lnTo>
                      <a:pt x="85" y="274"/>
                    </a:lnTo>
                    <a:lnTo>
                      <a:pt x="80" y="260"/>
                    </a:lnTo>
                    <a:lnTo>
                      <a:pt x="81" y="260"/>
                    </a:lnTo>
                    <a:lnTo>
                      <a:pt x="88" y="267"/>
                    </a:lnTo>
                    <a:lnTo>
                      <a:pt x="99" y="286"/>
                    </a:lnTo>
                    <a:lnTo>
                      <a:pt x="141" y="299"/>
                    </a:lnTo>
                    <a:lnTo>
                      <a:pt x="98" y="283"/>
                    </a:lnTo>
                    <a:lnTo>
                      <a:pt x="85" y="261"/>
                    </a:lnTo>
                    <a:lnTo>
                      <a:pt x="81" y="245"/>
                    </a:lnTo>
                    <a:lnTo>
                      <a:pt x="88" y="245"/>
                    </a:lnTo>
                    <a:lnTo>
                      <a:pt x="81" y="230"/>
                    </a:lnTo>
                    <a:lnTo>
                      <a:pt x="89" y="233"/>
                    </a:lnTo>
                    <a:lnTo>
                      <a:pt x="118" y="264"/>
                    </a:lnTo>
                    <a:lnTo>
                      <a:pt x="89" y="231"/>
                    </a:lnTo>
                    <a:lnTo>
                      <a:pt x="83" y="212"/>
                    </a:lnTo>
                    <a:lnTo>
                      <a:pt x="90" y="218"/>
                    </a:lnTo>
                    <a:lnTo>
                      <a:pt x="85" y="202"/>
                    </a:lnTo>
                    <a:lnTo>
                      <a:pt x="92" y="212"/>
                    </a:lnTo>
                    <a:lnTo>
                      <a:pt x="88" y="189"/>
                    </a:lnTo>
                    <a:lnTo>
                      <a:pt x="93" y="201"/>
                    </a:lnTo>
                    <a:lnTo>
                      <a:pt x="120" y="250"/>
                    </a:lnTo>
                    <a:lnTo>
                      <a:pt x="92" y="201"/>
                    </a:lnTo>
                    <a:lnTo>
                      <a:pt x="86" y="172"/>
                    </a:lnTo>
                    <a:lnTo>
                      <a:pt x="93" y="178"/>
                    </a:lnTo>
                    <a:lnTo>
                      <a:pt x="136" y="207"/>
                    </a:lnTo>
                    <a:lnTo>
                      <a:pt x="93" y="176"/>
                    </a:lnTo>
                    <a:lnTo>
                      <a:pt x="88" y="152"/>
                    </a:lnTo>
                    <a:lnTo>
                      <a:pt x="94" y="156"/>
                    </a:lnTo>
                    <a:lnTo>
                      <a:pt x="89" y="142"/>
                    </a:lnTo>
                    <a:lnTo>
                      <a:pt x="96" y="148"/>
                    </a:lnTo>
                    <a:lnTo>
                      <a:pt x="115" y="217"/>
                    </a:lnTo>
                    <a:lnTo>
                      <a:pt x="94" y="140"/>
                    </a:lnTo>
                    <a:lnTo>
                      <a:pt x="94" y="122"/>
                    </a:lnTo>
                    <a:lnTo>
                      <a:pt x="101" y="130"/>
                    </a:lnTo>
                    <a:lnTo>
                      <a:pt x="112" y="169"/>
                    </a:lnTo>
                    <a:lnTo>
                      <a:pt x="97" y="119"/>
                    </a:lnTo>
                    <a:lnTo>
                      <a:pt x="96" y="103"/>
                    </a:lnTo>
                    <a:lnTo>
                      <a:pt x="101" y="110"/>
                    </a:lnTo>
                    <a:lnTo>
                      <a:pt x="116" y="142"/>
                    </a:lnTo>
                    <a:lnTo>
                      <a:pt x="153" y="159"/>
                    </a:lnTo>
                    <a:lnTo>
                      <a:pt x="115" y="139"/>
                    </a:lnTo>
                    <a:lnTo>
                      <a:pt x="102" y="106"/>
                    </a:lnTo>
                    <a:lnTo>
                      <a:pt x="99" y="84"/>
                    </a:lnTo>
                    <a:lnTo>
                      <a:pt x="106" y="94"/>
                    </a:lnTo>
                    <a:lnTo>
                      <a:pt x="103" y="74"/>
                    </a:lnTo>
                    <a:lnTo>
                      <a:pt x="127" y="128"/>
                    </a:lnTo>
                    <a:lnTo>
                      <a:pt x="104" y="71"/>
                    </a:lnTo>
                    <a:lnTo>
                      <a:pt x="102" y="56"/>
                    </a:lnTo>
                    <a:lnTo>
                      <a:pt x="109" y="69"/>
                    </a:lnTo>
                    <a:lnTo>
                      <a:pt x="108" y="44"/>
                    </a:lnTo>
                    <a:lnTo>
                      <a:pt x="117" y="56"/>
                    </a:lnTo>
                    <a:lnTo>
                      <a:pt x="151" y="97"/>
                    </a:lnTo>
                    <a:lnTo>
                      <a:pt x="117" y="54"/>
                    </a:lnTo>
                    <a:lnTo>
                      <a:pt x="112" y="30"/>
                    </a:lnTo>
                    <a:lnTo>
                      <a:pt x="118" y="37"/>
                    </a:lnTo>
                    <a:lnTo>
                      <a:pt x="115" y="18"/>
                    </a:lnTo>
                    <a:lnTo>
                      <a:pt x="120" y="24"/>
                    </a:lnTo>
                    <a:lnTo>
                      <a:pt x="121" y="10"/>
                    </a:lnTo>
                    <a:lnTo>
                      <a:pt x="120" y="4"/>
                    </a:lnTo>
                    <a:lnTo>
                      <a:pt x="11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2" name="Freeform 98"/>
              <p:cNvSpPr>
                <a:spLocks/>
              </p:cNvSpPr>
              <p:nvPr/>
            </p:nvSpPr>
            <p:spPr bwMode="ltGray">
              <a:xfrm>
                <a:off x="5642" y="3851"/>
                <a:ext cx="42" cy="25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0" y="4"/>
                  </a:cxn>
                  <a:cxn ang="0">
                    <a:pos x="24" y="50"/>
                  </a:cxn>
                  <a:cxn ang="0">
                    <a:pos x="32" y="92"/>
                  </a:cxn>
                  <a:cxn ang="0">
                    <a:pos x="41" y="145"/>
                  </a:cxn>
                  <a:cxn ang="0">
                    <a:pos x="41" y="202"/>
                  </a:cxn>
                  <a:cxn ang="0">
                    <a:pos x="36" y="253"/>
                  </a:cxn>
                  <a:cxn ang="0">
                    <a:pos x="32" y="253"/>
                  </a:cxn>
                  <a:cxn ang="0">
                    <a:pos x="36" y="202"/>
                  </a:cxn>
                  <a:cxn ang="0">
                    <a:pos x="36" y="161"/>
                  </a:cxn>
                  <a:cxn ang="0">
                    <a:pos x="28" y="115"/>
                  </a:cxn>
                  <a:cxn ang="0">
                    <a:pos x="16" y="69"/>
                  </a:cxn>
                  <a:cxn ang="0">
                    <a:pos x="0" y="11"/>
                  </a:cxn>
                  <a:cxn ang="0">
                    <a:pos x="8" y="0"/>
                  </a:cxn>
                </a:cxnLst>
                <a:rect l="0" t="0" r="r" b="b"/>
                <a:pathLst>
                  <a:path w="42" h="254">
                    <a:moveTo>
                      <a:pt x="8" y="0"/>
                    </a:moveTo>
                    <a:lnTo>
                      <a:pt x="10" y="4"/>
                    </a:lnTo>
                    <a:lnTo>
                      <a:pt x="24" y="50"/>
                    </a:lnTo>
                    <a:lnTo>
                      <a:pt x="32" y="92"/>
                    </a:lnTo>
                    <a:lnTo>
                      <a:pt x="41" y="145"/>
                    </a:lnTo>
                    <a:lnTo>
                      <a:pt x="41" y="202"/>
                    </a:lnTo>
                    <a:lnTo>
                      <a:pt x="36" y="253"/>
                    </a:lnTo>
                    <a:lnTo>
                      <a:pt x="32" y="253"/>
                    </a:lnTo>
                    <a:lnTo>
                      <a:pt x="36" y="202"/>
                    </a:lnTo>
                    <a:lnTo>
                      <a:pt x="36" y="161"/>
                    </a:lnTo>
                    <a:lnTo>
                      <a:pt x="28" y="115"/>
                    </a:lnTo>
                    <a:lnTo>
                      <a:pt x="16" y="69"/>
                    </a:lnTo>
                    <a:lnTo>
                      <a:pt x="0" y="11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3" name="Freeform 99"/>
              <p:cNvSpPr>
                <a:spLocks/>
              </p:cNvSpPr>
              <p:nvPr/>
            </p:nvSpPr>
            <p:spPr bwMode="ltGray">
              <a:xfrm>
                <a:off x="4706" y="3391"/>
                <a:ext cx="37" cy="433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36" y="15"/>
                  </a:cxn>
                  <a:cxn ang="0">
                    <a:pos x="25" y="180"/>
                  </a:cxn>
                  <a:cxn ang="0">
                    <a:pos x="27" y="227"/>
                  </a:cxn>
                  <a:cxn ang="0">
                    <a:pos x="31" y="432"/>
                  </a:cxn>
                  <a:cxn ang="0">
                    <a:pos x="9" y="269"/>
                  </a:cxn>
                  <a:cxn ang="0">
                    <a:pos x="5" y="221"/>
                  </a:cxn>
                  <a:cxn ang="0">
                    <a:pos x="1" y="184"/>
                  </a:cxn>
                  <a:cxn ang="0">
                    <a:pos x="0" y="146"/>
                  </a:cxn>
                  <a:cxn ang="0">
                    <a:pos x="4" y="109"/>
                  </a:cxn>
                  <a:cxn ang="0">
                    <a:pos x="8" y="61"/>
                  </a:cxn>
                  <a:cxn ang="0">
                    <a:pos x="28" y="0"/>
                  </a:cxn>
                </a:cxnLst>
                <a:rect l="0" t="0" r="r" b="b"/>
                <a:pathLst>
                  <a:path w="37" h="433">
                    <a:moveTo>
                      <a:pt x="28" y="0"/>
                    </a:moveTo>
                    <a:lnTo>
                      <a:pt x="36" y="15"/>
                    </a:lnTo>
                    <a:lnTo>
                      <a:pt x="25" y="180"/>
                    </a:lnTo>
                    <a:lnTo>
                      <a:pt x="27" y="227"/>
                    </a:lnTo>
                    <a:lnTo>
                      <a:pt x="31" y="432"/>
                    </a:lnTo>
                    <a:lnTo>
                      <a:pt x="9" y="269"/>
                    </a:lnTo>
                    <a:lnTo>
                      <a:pt x="5" y="221"/>
                    </a:lnTo>
                    <a:lnTo>
                      <a:pt x="1" y="184"/>
                    </a:lnTo>
                    <a:lnTo>
                      <a:pt x="0" y="146"/>
                    </a:lnTo>
                    <a:lnTo>
                      <a:pt x="4" y="109"/>
                    </a:lnTo>
                    <a:lnTo>
                      <a:pt x="8" y="61"/>
                    </a:lnTo>
                    <a:lnTo>
                      <a:pt x="2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4" name="Freeform 100"/>
              <p:cNvSpPr>
                <a:spLocks/>
              </p:cNvSpPr>
              <p:nvPr/>
            </p:nvSpPr>
            <p:spPr bwMode="ltGray">
              <a:xfrm>
                <a:off x="4368" y="3258"/>
                <a:ext cx="224" cy="609"/>
              </a:xfrm>
              <a:custGeom>
                <a:avLst/>
                <a:gdLst/>
                <a:ahLst/>
                <a:cxnLst>
                  <a:cxn ang="0">
                    <a:pos x="124" y="24"/>
                  </a:cxn>
                  <a:cxn ang="0">
                    <a:pos x="115" y="45"/>
                  </a:cxn>
                  <a:cxn ang="0">
                    <a:pos x="41" y="61"/>
                  </a:cxn>
                  <a:cxn ang="0">
                    <a:pos x="110" y="61"/>
                  </a:cxn>
                  <a:cxn ang="0">
                    <a:pos x="90" y="106"/>
                  </a:cxn>
                  <a:cxn ang="0">
                    <a:pos x="79" y="129"/>
                  </a:cxn>
                  <a:cxn ang="0">
                    <a:pos x="89" y="132"/>
                  </a:cxn>
                  <a:cxn ang="0">
                    <a:pos x="54" y="168"/>
                  </a:cxn>
                  <a:cxn ang="0">
                    <a:pos x="81" y="168"/>
                  </a:cxn>
                  <a:cxn ang="0">
                    <a:pos x="73" y="183"/>
                  </a:cxn>
                  <a:cxn ang="0">
                    <a:pos x="79" y="195"/>
                  </a:cxn>
                  <a:cxn ang="0">
                    <a:pos x="14" y="258"/>
                  </a:cxn>
                  <a:cxn ang="0">
                    <a:pos x="74" y="242"/>
                  </a:cxn>
                  <a:cxn ang="0">
                    <a:pos x="80" y="263"/>
                  </a:cxn>
                  <a:cxn ang="0">
                    <a:pos x="31" y="321"/>
                  </a:cxn>
                  <a:cxn ang="0">
                    <a:pos x="49" y="311"/>
                  </a:cxn>
                  <a:cxn ang="0">
                    <a:pos x="64" y="326"/>
                  </a:cxn>
                  <a:cxn ang="0">
                    <a:pos x="0" y="439"/>
                  </a:cxn>
                  <a:cxn ang="0">
                    <a:pos x="55" y="376"/>
                  </a:cxn>
                  <a:cxn ang="0">
                    <a:pos x="63" y="399"/>
                  </a:cxn>
                  <a:cxn ang="0">
                    <a:pos x="49" y="425"/>
                  </a:cxn>
                  <a:cxn ang="0">
                    <a:pos x="57" y="444"/>
                  </a:cxn>
                  <a:cxn ang="0">
                    <a:pos x="50" y="487"/>
                  </a:cxn>
                  <a:cxn ang="0">
                    <a:pos x="42" y="573"/>
                  </a:cxn>
                  <a:cxn ang="0">
                    <a:pos x="63" y="503"/>
                  </a:cxn>
                  <a:cxn ang="0">
                    <a:pos x="103" y="606"/>
                  </a:cxn>
                  <a:cxn ang="0">
                    <a:pos x="89" y="461"/>
                  </a:cxn>
                  <a:cxn ang="0">
                    <a:pos x="83" y="412"/>
                  </a:cxn>
                  <a:cxn ang="0">
                    <a:pos x="178" y="606"/>
                  </a:cxn>
                  <a:cxn ang="0">
                    <a:pos x="91" y="385"/>
                  </a:cxn>
                  <a:cxn ang="0">
                    <a:pos x="103" y="376"/>
                  </a:cxn>
                  <a:cxn ang="0">
                    <a:pos x="113" y="419"/>
                  </a:cxn>
                  <a:cxn ang="0">
                    <a:pos x="107" y="337"/>
                  </a:cxn>
                  <a:cxn ang="0">
                    <a:pos x="158" y="526"/>
                  </a:cxn>
                  <a:cxn ang="0">
                    <a:pos x="121" y="274"/>
                  </a:cxn>
                  <a:cxn ang="0">
                    <a:pos x="115" y="234"/>
                  </a:cxn>
                  <a:cxn ang="0">
                    <a:pos x="118" y="199"/>
                  </a:cxn>
                  <a:cxn ang="0">
                    <a:pos x="124" y="168"/>
                  </a:cxn>
                  <a:cxn ang="0">
                    <a:pos x="189" y="336"/>
                  </a:cxn>
                  <a:cxn ang="0">
                    <a:pos x="148" y="240"/>
                  </a:cxn>
                  <a:cxn ang="0">
                    <a:pos x="139" y="148"/>
                  </a:cxn>
                  <a:cxn ang="0">
                    <a:pos x="149" y="163"/>
                  </a:cxn>
                  <a:cxn ang="0">
                    <a:pos x="144" y="132"/>
                  </a:cxn>
                  <a:cxn ang="0">
                    <a:pos x="158" y="132"/>
                  </a:cxn>
                  <a:cxn ang="0">
                    <a:pos x="151" y="87"/>
                  </a:cxn>
                  <a:cxn ang="0">
                    <a:pos x="156" y="47"/>
                  </a:cxn>
                  <a:cxn ang="0">
                    <a:pos x="145" y="18"/>
                  </a:cxn>
                </a:cxnLst>
                <a:rect l="0" t="0" r="r" b="b"/>
                <a:pathLst>
                  <a:path w="224" h="609">
                    <a:moveTo>
                      <a:pt x="152" y="0"/>
                    </a:moveTo>
                    <a:lnTo>
                      <a:pt x="140" y="18"/>
                    </a:lnTo>
                    <a:lnTo>
                      <a:pt x="124" y="24"/>
                    </a:lnTo>
                    <a:lnTo>
                      <a:pt x="115" y="28"/>
                    </a:lnTo>
                    <a:lnTo>
                      <a:pt x="107" y="44"/>
                    </a:lnTo>
                    <a:lnTo>
                      <a:pt x="115" y="45"/>
                    </a:lnTo>
                    <a:lnTo>
                      <a:pt x="103" y="56"/>
                    </a:lnTo>
                    <a:lnTo>
                      <a:pt x="84" y="61"/>
                    </a:lnTo>
                    <a:lnTo>
                      <a:pt x="41" y="61"/>
                    </a:lnTo>
                    <a:lnTo>
                      <a:pt x="85" y="66"/>
                    </a:lnTo>
                    <a:lnTo>
                      <a:pt x="103" y="57"/>
                    </a:lnTo>
                    <a:lnTo>
                      <a:pt x="110" y="61"/>
                    </a:lnTo>
                    <a:lnTo>
                      <a:pt x="91" y="81"/>
                    </a:lnTo>
                    <a:lnTo>
                      <a:pt x="105" y="87"/>
                    </a:lnTo>
                    <a:lnTo>
                      <a:pt x="90" y="106"/>
                    </a:lnTo>
                    <a:lnTo>
                      <a:pt x="79" y="125"/>
                    </a:lnTo>
                    <a:lnTo>
                      <a:pt x="12" y="132"/>
                    </a:lnTo>
                    <a:lnTo>
                      <a:pt x="79" y="129"/>
                    </a:lnTo>
                    <a:lnTo>
                      <a:pt x="90" y="112"/>
                    </a:lnTo>
                    <a:lnTo>
                      <a:pt x="101" y="116"/>
                    </a:lnTo>
                    <a:lnTo>
                      <a:pt x="89" y="132"/>
                    </a:lnTo>
                    <a:lnTo>
                      <a:pt x="54" y="166"/>
                    </a:lnTo>
                    <a:lnTo>
                      <a:pt x="17" y="176"/>
                    </a:lnTo>
                    <a:lnTo>
                      <a:pt x="54" y="168"/>
                    </a:lnTo>
                    <a:lnTo>
                      <a:pt x="89" y="139"/>
                    </a:lnTo>
                    <a:lnTo>
                      <a:pt x="95" y="148"/>
                    </a:lnTo>
                    <a:lnTo>
                      <a:pt x="81" y="168"/>
                    </a:lnTo>
                    <a:lnTo>
                      <a:pt x="73" y="182"/>
                    </a:lnTo>
                    <a:lnTo>
                      <a:pt x="26" y="209"/>
                    </a:lnTo>
                    <a:lnTo>
                      <a:pt x="73" y="183"/>
                    </a:lnTo>
                    <a:lnTo>
                      <a:pt x="81" y="172"/>
                    </a:lnTo>
                    <a:lnTo>
                      <a:pt x="92" y="175"/>
                    </a:lnTo>
                    <a:lnTo>
                      <a:pt x="79" y="195"/>
                    </a:lnTo>
                    <a:lnTo>
                      <a:pt x="90" y="196"/>
                    </a:lnTo>
                    <a:lnTo>
                      <a:pt x="69" y="219"/>
                    </a:lnTo>
                    <a:lnTo>
                      <a:pt x="14" y="258"/>
                    </a:lnTo>
                    <a:lnTo>
                      <a:pt x="69" y="224"/>
                    </a:lnTo>
                    <a:lnTo>
                      <a:pt x="88" y="221"/>
                    </a:lnTo>
                    <a:lnTo>
                      <a:pt x="74" y="242"/>
                    </a:lnTo>
                    <a:lnTo>
                      <a:pt x="84" y="240"/>
                    </a:lnTo>
                    <a:lnTo>
                      <a:pt x="69" y="265"/>
                    </a:lnTo>
                    <a:lnTo>
                      <a:pt x="80" y="263"/>
                    </a:lnTo>
                    <a:lnTo>
                      <a:pt x="68" y="287"/>
                    </a:lnTo>
                    <a:lnTo>
                      <a:pt x="49" y="309"/>
                    </a:lnTo>
                    <a:lnTo>
                      <a:pt x="31" y="321"/>
                    </a:lnTo>
                    <a:lnTo>
                      <a:pt x="4" y="326"/>
                    </a:lnTo>
                    <a:lnTo>
                      <a:pt x="30" y="326"/>
                    </a:lnTo>
                    <a:lnTo>
                      <a:pt x="49" y="311"/>
                    </a:lnTo>
                    <a:lnTo>
                      <a:pt x="68" y="294"/>
                    </a:lnTo>
                    <a:lnTo>
                      <a:pt x="80" y="297"/>
                    </a:lnTo>
                    <a:lnTo>
                      <a:pt x="64" y="326"/>
                    </a:lnTo>
                    <a:lnTo>
                      <a:pt x="76" y="326"/>
                    </a:lnTo>
                    <a:lnTo>
                      <a:pt x="60" y="347"/>
                    </a:lnTo>
                    <a:lnTo>
                      <a:pt x="0" y="439"/>
                    </a:lnTo>
                    <a:lnTo>
                      <a:pt x="62" y="350"/>
                    </a:lnTo>
                    <a:lnTo>
                      <a:pt x="72" y="353"/>
                    </a:lnTo>
                    <a:lnTo>
                      <a:pt x="55" y="376"/>
                    </a:lnTo>
                    <a:lnTo>
                      <a:pt x="66" y="382"/>
                    </a:lnTo>
                    <a:lnTo>
                      <a:pt x="51" y="403"/>
                    </a:lnTo>
                    <a:lnTo>
                      <a:pt x="63" y="399"/>
                    </a:lnTo>
                    <a:lnTo>
                      <a:pt x="26" y="472"/>
                    </a:lnTo>
                    <a:lnTo>
                      <a:pt x="64" y="403"/>
                    </a:lnTo>
                    <a:lnTo>
                      <a:pt x="49" y="425"/>
                    </a:lnTo>
                    <a:lnTo>
                      <a:pt x="59" y="425"/>
                    </a:lnTo>
                    <a:lnTo>
                      <a:pt x="49" y="449"/>
                    </a:lnTo>
                    <a:lnTo>
                      <a:pt x="57" y="444"/>
                    </a:lnTo>
                    <a:lnTo>
                      <a:pt x="46" y="472"/>
                    </a:lnTo>
                    <a:lnTo>
                      <a:pt x="57" y="452"/>
                    </a:lnTo>
                    <a:lnTo>
                      <a:pt x="50" y="487"/>
                    </a:lnTo>
                    <a:lnTo>
                      <a:pt x="41" y="573"/>
                    </a:lnTo>
                    <a:lnTo>
                      <a:pt x="46" y="608"/>
                    </a:lnTo>
                    <a:lnTo>
                      <a:pt x="42" y="573"/>
                    </a:lnTo>
                    <a:lnTo>
                      <a:pt x="51" y="488"/>
                    </a:lnTo>
                    <a:lnTo>
                      <a:pt x="60" y="478"/>
                    </a:lnTo>
                    <a:lnTo>
                      <a:pt x="63" y="503"/>
                    </a:lnTo>
                    <a:lnTo>
                      <a:pt x="69" y="472"/>
                    </a:lnTo>
                    <a:lnTo>
                      <a:pt x="77" y="482"/>
                    </a:lnTo>
                    <a:lnTo>
                      <a:pt x="103" y="606"/>
                    </a:lnTo>
                    <a:lnTo>
                      <a:pt x="79" y="472"/>
                    </a:lnTo>
                    <a:lnTo>
                      <a:pt x="79" y="444"/>
                    </a:lnTo>
                    <a:lnTo>
                      <a:pt x="89" y="461"/>
                    </a:lnTo>
                    <a:lnTo>
                      <a:pt x="89" y="551"/>
                    </a:lnTo>
                    <a:lnTo>
                      <a:pt x="89" y="454"/>
                    </a:lnTo>
                    <a:lnTo>
                      <a:pt x="83" y="412"/>
                    </a:lnTo>
                    <a:lnTo>
                      <a:pt x="93" y="434"/>
                    </a:lnTo>
                    <a:lnTo>
                      <a:pt x="110" y="503"/>
                    </a:lnTo>
                    <a:lnTo>
                      <a:pt x="178" y="606"/>
                    </a:lnTo>
                    <a:lnTo>
                      <a:pt x="111" y="498"/>
                    </a:lnTo>
                    <a:lnTo>
                      <a:pt x="93" y="428"/>
                    </a:lnTo>
                    <a:lnTo>
                      <a:pt x="91" y="385"/>
                    </a:lnTo>
                    <a:lnTo>
                      <a:pt x="100" y="406"/>
                    </a:lnTo>
                    <a:lnTo>
                      <a:pt x="95" y="357"/>
                    </a:lnTo>
                    <a:lnTo>
                      <a:pt x="103" y="376"/>
                    </a:lnTo>
                    <a:lnTo>
                      <a:pt x="111" y="421"/>
                    </a:lnTo>
                    <a:lnTo>
                      <a:pt x="152" y="574"/>
                    </a:lnTo>
                    <a:lnTo>
                      <a:pt x="113" y="419"/>
                    </a:lnTo>
                    <a:lnTo>
                      <a:pt x="103" y="376"/>
                    </a:lnTo>
                    <a:lnTo>
                      <a:pt x="101" y="321"/>
                    </a:lnTo>
                    <a:lnTo>
                      <a:pt x="107" y="337"/>
                    </a:lnTo>
                    <a:lnTo>
                      <a:pt x="106" y="301"/>
                    </a:lnTo>
                    <a:lnTo>
                      <a:pt x="113" y="311"/>
                    </a:lnTo>
                    <a:lnTo>
                      <a:pt x="158" y="526"/>
                    </a:lnTo>
                    <a:lnTo>
                      <a:pt x="115" y="306"/>
                    </a:lnTo>
                    <a:lnTo>
                      <a:pt x="113" y="263"/>
                    </a:lnTo>
                    <a:lnTo>
                      <a:pt x="121" y="274"/>
                    </a:lnTo>
                    <a:lnTo>
                      <a:pt x="135" y="439"/>
                    </a:lnTo>
                    <a:lnTo>
                      <a:pt x="123" y="268"/>
                    </a:lnTo>
                    <a:lnTo>
                      <a:pt x="115" y="234"/>
                    </a:lnTo>
                    <a:lnTo>
                      <a:pt x="115" y="222"/>
                    </a:lnTo>
                    <a:lnTo>
                      <a:pt x="122" y="245"/>
                    </a:lnTo>
                    <a:lnTo>
                      <a:pt x="118" y="199"/>
                    </a:lnTo>
                    <a:lnTo>
                      <a:pt x="120" y="186"/>
                    </a:lnTo>
                    <a:lnTo>
                      <a:pt x="124" y="212"/>
                    </a:lnTo>
                    <a:lnTo>
                      <a:pt x="124" y="168"/>
                    </a:lnTo>
                    <a:lnTo>
                      <a:pt x="132" y="176"/>
                    </a:lnTo>
                    <a:lnTo>
                      <a:pt x="147" y="244"/>
                    </a:lnTo>
                    <a:lnTo>
                      <a:pt x="189" y="336"/>
                    </a:lnTo>
                    <a:lnTo>
                      <a:pt x="204" y="399"/>
                    </a:lnTo>
                    <a:lnTo>
                      <a:pt x="189" y="330"/>
                    </a:lnTo>
                    <a:lnTo>
                      <a:pt x="148" y="240"/>
                    </a:lnTo>
                    <a:lnTo>
                      <a:pt x="133" y="173"/>
                    </a:lnTo>
                    <a:lnTo>
                      <a:pt x="130" y="132"/>
                    </a:lnTo>
                    <a:lnTo>
                      <a:pt x="139" y="148"/>
                    </a:lnTo>
                    <a:lnTo>
                      <a:pt x="135" y="107"/>
                    </a:lnTo>
                    <a:lnTo>
                      <a:pt x="143" y="132"/>
                    </a:lnTo>
                    <a:lnTo>
                      <a:pt x="149" y="163"/>
                    </a:lnTo>
                    <a:lnTo>
                      <a:pt x="223" y="255"/>
                    </a:lnTo>
                    <a:lnTo>
                      <a:pt x="152" y="163"/>
                    </a:lnTo>
                    <a:lnTo>
                      <a:pt x="144" y="132"/>
                    </a:lnTo>
                    <a:lnTo>
                      <a:pt x="145" y="77"/>
                    </a:lnTo>
                    <a:lnTo>
                      <a:pt x="149" y="91"/>
                    </a:lnTo>
                    <a:lnTo>
                      <a:pt x="158" y="132"/>
                    </a:lnTo>
                    <a:lnTo>
                      <a:pt x="207" y="227"/>
                    </a:lnTo>
                    <a:lnTo>
                      <a:pt x="158" y="127"/>
                    </a:lnTo>
                    <a:lnTo>
                      <a:pt x="151" y="87"/>
                    </a:lnTo>
                    <a:lnTo>
                      <a:pt x="148" y="50"/>
                    </a:lnTo>
                    <a:lnTo>
                      <a:pt x="160" y="70"/>
                    </a:lnTo>
                    <a:lnTo>
                      <a:pt x="156" y="47"/>
                    </a:lnTo>
                    <a:lnTo>
                      <a:pt x="154" y="34"/>
                    </a:lnTo>
                    <a:lnTo>
                      <a:pt x="151" y="22"/>
                    </a:lnTo>
                    <a:lnTo>
                      <a:pt x="145" y="18"/>
                    </a:lnTo>
                    <a:lnTo>
                      <a:pt x="15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5" name="Freeform 101"/>
              <p:cNvSpPr>
                <a:spLocks/>
              </p:cNvSpPr>
              <p:nvPr/>
            </p:nvSpPr>
            <p:spPr bwMode="ltGray">
              <a:xfrm>
                <a:off x="4566" y="3358"/>
                <a:ext cx="109" cy="423"/>
              </a:xfrm>
              <a:custGeom>
                <a:avLst/>
                <a:gdLst/>
                <a:ahLst/>
                <a:cxnLst>
                  <a:cxn ang="0">
                    <a:pos x="106" y="44"/>
                  </a:cxn>
                  <a:cxn ang="0">
                    <a:pos x="68" y="0"/>
                  </a:cxn>
                  <a:cxn ang="0">
                    <a:pos x="56" y="1"/>
                  </a:cxn>
                  <a:cxn ang="0">
                    <a:pos x="46" y="5"/>
                  </a:cxn>
                  <a:cxn ang="0">
                    <a:pos x="38" y="23"/>
                  </a:cxn>
                  <a:cxn ang="0">
                    <a:pos x="18" y="79"/>
                  </a:cxn>
                  <a:cxn ang="0">
                    <a:pos x="11" y="102"/>
                  </a:cxn>
                  <a:cxn ang="0">
                    <a:pos x="6" y="125"/>
                  </a:cxn>
                  <a:cxn ang="0">
                    <a:pos x="1" y="198"/>
                  </a:cxn>
                  <a:cxn ang="0">
                    <a:pos x="0" y="220"/>
                  </a:cxn>
                  <a:cxn ang="0">
                    <a:pos x="1" y="247"/>
                  </a:cxn>
                  <a:cxn ang="0">
                    <a:pos x="4" y="276"/>
                  </a:cxn>
                  <a:cxn ang="0">
                    <a:pos x="12" y="322"/>
                  </a:cxn>
                  <a:cxn ang="0">
                    <a:pos x="19" y="351"/>
                  </a:cxn>
                  <a:cxn ang="0">
                    <a:pos x="29" y="383"/>
                  </a:cxn>
                  <a:cxn ang="0">
                    <a:pos x="49" y="422"/>
                  </a:cxn>
                  <a:cxn ang="0">
                    <a:pos x="39" y="373"/>
                  </a:cxn>
                  <a:cxn ang="0">
                    <a:pos x="31" y="326"/>
                  </a:cxn>
                  <a:cxn ang="0">
                    <a:pos x="26" y="286"/>
                  </a:cxn>
                  <a:cxn ang="0">
                    <a:pos x="28" y="247"/>
                  </a:cxn>
                  <a:cxn ang="0">
                    <a:pos x="29" y="220"/>
                  </a:cxn>
                  <a:cxn ang="0">
                    <a:pos x="26" y="187"/>
                  </a:cxn>
                  <a:cxn ang="0">
                    <a:pos x="24" y="158"/>
                  </a:cxn>
                  <a:cxn ang="0">
                    <a:pos x="32" y="102"/>
                  </a:cxn>
                  <a:cxn ang="0">
                    <a:pos x="34" y="73"/>
                  </a:cxn>
                  <a:cxn ang="0">
                    <a:pos x="41" y="48"/>
                  </a:cxn>
                  <a:cxn ang="0">
                    <a:pos x="56" y="18"/>
                  </a:cxn>
                  <a:cxn ang="0">
                    <a:pos x="71" y="18"/>
                  </a:cxn>
                  <a:cxn ang="0">
                    <a:pos x="108" y="59"/>
                  </a:cxn>
                  <a:cxn ang="0">
                    <a:pos x="106" y="44"/>
                  </a:cxn>
                </a:cxnLst>
                <a:rect l="0" t="0" r="r" b="b"/>
                <a:pathLst>
                  <a:path w="109" h="423">
                    <a:moveTo>
                      <a:pt x="106" y="44"/>
                    </a:moveTo>
                    <a:lnTo>
                      <a:pt x="68" y="0"/>
                    </a:lnTo>
                    <a:lnTo>
                      <a:pt x="56" y="1"/>
                    </a:lnTo>
                    <a:lnTo>
                      <a:pt x="46" y="5"/>
                    </a:lnTo>
                    <a:lnTo>
                      <a:pt x="38" y="23"/>
                    </a:lnTo>
                    <a:lnTo>
                      <a:pt x="18" y="79"/>
                    </a:lnTo>
                    <a:lnTo>
                      <a:pt x="11" y="102"/>
                    </a:lnTo>
                    <a:lnTo>
                      <a:pt x="6" y="125"/>
                    </a:lnTo>
                    <a:lnTo>
                      <a:pt x="1" y="198"/>
                    </a:lnTo>
                    <a:lnTo>
                      <a:pt x="0" y="220"/>
                    </a:lnTo>
                    <a:lnTo>
                      <a:pt x="1" y="247"/>
                    </a:lnTo>
                    <a:lnTo>
                      <a:pt x="4" y="276"/>
                    </a:lnTo>
                    <a:lnTo>
                      <a:pt x="12" y="322"/>
                    </a:lnTo>
                    <a:lnTo>
                      <a:pt x="19" y="351"/>
                    </a:lnTo>
                    <a:lnTo>
                      <a:pt x="29" y="383"/>
                    </a:lnTo>
                    <a:lnTo>
                      <a:pt x="49" y="422"/>
                    </a:lnTo>
                    <a:lnTo>
                      <a:pt x="39" y="373"/>
                    </a:lnTo>
                    <a:lnTo>
                      <a:pt x="31" y="326"/>
                    </a:lnTo>
                    <a:lnTo>
                      <a:pt x="26" y="286"/>
                    </a:lnTo>
                    <a:lnTo>
                      <a:pt x="28" y="247"/>
                    </a:lnTo>
                    <a:lnTo>
                      <a:pt x="29" y="220"/>
                    </a:lnTo>
                    <a:lnTo>
                      <a:pt x="26" y="187"/>
                    </a:lnTo>
                    <a:lnTo>
                      <a:pt x="24" y="158"/>
                    </a:lnTo>
                    <a:lnTo>
                      <a:pt x="32" y="102"/>
                    </a:lnTo>
                    <a:lnTo>
                      <a:pt x="34" y="73"/>
                    </a:lnTo>
                    <a:lnTo>
                      <a:pt x="41" y="48"/>
                    </a:lnTo>
                    <a:lnTo>
                      <a:pt x="56" y="18"/>
                    </a:lnTo>
                    <a:lnTo>
                      <a:pt x="71" y="18"/>
                    </a:lnTo>
                    <a:lnTo>
                      <a:pt x="108" y="59"/>
                    </a:lnTo>
                    <a:lnTo>
                      <a:pt x="106" y="4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6" name="Freeform 102"/>
              <p:cNvSpPr>
                <a:spLocks/>
              </p:cNvSpPr>
              <p:nvPr/>
            </p:nvSpPr>
            <p:spPr bwMode="ltGray">
              <a:xfrm>
                <a:off x="4808" y="3156"/>
                <a:ext cx="194" cy="455"/>
              </a:xfrm>
              <a:custGeom>
                <a:avLst/>
                <a:gdLst/>
                <a:ahLst/>
                <a:cxnLst>
                  <a:cxn ang="0">
                    <a:pos x="135" y="454"/>
                  </a:cxn>
                  <a:cxn ang="0">
                    <a:pos x="150" y="376"/>
                  </a:cxn>
                  <a:cxn ang="0">
                    <a:pos x="155" y="343"/>
                  </a:cxn>
                  <a:cxn ang="0">
                    <a:pos x="168" y="301"/>
                  </a:cxn>
                  <a:cxn ang="0">
                    <a:pos x="183" y="262"/>
                  </a:cxn>
                  <a:cxn ang="0">
                    <a:pos x="191" y="239"/>
                  </a:cxn>
                  <a:cxn ang="0">
                    <a:pos x="193" y="216"/>
                  </a:cxn>
                  <a:cxn ang="0">
                    <a:pos x="188" y="182"/>
                  </a:cxn>
                  <a:cxn ang="0">
                    <a:pos x="186" y="147"/>
                  </a:cxn>
                  <a:cxn ang="0">
                    <a:pos x="165" y="61"/>
                  </a:cxn>
                  <a:cxn ang="0">
                    <a:pos x="155" y="41"/>
                  </a:cxn>
                  <a:cxn ang="0">
                    <a:pos x="138" y="18"/>
                  </a:cxn>
                  <a:cxn ang="0">
                    <a:pos x="122" y="4"/>
                  </a:cxn>
                  <a:cxn ang="0">
                    <a:pos x="103" y="0"/>
                  </a:cxn>
                  <a:cxn ang="0">
                    <a:pos x="87" y="10"/>
                  </a:cxn>
                  <a:cxn ang="0">
                    <a:pos x="68" y="18"/>
                  </a:cxn>
                  <a:cxn ang="0">
                    <a:pos x="48" y="45"/>
                  </a:cxn>
                  <a:cxn ang="0">
                    <a:pos x="41" y="64"/>
                  </a:cxn>
                  <a:cxn ang="0">
                    <a:pos x="29" y="91"/>
                  </a:cxn>
                  <a:cxn ang="0">
                    <a:pos x="19" y="116"/>
                  </a:cxn>
                  <a:cxn ang="0">
                    <a:pos x="1" y="235"/>
                  </a:cxn>
                  <a:cxn ang="0">
                    <a:pos x="0" y="258"/>
                  </a:cxn>
                  <a:cxn ang="0">
                    <a:pos x="4" y="297"/>
                  </a:cxn>
                  <a:cxn ang="0">
                    <a:pos x="14" y="409"/>
                  </a:cxn>
                  <a:cxn ang="0">
                    <a:pos x="13" y="298"/>
                  </a:cxn>
                  <a:cxn ang="0">
                    <a:pos x="19" y="251"/>
                  </a:cxn>
                  <a:cxn ang="0">
                    <a:pos x="23" y="221"/>
                  </a:cxn>
                  <a:cxn ang="0">
                    <a:pos x="31" y="182"/>
                  </a:cxn>
                  <a:cxn ang="0">
                    <a:pos x="38" y="143"/>
                  </a:cxn>
                  <a:cxn ang="0">
                    <a:pos x="50" y="103"/>
                  </a:cxn>
                  <a:cxn ang="0">
                    <a:pos x="64" y="68"/>
                  </a:cxn>
                  <a:cxn ang="0">
                    <a:pos x="75" y="37"/>
                  </a:cxn>
                  <a:cxn ang="0">
                    <a:pos x="87" y="18"/>
                  </a:cxn>
                  <a:cxn ang="0">
                    <a:pos x="101" y="11"/>
                  </a:cxn>
                  <a:cxn ang="0">
                    <a:pos x="115" y="18"/>
                  </a:cxn>
                  <a:cxn ang="0">
                    <a:pos x="124" y="34"/>
                  </a:cxn>
                  <a:cxn ang="0">
                    <a:pos x="130" y="64"/>
                  </a:cxn>
                  <a:cxn ang="0">
                    <a:pos x="130" y="87"/>
                  </a:cxn>
                  <a:cxn ang="0">
                    <a:pos x="134" y="129"/>
                  </a:cxn>
                  <a:cxn ang="0">
                    <a:pos x="140" y="155"/>
                  </a:cxn>
                  <a:cxn ang="0">
                    <a:pos x="153" y="195"/>
                  </a:cxn>
                  <a:cxn ang="0">
                    <a:pos x="155" y="216"/>
                  </a:cxn>
                  <a:cxn ang="0">
                    <a:pos x="158" y="237"/>
                  </a:cxn>
                  <a:cxn ang="0">
                    <a:pos x="158" y="267"/>
                  </a:cxn>
                  <a:cxn ang="0">
                    <a:pos x="134" y="369"/>
                  </a:cxn>
                  <a:cxn ang="0">
                    <a:pos x="135" y="454"/>
                  </a:cxn>
                </a:cxnLst>
                <a:rect l="0" t="0" r="r" b="b"/>
                <a:pathLst>
                  <a:path w="194" h="455">
                    <a:moveTo>
                      <a:pt x="135" y="454"/>
                    </a:moveTo>
                    <a:lnTo>
                      <a:pt x="150" y="376"/>
                    </a:lnTo>
                    <a:lnTo>
                      <a:pt x="155" y="343"/>
                    </a:lnTo>
                    <a:lnTo>
                      <a:pt x="168" y="301"/>
                    </a:lnTo>
                    <a:lnTo>
                      <a:pt x="183" y="262"/>
                    </a:lnTo>
                    <a:lnTo>
                      <a:pt x="191" y="239"/>
                    </a:lnTo>
                    <a:lnTo>
                      <a:pt x="193" y="216"/>
                    </a:lnTo>
                    <a:lnTo>
                      <a:pt x="188" y="182"/>
                    </a:lnTo>
                    <a:lnTo>
                      <a:pt x="186" y="147"/>
                    </a:lnTo>
                    <a:lnTo>
                      <a:pt x="165" y="61"/>
                    </a:lnTo>
                    <a:lnTo>
                      <a:pt x="155" y="41"/>
                    </a:lnTo>
                    <a:lnTo>
                      <a:pt x="138" y="18"/>
                    </a:lnTo>
                    <a:lnTo>
                      <a:pt x="122" y="4"/>
                    </a:lnTo>
                    <a:lnTo>
                      <a:pt x="103" y="0"/>
                    </a:lnTo>
                    <a:lnTo>
                      <a:pt x="87" y="10"/>
                    </a:lnTo>
                    <a:lnTo>
                      <a:pt x="68" y="18"/>
                    </a:lnTo>
                    <a:lnTo>
                      <a:pt x="48" y="45"/>
                    </a:lnTo>
                    <a:lnTo>
                      <a:pt x="41" y="64"/>
                    </a:lnTo>
                    <a:lnTo>
                      <a:pt x="29" y="91"/>
                    </a:lnTo>
                    <a:lnTo>
                      <a:pt x="19" y="116"/>
                    </a:lnTo>
                    <a:lnTo>
                      <a:pt x="1" y="235"/>
                    </a:lnTo>
                    <a:lnTo>
                      <a:pt x="0" y="258"/>
                    </a:lnTo>
                    <a:lnTo>
                      <a:pt x="4" y="297"/>
                    </a:lnTo>
                    <a:lnTo>
                      <a:pt x="14" y="409"/>
                    </a:lnTo>
                    <a:lnTo>
                      <a:pt x="13" y="298"/>
                    </a:lnTo>
                    <a:lnTo>
                      <a:pt x="19" y="251"/>
                    </a:lnTo>
                    <a:lnTo>
                      <a:pt x="23" y="221"/>
                    </a:lnTo>
                    <a:lnTo>
                      <a:pt x="31" y="182"/>
                    </a:lnTo>
                    <a:lnTo>
                      <a:pt x="38" y="143"/>
                    </a:lnTo>
                    <a:lnTo>
                      <a:pt x="50" y="103"/>
                    </a:lnTo>
                    <a:lnTo>
                      <a:pt x="64" y="68"/>
                    </a:lnTo>
                    <a:lnTo>
                      <a:pt x="75" y="37"/>
                    </a:lnTo>
                    <a:lnTo>
                      <a:pt x="87" y="18"/>
                    </a:lnTo>
                    <a:lnTo>
                      <a:pt x="101" y="11"/>
                    </a:lnTo>
                    <a:lnTo>
                      <a:pt x="115" y="18"/>
                    </a:lnTo>
                    <a:lnTo>
                      <a:pt x="124" y="34"/>
                    </a:lnTo>
                    <a:lnTo>
                      <a:pt x="130" y="64"/>
                    </a:lnTo>
                    <a:lnTo>
                      <a:pt x="130" y="87"/>
                    </a:lnTo>
                    <a:lnTo>
                      <a:pt x="134" y="129"/>
                    </a:lnTo>
                    <a:lnTo>
                      <a:pt x="140" y="155"/>
                    </a:lnTo>
                    <a:lnTo>
                      <a:pt x="153" y="195"/>
                    </a:lnTo>
                    <a:lnTo>
                      <a:pt x="155" y="216"/>
                    </a:lnTo>
                    <a:lnTo>
                      <a:pt x="158" y="237"/>
                    </a:lnTo>
                    <a:lnTo>
                      <a:pt x="158" y="267"/>
                    </a:lnTo>
                    <a:lnTo>
                      <a:pt x="134" y="369"/>
                    </a:lnTo>
                    <a:lnTo>
                      <a:pt x="135" y="45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7" name="Freeform 103"/>
              <p:cNvSpPr>
                <a:spLocks/>
              </p:cNvSpPr>
              <p:nvPr/>
            </p:nvSpPr>
            <p:spPr bwMode="ltGray">
              <a:xfrm>
                <a:off x="4624" y="3675"/>
                <a:ext cx="162" cy="414"/>
              </a:xfrm>
              <a:custGeom>
                <a:avLst/>
                <a:gdLst/>
                <a:ahLst/>
                <a:cxnLst>
                  <a:cxn ang="0">
                    <a:pos x="157" y="66"/>
                  </a:cxn>
                  <a:cxn ang="0">
                    <a:pos x="124" y="0"/>
                  </a:cxn>
                  <a:cxn ang="0">
                    <a:pos x="102" y="1"/>
                  </a:cxn>
                  <a:cxn ang="0">
                    <a:pos x="84" y="5"/>
                  </a:cxn>
                  <a:cxn ang="0">
                    <a:pos x="69" y="23"/>
                  </a:cxn>
                  <a:cxn ang="0">
                    <a:pos x="33" y="76"/>
                  </a:cxn>
                  <a:cxn ang="0">
                    <a:pos x="20" y="100"/>
                  </a:cxn>
                  <a:cxn ang="0">
                    <a:pos x="11" y="123"/>
                  </a:cxn>
                  <a:cxn ang="0">
                    <a:pos x="3" y="194"/>
                  </a:cxn>
                  <a:cxn ang="0">
                    <a:pos x="0" y="214"/>
                  </a:cxn>
                  <a:cxn ang="0">
                    <a:pos x="3" y="241"/>
                  </a:cxn>
                  <a:cxn ang="0">
                    <a:pos x="8" y="270"/>
                  </a:cxn>
                  <a:cxn ang="0">
                    <a:pos x="24" y="315"/>
                  </a:cxn>
                  <a:cxn ang="0">
                    <a:pos x="35" y="343"/>
                  </a:cxn>
                  <a:cxn ang="0">
                    <a:pos x="53" y="375"/>
                  </a:cxn>
                  <a:cxn ang="0">
                    <a:pos x="90" y="413"/>
                  </a:cxn>
                  <a:cxn ang="0">
                    <a:pos x="72" y="364"/>
                  </a:cxn>
                  <a:cxn ang="0">
                    <a:pos x="56" y="320"/>
                  </a:cxn>
                  <a:cxn ang="0">
                    <a:pos x="47" y="280"/>
                  </a:cxn>
                  <a:cxn ang="0">
                    <a:pos x="51" y="241"/>
                  </a:cxn>
                  <a:cxn ang="0">
                    <a:pos x="53" y="214"/>
                  </a:cxn>
                  <a:cxn ang="0">
                    <a:pos x="47" y="182"/>
                  </a:cxn>
                  <a:cxn ang="0">
                    <a:pos x="44" y="153"/>
                  </a:cxn>
                  <a:cxn ang="0">
                    <a:pos x="60" y="100"/>
                  </a:cxn>
                  <a:cxn ang="0">
                    <a:pos x="62" y="70"/>
                  </a:cxn>
                  <a:cxn ang="0">
                    <a:pos x="75" y="48"/>
                  </a:cxn>
                  <a:cxn ang="0">
                    <a:pos x="102" y="17"/>
                  </a:cxn>
                  <a:cxn ang="0">
                    <a:pos x="115" y="41"/>
                  </a:cxn>
                  <a:cxn ang="0">
                    <a:pos x="161" y="79"/>
                  </a:cxn>
                  <a:cxn ang="0">
                    <a:pos x="157" y="66"/>
                  </a:cxn>
                </a:cxnLst>
                <a:rect l="0" t="0" r="r" b="b"/>
                <a:pathLst>
                  <a:path w="162" h="414">
                    <a:moveTo>
                      <a:pt x="157" y="66"/>
                    </a:moveTo>
                    <a:lnTo>
                      <a:pt x="124" y="0"/>
                    </a:lnTo>
                    <a:lnTo>
                      <a:pt x="102" y="1"/>
                    </a:lnTo>
                    <a:lnTo>
                      <a:pt x="84" y="5"/>
                    </a:lnTo>
                    <a:lnTo>
                      <a:pt x="69" y="23"/>
                    </a:lnTo>
                    <a:lnTo>
                      <a:pt x="33" y="76"/>
                    </a:lnTo>
                    <a:lnTo>
                      <a:pt x="20" y="100"/>
                    </a:lnTo>
                    <a:lnTo>
                      <a:pt x="11" y="123"/>
                    </a:lnTo>
                    <a:lnTo>
                      <a:pt x="3" y="194"/>
                    </a:lnTo>
                    <a:lnTo>
                      <a:pt x="0" y="214"/>
                    </a:lnTo>
                    <a:lnTo>
                      <a:pt x="3" y="241"/>
                    </a:lnTo>
                    <a:lnTo>
                      <a:pt x="8" y="270"/>
                    </a:lnTo>
                    <a:lnTo>
                      <a:pt x="24" y="315"/>
                    </a:lnTo>
                    <a:lnTo>
                      <a:pt x="35" y="343"/>
                    </a:lnTo>
                    <a:lnTo>
                      <a:pt x="53" y="375"/>
                    </a:lnTo>
                    <a:lnTo>
                      <a:pt x="90" y="413"/>
                    </a:lnTo>
                    <a:lnTo>
                      <a:pt x="72" y="364"/>
                    </a:lnTo>
                    <a:lnTo>
                      <a:pt x="56" y="320"/>
                    </a:lnTo>
                    <a:lnTo>
                      <a:pt x="47" y="280"/>
                    </a:lnTo>
                    <a:lnTo>
                      <a:pt x="51" y="241"/>
                    </a:lnTo>
                    <a:lnTo>
                      <a:pt x="53" y="214"/>
                    </a:lnTo>
                    <a:lnTo>
                      <a:pt x="47" y="182"/>
                    </a:lnTo>
                    <a:lnTo>
                      <a:pt x="44" y="153"/>
                    </a:lnTo>
                    <a:lnTo>
                      <a:pt x="60" y="100"/>
                    </a:lnTo>
                    <a:lnTo>
                      <a:pt x="62" y="70"/>
                    </a:lnTo>
                    <a:lnTo>
                      <a:pt x="75" y="48"/>
                    </a:lnTo>
                    <a:lnTo>
                      <a:pt x="102" y="17"/>
                    </a:lnTo>
                    <a:lnTo>
                      <a:pt x="115" y="41"/>
                    </a:lnTo>
                    <a:lnTo>
                      <a:pt x="161" y="79"/>
                    </a:lnTo>
                    <a:lnTo>
                      <a:pt x="157" y="66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8" name="Freeform 104"/>
              <p:cNvSpPr>
                <a:spLocks/>
              </p:cNvSpPr>
              <p:nvPr/>
            </p:nvSpPr>
            <p:spPr bwMode="ltGray">
              <a:xfrm>
                <a:off x="4815" y="3813"/>
                <a:ext cx="163" cy="279"/>
              </a:xfrm>
              <a:custGeom>
                <a:avLst/>
                <a:gdLst/>
                <a:ahLst/>
                <a:cxnLst>
                  <a:cxn ang="0">
                    <a:pos x="3" y="44"/>
                  </a:cxn>
                  <a:cxn ang="0">
                    <a:pos x="37" y="0"/>
                  </a:cxn>
                  <a:cxn ang="0">
                    <a:pos x="58" y="1"/>
                  </a:cxn>
                  <a:cxn ang="0">
                    <a:pos x="77" y="4"/>
                  </a:cxn>
                  <a:cxn ang="0">
                    <a:pos x="91" y="15"/>
                  </a:cxn>
                  <a:cxn ang="0">
                    <a:pos x="129" y="51"/>
                  </a:cxn>
                  <a:cxn ang="0">
                    <a:pos x="140" y="67"/>
                  </a:cxn>
                  <a:cxn ang="0">
                    <a:pos x="149" y="83"/>
                  </a:cxn>
                  <a:cxn ang="0">
                    <a:pos x="158" y="130"/>
                  </a:cxn>
                  <a:cxn ang="0">
                    <a:pos x="162" y="144"/>
                  </a:cxn>
                  <a:cxn ang="0">
                    <a:pos x="158" y="163"/>
                  </a:cxn>
                  <a:cxn ang="0">
                    <a:pos x="153" y="181"/>
                  </a:cxn>
                  <a:cxn ang="0">
                    <a:pos x="137" y="212"/>
                  </a:cxn>
                  <a:cxn ang="0">
                    <a:pos x="125" y="232"/>
                  </a:cxn>
                  <a:cxn ang="0">
                    <a:pos x="107" y="252"/>
                  </a:cxn>
                  <a:cxn ang="0">
                    <a:pos x="70" y="278"/>
                  </a:cxn>
                  <a:cxn ang="0">
                    <a:pos x="89" y="245"/>
                  </a:cxn>
                  <a:cxn ang="0">
                    <a:pos x="105" y="216"/>
                  </a:cxn>
                  <a:cxn ang="0">
                    <a:pos x="113" y="189"/>
                  </a:cxn>
                  <a:cxn ang="0">
                    <a:pos x="110" y="163"/>
                  </a:cxn>
                  <a:cxn ang="0">
                    <a:pos x="107" y="144"/>
                  </a:cxn>
                  <a:cxn ang="0">
                    <a:pos x="113" y="123"/>
                  </a:cxn>
                  <a:cxn ang="0">
                    <a:pos x="116" y="103"/>
                  </a:cxn>
                  <a:cxn ang="0">
                    <a:pos x="101" y="67"/>
                  </a:cxn>
                  <a:cxn ang="0">
                    <a:pos x="97" y="47"/>
                  </a:cxn>
                  <a:cxn ang="0">
                    <a:pos x="85" y="32"/>
                  </a:cxn>
                  <a:cxn ang="0">
                    <a:pos x="58" y="11"/>
                  </a:cxn>
                  <a:cxn ang="0">
                    <a:pos x="46" y="27"/>
                  </a:cxn>
                  <a:cxn ang="0">
                    <a:pos x="0" y="53"/>
                  </a:cxn>
                  <a:cxn ang="0">
                    <a:pos x="3" y="44"/>
                  </a:cxn>
                </a:cxnLst>
                <a:rect l="0" t="0" r="r" b="b"/>
                <a:pathLst>
                  <a:path w="163" h="279">
                    <a:moveTo>
                      <a:pt x="3" y="44"/>
                    </a:moveTo>
                    <a:lnTo>
                      <a:pt x="37" y="0"/>
                    </a:lnTo>
                    <a:lnTo>
                      <a:pt x="58" y="1"/>
                    </a:lnTo>
                    <a:lnTo>
                      <a:pt x="77" y="4"/>
                    </a:lnTo>
                    <a:lnTo>
                      <a:pt x="91" y="15"/>
                    </a:lnTo>
                    <a:lnTo>
                      <a:pt x="129" y="51"/>
                    </a:lnTo>
                    <a:lnTo>
                      <a:pt x="140" y="67"/>
                    </a:lnTo>
                    <a:lnTo>
                      <a:pt x="149" y="83"/>
                    </a:lnTo>
                    <a:lnTo>
                      <a:pt x="158" y="130"/>
                    </a:lnTo>
                    <a:lnTo>
                      <a:pt x="162" y="144"/>
                    </a:lnTo>
                    <a:lnTo>
                      <a:pt x="158" y="163"/>
                    </a:lnTo>
                    <a:lnTo>
                      <a:pt x="153" y="181"/>
                    </a:lnTo>
                    <a:lnTo>
                      <a:pt x="137" y="212"/>
                    </a:lnTo>
                    <a:lnTo>
                      <a:pt x="125" y="232"/>
                    </a:lnTo>
                    <a:lnTo>
                      <a:pt x="107" y="252"/>
                    </a:lnTo>
                    <a:lnTo>
                      <a:pt x="70" y="278"/>
                    </a:lnTo>
                    <a:lnTo>
                      <a:pt x="89" y="245"/>
                    </a:lnTo>
                    <a:lnTo>
                      <a:pt x="105" y="216"/>
                    </a:lnTo>
                    <a:lnTo>
                      <a:pt x="113" y="189"/>
                    </a:lnTo>
                    <a:lnTo>
                      <a:pt x="110" y="163"/>
                    </a:lnTo>
                    <a:lnTo>
                      <a:pt x="107" y="144"/>
                    </a:lnTo>
                    <a:lnTo>
                      <a:pt x="113" y="123"/>
                    </a:lnTo>
                    <a:lnTo>
                      <a:pt x="116" y="103"/>
                    </a:lnTo>
                    <a:lnTo>
                      <a:pt x="101" y="67"/>
                    </a:lnTo>
                    <a:lnTo>
                      <a:pt x="97" y="47"/>
                    </a:lnTo>
                    <a:lnTo>
                      <a:pt x="85" y="32"/>
                    </a:lnTo>
                    <a:lnTo>
                      <a:pt x="58" y="11"/>
                    </a:lnTo>
                    <a:lnTo>
                      <a:pt x="46" y="27"/>
                    </a:lnTo>
                    <a:lnTo>
                      <a:pt x="0" y="53"/>
                    </a:lnTo>
                    <a:lnTo>
                      <a:pt x="3" y="4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9" name="Freeform 105"/>
              <p:cNvSpPr>
                <a:spLocks/>
              </p:cNvSpPr>
              <p:nvPr/>
            </p:nvSpPr>
            <p:spPr bwMode="ltGray">
              <a:xfrm>
                <a:off x="5184" y="2633"/>
                <a:ext cx="313" cy="637"/>
              </a:xfrm>
              <a:custGeom>
                <a:avLst/>
                <a:gdLst/>
                <a:ahLst/>
                <a:cxnLst>
                  <a:cxn ang="0">
                    <a:pos x="294" y="14"/>
                  </a:cxn>
                  <a:cxn ang="0">
                    <a:pos x="292" y="0"/>
                  </a:cxn>
                  <a:cxn ang="0">
                    <a:pos x="269" y="5"/>
                  </a:cxn>
                  <a:cxn ang="0">
                    <a:pos x="256" y="23"/>
                  </a:cxn>
                  <a:cxn ang="0">
                    <a:pos x="8" y="139"/>
                  </a:cxn>
                  <a:cxn ang="0">
                    <a:pos x="229" y="56"/>
                  </a:cxn>
                  <a:cxn ang="0">
                    <a:pos x="232" y="71"/>
                  </a:cxn>
                  <a:cxn ang="0">
                    <a:pos x="124" y="172"/>
                  </a:cxn>
                  <a:cxn ang="0">
                    <a:pos x="258" y="92"/>
                  </a:cxn>
                  <a:cxn ang="0">
                    <a:pos x="241" y="125"/>
                  </a:cxn>
                  <a:cxn ang="0">
                    <a:pos x="198" y="179"/>
                  </a:cxn>
                  <a:cxn ang="0">
                    <a:pos x="67" y="325"/>
                  </a:cxn>
                  <a:cxn ang="0">
                    <a:pos x="73" y="313"/>
                  </a:cxn>
                  <a:cxn ang="0">
                    <a:pos x="158" y="223"/>
                  </a:cxn>
                  <a:cxn ang="0">
                    <a:pos x="225" y="152"/>
                  </a:cxn>
                  <a:cxn ang="0">
                    <a:pos x="256" y="119"/>
                  </a:cxn>
                  <a:cxn ang="0">
                    <a:pos x="261" y="130"/>
                  </a:cxn>
                  <a:cxn ang="0">
                    <a:pos x="225" y="175"/>
                  </a:cxn>
                  <a:cxn ang="0">
                    <a:pos x="172" y="235"/>
                  </a:cxn>
                  <a:cxn ang="0">
                    <a:pos x="241" y="152"/>
                  </a:cxn>
                  <a:cxn ang="0">
                    <a:pos x="261" y="130"/>
                  </a:cxn>
                  <a:cxn ang="0">
                    <a:pos x="264" y="155"/>
                  </a:cxn>
                  <a:cxn ang="0">
                    <a:pos x="241" y="197"/>
                  </a:cxn>
                  <a:cxn ang="0">
                    <a:pos x="172" y="253"/>
                  </a:cxn>
                  <a:cxn ang="0">
                    <a:pos x="114" y="303"/>
                  </a:cxn>
                  <a:cxn ang="0">
                    <a:pos x="182" y="251"/>
                  </a:cxn>
                  <a:cxn ang="0">
                    <a:pos x="251" y="191"/>
                  </a:cxn>
                  <a:cxn ang="0">
                    <a:pos x="248" y="211"/>
                  </a:cxn>
                  <a:cxn ang="0">
                    <a:pos x="251" y="247"/>
                  </a:cxn>
                  <a:cxn ang="0">
                    <a:pos x="240" y="264"/>
                  </a:cxn>
                  <a:cxn ang="0">
                    <a:pos x="184" y="315"/>
                  </a:cxn>
                  <a:cxn ang="0">
                    <a:pos x="77" y="397"/>
                  </a:cxn>
                  <a:cxn ang="0">
                    <a:pos x="93" y="379"/>
                  </a:cxn>
                  <a:cxn ang="0">
                    <a:pos x="225" y="280"/>
                  </a:cxn>
                  <a:cxn ang="0">
                    <a:pos x="266" y="237"/>
                  </a:cxn>
                  <a:cxn ang="0">
                    <a:pos x="161" y="365"/>
                  </a:cxn>
                  <a:cxn ang="0">
                    <a:pos x="265" y="276"/>
                  </a:cxn>
                  <a:cxn ang="0">
                    <a:pos x="262" y="312"/>
                  </a:cxn>
                  <a:cxn ang="0">
                    <a:pos x="210" y="397"/>
                  </a:cxn>
                  <a:cxn ang="0">
                    <a:pos x="120" y="457"/>
                  </a:cxn>
                  <a:cxn ang="0">
                    <a:pos x="36" y="512"/>
                  </a:cxn>
                  <a:cxn ang="0">
                    <a:pos x="162" y="435"/>
                  </a:cxn>
                  <a:cxn ang="0">
                    <a:pos x="214" y="391"/>
                  </a:cxn>
                  <a:cxn ang="0">
                    <a:pos x="261" y="326"/>
                  </a:cxn>
                  <a:cxn ang="0">
                    <a:pos x="256" y="355"/>
                  </a:cxn>
                  <a:cxn ang="0">
                    <a:pos x="253" y="384"/>
                  </a:cxn>
                  <a:cxn ang="0">
                    <a:pos x="256" y="412"/>
                  </a:cxn>
                  <a:cxn ang="0">
                    <a:pos x="210" y="467"/>
                  </a:cxn>
                  <a:cxn ang="0">
                    <a:pos x="123" y="518"/>
                  </a:cxn>
                  <a:cxn ang="0">
                    <a:pos x="128" y="513"/>
                  </a:cxn>
                  <a:cxn ang="0">
                    <a:pos x="236" y="446"/>
                  </a:cxn>
                  <a:cxn ang="0">
                    <a:pos x="230" y="463"/>
                  </a:cxn>
                  <a:cxn ang="0">
                    <a:pos x="236" y="473"/>
                  </a:cxn>
                  <a:cxn ang="0">
                    <a:pos x="241" y="490"/>
                  </a:cxn>
                  <a:cxn ang="0">
                    <a:pos x="188" y="541"/>
                  </a:cxn>
                  <a:cxn ang="0">
                    <a:pos x="130" y="551"/>
                  </a:cxn>
                  <a:cxn ang="0">
                    <a:pos x="236" y="506"/>
                  </a:cxn>
                  <a:cxn ang="0">
                    <a:pos x="230" y="532"/>
                  </a:cxn>
                  <a:cxn ang="0">
                    <a:pos x="237" y="546"/>
                  </a:cxn>
                  <a:cxn ang="0">
                    <a:pos x="114" y="636"/>
                  </a:cxn>
                  <a:cxn ang="0">
                    <a:pos x="230" y="568"/>
                  </a:cxn>
                  <a:cxn ang="0">
                    <a:pos x="255" y="543"/>
                  </a:cxn>
                  <a:cxn ang="0">
                    <a:pos x="270" y="520"/>
                  </a:cxn>
                </a:cxnLst>
                <a:rect l="0" t="0" r="r" b="b"/>
                <a:pathLst>
                  <a:path w="313" h="637">
                    <a:moveTo>
                      <a:pt x="289" y="48"/>
                    </a:moveTo>
                    <a:lnTo>
                      <a:pt x="294" y="14"/>
                    </a:lnTo>
                    <a:lnTo>
                      <a:pt x="312" y="11"/>
                    </a:lnTo>
                    <a:lnTo>
                      <a:pt x="292" y="0"/>
                    </a:lnTo>
                    <a:lnTo>
                      <a:pt x="283" y="1"/>
                    </a:lnTo>
                    <a:lnTo>
                      <a:pt x="269" y="5"/>
                    </a:lnTo>
                    <a:lnTo>
                      <a:pt x="269" y="15"/>
                    </a:lnTo>
                    <a:lnTo>
                      <a:pt x="256" y="23"/>
                    </a:lnTo>
                    <a:lnTo>
                      <a:pt x="151" y="113"/>
                    </a:lnTo>
                    <a:lnTo>
                      <a:pt x="8" y="139"/>
                    </a:lnTo>
                    <a:lnTo>
                      <a:pt x="150" y="112"/>
                    </a:lnTo>
                    <a:lnTo>
                      <a:pt x="229" y="56"/>
                    </a:lnTo>
                    <a:lnTo>
                      <a:pt x="256" y="48"/>
                    </a:lnTo>
                    <a:lnTo>
                      <a:pt x="232" y="71"/>
                    </a:lnTo>
                    <a:lnTo>
                      <a:pt x="256" y="74"/>
                    </a:lnTo>
                    <a:lnTo>
                      <a:pt x="124" y="172"/>
                    </a:lnTo>
                    <a:lnTo>
                      <a:pt x="214" y="110"/>
                    </a:lnTo>
                    <a:lnTo>
                      <a:pt x="258" y="92"/>
                    </a:lnTo>
                    <a:lnTo>
                      <a:pt x="256" y="106"/>
                    </a:lnTo>
                    <a:lnTo>
                      <a:pt x="241" y="125"/>
                    </a:lnTo>
                    <a:lnTo>
                      <a:pt x="229" y="142"/>
                    </a:lnTo>
                    <a:lnTo>
                      <a:pt x="198" y="179"/>
                    </a:lnTo>
                    <a:lnTo>
                      <a:pt x="141" y="247"/>
                    </a:lnTo>
                    <a:lnTo>
                      <a:pt x="67" y="325"/>
                    </a:lnTo>
                    <a:lnTo>
                      <a:pt x="9" y="379"/>
                    </a:lnTo>
                    <a:lnTo>
                      <a:pt x="73" y="313"/>
                    </a:lnTo>
                    <a:lnTo>
                      <a:pt x="110" y="273"/>
                    </a:lnTo>
                    <a:lnTo>
                      <a:pt x="158" y="223"/>
                    </a:lnTo>
                    <a:lnTo>
                      <a:pt x="183" y="191"/>
                    </a:lnTo>
                    <a:lnTo>
                      <a:pt x="225" y="152"/>
                    </a:lnTo>
                    <a:lnTo>
                      <a:pt x="241" y="136"/>
                    </a:lnTo>
                    <a:lnTo>
                      <a:pt x="256" y="119"/>
                    </a:lnTo>
                    <a:lnTo>
                      <a:pt x="248" y="122"/>
                    </a:lnTo>
                    <a:lnTo>
                      <a:pt x="261" y="130"/>
                    </a:lnTo>
                    <a:lnTo>
                      <a:pt x="246" y="142"/>
                    </a:lnTo>
                    <a:lnTo>
                      <a:pt x="225" y="175"/>
                    </a:lnTo>
                    <a:lnTo>
                      <a:pt x="201" y="210"/>
                    </a:lnTo>
                    <a:lnTo>
                      <a:pt x="172" y="235"/>
                    </a:lnTo>
                    <a:lnTo>
                      <a:pt x="219" y="179"/>
                    </a:lnTo>
                    <a:lnTo>
                      <a:pt x="241" y="152"/>
                    </a:lnTo>
                    <a:lnTo>
                      <a:pt x="256" y="130"/>
                    </a:lnTo>
                    <a:lnTo>
                      <a:pt x="261" y="130"/>
                    </a:lnTo>
                    <a:lnTo>
                      <a:pt x="250" y="164"/>
                    </a:lnTo>
                    <a:lnTo>
                      <a:pt x="264" y="155"/>
                    </a:lnTo>
                    <a:lnTo>
                      <a:pt x="256" y="175"/>
                    </a:lnTo>
                    <a:lnTo>
                      <a:pt x="241" y="197"/>
                    </a:lnTo>
                    <a:lnTo>
                      <a:pt x="210" y="230"/>
                    </a:lnTo>
                    <a:lnTo>
                      <a:pt x="172" y="253"/>
                    </a:lnTo>
                    <a:lnTo>
                      <a:pt x="141" y="280"/>
                    </a:lnTo>
                    <a:lnTo>
                      <a:pt x="114" y="303"/>
                    </a:lnTo>
                    <a:lnTo>
                      <a:pt x="130" y="292"/>
                    </a:lnTo>
                    <a:lnTo>
                      <a:pt x="182" y="251"/>
                    </a:lnTo>
                    <a:lnTo>
                      <a:pt x="241" y="202"/>
                    </a:lnTo>
                    <a:lnTo>
                      <a:pt x="251" y="191"/>
                    </a:lnTo>
                    <a:lnTo>
                      <a:pt x="261" y="175"/>
                    </a:lnTo>
                    <a:lnTo>
                      <a:pt x="248" y="211"/>
                    </a:lnTo>
                    <a:lnTo>
                      <a:pt x="270" y="198"/>
                    </a:lnTo>
                    <a:lnTo>
                      <a:pt x="251" y="247"/>
                    </a:lnTo>
                    <a:lnTo>
                      <a:pt x="246" y="257"/>
                    </a:lnTo>
                    <a:lnTo>
                      <a:pt x="240" y="264"/>
                    </a:lnTo>
                    <a:lnTo>
                      <a:pt x="213" y="290"/>
                    </a:lnTo>
                    <a:lnTo>
                      <a:pt x="184" y="315"/>
                    </a:lnTo>
                    <a:lnTo>
                      <a:pt x="129" y="358"/>
                    </a:lnTo>
                    <a:lnTo>
                      <a:pt x="77" y="397"/>
                    </a:lnTo>
                    <a:lnTo>
                      <a:pt x="0" y="451"/>
                    </a:lnTo>
                    <a:lnTo>
                      <a:pt x="93" y="379"/>
                    </a:lnTo>
                    <a:lnTo>
                      <a:pt x="188" y="307"/>
                    </a:lnTo>
                    <a:lnTo>
                      <a:pt x="225" y="280"/>
                    </a:lnTo>
                    <a:lnTo>
                      <a:pt x="248" y="250"/>
                    </a:lnTo>
                    <a:lnTo>
                      <a:pt x="266" y="237"/>
                    </a:lnTo>
                    <a:lnTo>
                      <a:pt x="269" y="238"/>
                    </a:lnTo>
                    <a:lnTo>
                      <a:pt x="161" y="365"/>
                    </a:lnTo>
                    <a:lnTo>
                      <a:pt x="244" y="279"/>
                    </a:lnTo>
                    <a:lnTo>
                      <a:pt x="265" y="276"/>
                    </a:lnTo>
                    <a:lnTo>
                      <a:pt x="241" y="322"/>
                    </a:lnTo>
                    <a:lnTo>
                      <a:pt x="262" y="312"/>
                    </a:lnTo>
                    <a:lnTo>
                      <a:pt x="230" y="364"/>
                    </a:lnTo>
                    <a:lnTo>
                      <a:pt x="210" y="397"/>
                    </a:lnTo>
                    <a:lnTo>
                      <a:pt x="172" y="424"/>
                    </a:lnTo>
                    <a:lnTo>
                      <a:pt x="120" y="457"/>
                    </a:lnTo>
                    <a:lnTo>
                      <a:pt x="73" y="490"/>
                    </a:lnTo>
                    <a:lnTo>
                      <a:pt x="36" y="512"/>
                    </a:lnTo>
                    <a:lnTo>
                      <a:pt x="9" y="523"/>
                    </a:lnTo>
                    <a:lnTo>
                      <a:pt x="162" y="435"/>
                    </a:lnTo>
                    <a:lnTo>
                      <a:pt x="197" y="410"/>
                    </a:lnTo>
                    <a:lnTo>
                      <a:pt x="214" y="391"/>
                    </a:lnTo>
                    <a:lnTo>
                      <a:pt x="238" y="358"/>
                    </a:lnTo>
                    <a:lnTo>
                      <a:pt x="261" y="326"/>
                    </a:lnTo>
                    <a:lnTo>
                      <a:pt x="237" y="371"/>
                    </a:lnTo>
                    <a:lnTo>
                      <a:pt x="256" y="355"/>
                    </a:lnTo>
                    <a:lnTo>
                      <a:pt x="236" y="392"/>
                    </a:lnTo>
                    <a:lnTo>
                      <a:pt x="253" y="384"/>
                    </a:lnTo>
                    <a:lnTo>
                      <a:pt x="234" y="427"/>
                    </a:lnTo>
                    <a:lnTo>
                      <a:pt x="256" y="412"/>
                    </a:lnTo>
                    <a:lnTo>
                      <a:pt x="236" y="435"/>
                    </a:lnTo>
                    <a:lnTo>
                      <a:pt x="210" y="467"/>
                    </a:lnTo>
                    <a:lnTo>
                      <a:pt x="188" y="477"/>
                    </a:lnTo>
                    <a:lnTo>
                      <a:pt x="123" y="518"/>
                    </a:lnTo>
                    <a:lnTo>
                      <a:pt x="63" y="541"/>
                    </a:lnTo>
                    <a:lnTo>
                      <a:pt x="128" y="513"/>
                    </a:lnTo>
                    <a:lnTo>
                      <a:pt x="183" y="479"/>
                    </a:lnTo>
                    <a:lnTo>
                      <a:pt x="236" y="446"/>
                    </a:lnTo>
                    <a:lnTo>
                      <a:pt x="251" y="430"/>
                    </a:lnTo>
                    <a:lnTo>
                      <a:pt x="230" y="463"/>
                    </a:lnTo>
                    <a:lnTo>
                      <a:pt x="246" y="457"/>
                    </a:lnTo>
                    <a:lnTo>
                      <a:pt x="236" y="473"/>
                    </a:lnTo>
                    <a:lnTo>
                      <a:pt x="230" y="496"/>
                    </a:lnTo>
                    <a:lnTo>
                      <a:pt x="241" y="490"/>
                    </a:lnTo>
                    <a:lnTo>
                      <a:pt x="227" y="509"/>
                    </a:lnTo>
                    <a:lnTo>
                      <a:pt x="188" y="541"/>
                    </a:lnTo>
                    <a:lnTo>
                      <a:pt x="162" y="545"/>
                    </a:lnTo>
                    <a:lnTo>
                      <a:pt x="130" y="551"/>
                    </a:lnTo>
                    <a:lnTo>
                      <a:pt x="193" y="535"/>
                    </a:lnTo>
                    <a:lnTo>
                      <a:pt x="236" y="506"/>
                    </a:lnTo>
                    <a:lnTo>
                      <a:pt x="246" y="484"/>
                    </a:lnTo>
                    <a:lnTo>
                      <a:pt x="230" y="532"/>
                    </a:lnTo>
                    <a:lnTo>
                      <a:pt x="248" y="520"/>
                    </a:lnTo>
                    <a:lnTo>
                      <a:pt x="237" y="546"/>
                    </a:lnTo>
                    <a:lnTo>
                      <a:pt x="219" y="581"/>
                    </a:lnTo>
                    <a:lnTo>
                      <a:pt x="114" y="636"/>
                    </a:lnTo>
                    <a:lnTo>
                      <a:pt x="220" y="585"/>
                    </a:lnTo>
                    <a:lnTo>
                      <a:pt x="230" y="568"/>
                    </a:lnTo>
                    <a:lnTo>
                      <a:pt x="237" y="556"/>
                    </a:lnTo>
                    <a:lnTo>
                      <a:pt x="255" y="543"/>
                    </a:lnTo>
                    <a:lnTo>
                      <a:pt x="266" y="569"/>
                    </a:lnTo>
                    <a:lnTo>
                      <a:pt x="270" y="520"/>
                    </a:lnTo>
                    <a:lnTo>
                      <a:pt x="289" y="4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0" name="Freeform 106"/>
              <p:cNvSpPr>
                <a:spLocks/>
              </p:cNvSpPr>
              <p:nvPr/>
            </p:nvSpPr>
            <p:spPr bwMode="ltGray">
              <a:xfrm>
                <a:off x="4701" y="3326"/>
                <a:ext cx="277" cy="472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19" y="21"/>
                  </a:cxn>
                  <a:cxn ang="0">
                    <a:pos x="118" y="21"/>
                  </a:cxn>
                  <a:cxn ang="0">
                    <a:pos x="102" y="41"/>
                  </a:cxn>
                  <a:cxn ang="0">
                    <a:pos x="102" y="50"/>
                  </a:cxn>
                  <a:cxn ang="0">
                    <a:pos x="54" y="70"/>
                  </a:cxn>
                  <a:cxn ang="0">
                    <a:pos x="90" y="63"/>
                  </a:cxn>
                  <a:cxn ang="0">
                    <a:pos x="90" y="74"/>
                  </a:cxn>
                  <a:cxn ang="0">
                    <a:pos x="98" y="79"/>
                  </a:cxn>
                  <a:cxn ang="0">
                    <a:pos x="11" y="128"/>
                  </a:cxn>
                  <a:cxn ang="0">
                    <a:pos x="94" y="103"/>
                  </a:cxn>
                  <a:cxn ang="0">
                    <a:pos x="74" y="136"/>
                  </a:cxn>
                  <a:cxn ang="0">
                    <a:pos x="11" y="157"/>
                  </a:cxn>
                  <a:cxn ang="0">
                    <a:pos x="78" y="141"/>
                  </a:cxn>
                  <a:cxn ang="0">
                    <a:pos x="27" y="178"/>
                  </a:cxn>
                  <a:cxn ang="0">
                    <a:pos x="58" y="161"/>
                  </a:cxn>
                  <a:cxn ang="0">
                    <a:pos x="78" y="157"/>
                  </a:cxn>
                  <a:cxn ang="0">
                    <a:pos x="78" y="169"/>
                  </a:cxn>
                  <a:cxn ang="0">
                    <a:pos x="66" y="194"/>
                  </a:cxn>
                  <a:cxn ang="0">
                    <a:pos x="7" y="223"/>
                  </a:cxn>
                  <a:cxn ang="0">
                    <a:pos x="74" y="198"/>
                  </a:cxn>
                  <a:cxn ang="0">
                    <a:pos x="62" y="231"/>
                  </a:cxn>
                  <a:cxn ang="0">
                    <a:pos x="47" y="252"/>
                  </a:cxn>
                  <a:cxn ang="0">
                    <a:pos x="54" y="252"/>
                  </a:cxn>
                  <a:cxn ang="0">
                    <a:pos x="54" y="265"/>
                  </a:cxn>
                  <a:cxn ang="0">
                    <a:pos x="11" y="293"/>
                  </a:cxn>
                  <a:cxn ang="0">
                    <a:pos x="47" y="289"/>
                  </a:cxn>
                  <a:cxn ang="0">
                    <a:pos x="47" y="293"/>
                  </a:cxn>
                  <a:cxn ang="0">
                    <a:pos x="51" y="306"/>
                  </a:cxn>
                  <a:cxn ang="0">
                    <a:pos x="42" y="331"/>
                  </a:cxn>
                  <a:cxn ang="0">
                    <a:pos x="51" y="342"/>
                  </a:cxn>
                  <a:cxn ang="0">
                    <a:pos x="54" y="397"/>
                  </a:cxn>
                  <a:cxn ang="0">
                    <a:pos x="62" y="331"/>
                  </a:cxn>
                  <a:cxn ang="0">
                    <a:pos x="129" y="471"/>
                  </a:cxn>
                  <a:cxn ang="0">
                    <a:pos x="90" y="306"/>
                  </a:cxn>
                  <a:cxn ang="0">
                    <a:pos x="90" y="302"/>
                  </a:cxn>
                  <a:cxn ang="0">
                    <a:pos x="94" y="289"/>
                  </a:cxn>
                  <a:cxn ang="0">
                    <a:pos x="149" y="371"/>
                  </a:cxn>
                  <a:cxn ang="0">
                    <a:pos x="113" y="326"/>
                  </a:cxn>
                  <a:cxn ang="0">
                    <a:pos x="102" y="252"/>
                  </a:cxn>
                  <a:cxn ang="0">
                    <a:pos x="105" y="231"/>
                  </a:cxn>
                  <a:cxn ang="0">
                    <a:pos x="126" y="280"/>
                  </a:cxn>
                  <a:cxn ang="0">
                    <a:pos x="113" y="205"/>
                  </a:cxn>
                  <a:cxn ang="0">
                    <a:pos x="134" y="194"/>
                  </a:cxn>
                  <a:cxn ang="0">
                    <a:pos x="149" y="244"/>
                  </a:cxn>
                  <a:cxn ang="0">
                    <a:pos x="129" y="157"/>
                  </a:cxn>
                  <a:cxn ang="0">
                    <a:pos x="134" y="148"/>
                  </a:cxn>
                  <a:cxn ang="0">
                    <a:pos x="138" y="108"/>
                  </a:cxn>
                  <a:cxn ang="0">
                    <a:pos x="156" y="112"/>
                  </a:cxn>
                  <a:cxn ang="0">
                    <a:pos x="228" y="218"/>
                  </a:cxn>
                  <a:cxn ang="0">
                    <a:pos x="177" y="157"/>
                  </a:cxn>
                  <a:cxn ang="0">
                    <a:pos x="149" y="70"/>
                  </a:cxn>
                  <a:cxn ang="0">
                    <a:pos x="156" y="54"/>
                  </a:cxn>
                  <a:cxn ang="0">
                    <a:pos x="192" y="103"/>
                  </a:cxn>
                  <a:cxn ang="0">
                    <a:pos x="185" y="99"/>
                  </a:cxn>
                  <a:cxn ang="0">
                    <a:pos x="169" y="33"/>
                  </a:cxn>
                  <a:cxn ang="0">
                    <a:pos x="212" y="99"/>
                  </a:cxn>
                  <a:cxn ang="0">
                    <a:pos x="184" y="66"/>
                  </a:cxn>
                  <a:cxn ang="0">
                    <a:pos x="162" y="4"/>
                  </a:cxn>
                </a:cxnLst>
                <a:rect l="0" t="0" r="r" b="b"/>
                <a:pathLst>
                  <a:path w="277" h="472">
                    <a:moveTo>
                      <a:pt x="155" y="5"/>
                    </a:moveTo>
                    <a:lnTo>
                      <a:pt x="138" y="0"/>
                    </a:lnTo>
                    <a:lnTo>
                      <a:pt x="126" y="12"/>
                    </a:lnTo>
                    <a:lnTo>
                      <a:pt x="113" y="17"/>
                    </a:lnTo>
                    <a:lnTo>
                      <a:pt x="86" y="21"/>
                    </a:lnTo>
                    <a:lnTo>
                      <a:pt x="19" y="21"/>
                    </a:lnTo>
                    <a:lnTo>
                      <a:pt x="86" y="24"/>
                    </a:lnTo>
                    <a:lnTo>
                      <a:pt x="105" y="17"/>
                    </a:lnTo>
                    <a:lnTo>
                      <a:pt x="118" y="21"/>
                    </a:lnTo>
                    <a:lnTo>
                      <a:pt x="102" y="28"/>
                    </a:lnTo>
                    <a:lnTo>
                      <a:pt x="113" y="28"/>
                    </a:lnTo>
                    <a:lnTo>
                      <a:pt x="102" y="41"/>
                    </a:lnTo>
                    <a:lnTo>
                      <a:pt x="15" y="112"/>
                    </a:lnTo>
                    <a:lnTo>
                      <a:pt x="105" y="41"/>
                    </a:lnTo>
                    <a:lnTo>
                      <a:pt x="102" y="50"/>
                    </a:lnTo>
                    <a:lnTo>
                      <a:pt x="90" y="63"/>
                    </a:lnTo>
                    <a:lnTo>
                      <a:pt x="78" y="66"/>
                    </a:lnTo>
                    <a:lnTo>
                      <a:pt x="54" y="70"/>
                    </a:lnTo>
                    <a:lnTo>
                      <a:pt x="15" y="63"/>
                    </a:lnTo>
                    <a:lnTo>
                      <a:pt x="78" y="70"/>
                    </a:lnTo>
                    <a:lnTo>
                      <a:pt x="90" y="63"/>
                    </a:lnTo>
                    <a:lnTo>
                      <a:pt x="102" y="57"/>
                    </a:lnTo>
                    <a:lnTo>
                      <a:pt x="98" y="70"/>
                    </a:lnTo>
                    <a:lnTo>
                      <a:pt x="90" y="74"/>
                    </a:lnTo>
                    <a:lnTo>
                      <a:pt x="11" y="115"/>
                    </a:lnTo>
                    <a:lnTo>
                      <a:pt x="90" y="79"/>
                    </a:lnTo>
                    <a:lnTo>
                      <a:pt x="98" y="79"/>
                    </a:lnTo>
                    <a:lnTo>
                      <a:pt x="90" y="90"/>
                    </a:lnTo>
                    <a:lnTo>
                      <a:pt x="78" y="103"/>
                    </a:lnTo>
                    <a:lnTo>
                      <a:pt x="11" y="128"/>
                    </a:lnTo>
                    <a:lnTo>
                      <a:pt x="86" y="99"/>
                    </a:lnTo>
                    <a:lnTo>
                      <a:pt x="90" y="99"/>
                    </a:lnTo>
                    <a:lnTo>
                      <a:pt x="94" y="103"/>
                    </a:lnTo>
                    <a:lnTo>
                      <a:pt x="78" y="119"/>
                    </a:lnTo>
                    <a:lnTo>
                      <a:pt x="94" y="115"/>
                    </a:lnTo>
                    <a:lnTo>
                      <a:pt x="74" y="136"/>
                    </a:lnTo>
                    <a:lnTo>
                      <a:pt x="58" y="148"/>
                    </a:lnTo>
                    <a:lnTo>
                      <a:pt x="27" y="157"/>
                    </a:lnTo>
                    <a:lnTo>
                      <a:pt x="11" y="157"/>
                    </a:lnTo>
                    <a:lnTo>
                      <a:pt x="38" y="154"/>
                    </a:lnTo>
                    <a:lnTo>
                      <a:pt x="70" y="144"/>
                    </a:lnTo>
                    <a:lnTo>
                      <a:pt x="78" y="141"/>
                    </a:lnTo>
                    <a:lnTo>
                      <a:pt x="70" y="154"/>
                    </a:lnTo>
                    <a:lnTo>
                      <a:pt x="54" y="169"/>
                    </a:lnTo>
                    <a:lnTo>
                      <a:pt x="27" y="178"/>
                    </a:lnTo>
                    <a:lnTo>
                      <a:pt x="0" y="185"/>
                    </a:lnTo>
                    <a:lnTo>
                      <a:pt x="34" y="174"/>
                    </a:lnTo>
                    <a:lnTo>
                      <a:pt x="58" y="161"/>
                    </a:lnTo>
                    <a:lnTo>
                      <a:pt x="78" y="148"/>
                    </a:lnTo>
                    <a:lnTo>
                      <a:pt x="82" y="144"/>
                    </a:lnTo>
                    <a:lnTo>
                      <a:pt x="78" y="157"/>
                    </a:lnTo>
                    <a:lnTo>
                      <a:pt x="86" y="154"/>
                    </a:lnTo>
                    <a:lnTo>
                      <a:pt x="94" y="157"/>
                    </a:lnTo>
                    <a:lnTo>
                      <a:pt x="78" y="169"/>
                    </a:lnTo>
                    <a:lnTo>
                      <a:pt x="78" y="178"/>
                    </a:lnTo>
                    <a:lnTo>
                      <a:pt x="58" y="194"/>
                    </a:lnTo>
                    <a:lnTo>
                      <a:pt x="66" y="194"/>
                    </a:lnTo>
                    <a:lnTo>
                      <a:pt x="58" y="203"/>
                    </a:lnTo>
                    <a:lnTo>
                      <a:pt x="31" y="218"/>
                    </a:lnTo>
                    <a:lnTo>
                      <a:pt x="7" y="223"/>
                    </a:lnTo>
                    <a:lnTo>
                      <a:pt x="42" y="214"/>
                    </a:lnTo>
                    <a:lnTo>
                      <a:pt x="62" y="203"/>
                    </a:lnTo>
                    <a:lnTo>
                      <a:pt x="74" y="198"/>
                    </a:lnTo>
                    <a:lnTo>
                      <a:pt x="74" y="210"/>
                    </a:lnTo>
                    <a:lnTo>
                      <a:pt x="74" y="214"/>
                    </a:lnTo>
                    <a:lnTo>
                      <a:pt x="62" y="231"/>
                    </a:lnTo>
                    <a:lnTo>
                      <a:pt x="51" y="244"/>
                    </a:lnTo>
                    <a:lnTo>
                      <a:pt x="58" y="244"/>
                    </a:lnTo>
                    <a:lnTo>
                      <a:pt x="47" y="252"/>
                    </a:lnTo>
                    <a:lnTo>
                      <a:pt x="7" y="273"/>
                    </a:lnTo>
                    <a:lnTo>
                      <a:pt x="34" y="260"/>
                    </a:lnTo>
                    <a:lnTo>
                      <a:pt x="54" y="252"/>
                    </a:lnTo>
                    <a:lnTo>
                      <a:pt x="54" y="265"/>
                    </a:lnTo>
                    <a:lnTo>
                      <a:pt x="42" y="267"/>
                    </a:lnTo>
                    <a:lnTo>
                      <a:pt x="54" y="265"/>
                    </a:lnTo>
                    <a:lnTo>
                      <a:pt x="54" y="273"/>
                    </a:lnTo>
                    <a:lnTo>
                      <a:pt x="47" y="280"/>
                    </a:lnTo>
                    <a:lnTo>
                      <a:pt x="11" y="293"/>
                    </a:lnTo>
                    <a:lnTo>
                      <a:pt x="42" y="280"/>
                    </a:lnTo>
                    <a:lnTo>
                      <a:pt x="42" y="285"/>
                    </a:lnTo>
                    <a:lnTo>
                      <a:pt x="47" y="289"/>
                    </a:lnTo>
                    <a:lnTo>
                      <a:pt x="11" y="318"/>
                    </a:lnTo>
                    <a:lnTo>
                      <a:pt x="38" y="296"/>
                    </a:lnTo>
                    <a:lnTo>
                      <a:pt x="47" y="293"/>
                    </a:lnTo>
                    <a:lnTo>
                      <a:pt x="51" y="302"/>
                    </a:lnTo>
                    <a:lnTo>
                      <a:pt x="42" y="309"/>
                    </a:lnTo>
                    <a:lnTo>
                      <a:pt x="51" y="306"/>
                    </a:lnTo>
                    <a:lnTo>
                      <a:pt x="42" y="331"/>
                    </a:lnTo>
                    <a:lnTo>
                      <a:pt x="7" y="358"/>
                    </a:lnTo>
                    <a:lnTo>
                      <a:pt x="42" y="331"/>
                    </a:lnTo>
                    <a:lnTo>
                      <a:pt x="38" y="342"/>
                    </a:lnTo>
                    <a:lnTo>
                      <a:pt x="51" y="331"/>
                    </a:lnTo>
                    <a:lnTo>
                      <a:pt x="51" y="342"/>
                    </a:lnTo>
                    <a:lnTo>
                      <a:pt x="54" y="400"/>
                    </a:lnTo>
                    <a:lnTo>
                      <a:pt x="90" y="471"/>
                    </a:lnTo>
                    <a:lnTo>
                      <a:pt x="54" y="397"/>
                    </a:lnTo>
                    <a:lnTo>
                      <a:pt x="54" y="368"/>
                    </a:lnTo>
                    <a:lnTo>
                      <a:pt x="58" y="347"/>
                    </a:lnTo>
                    <a:lnTo>
                      <a:pt x="62" y="331"/>
                    </a:lnTo>
                    <a:lnTo>
                      <a:pt x="70" y="302"/>
                    </a:lnTo>
                    <a:lnTo>
                      <a:pt x="78" y="314"/>
                    </a:lnTo>
                    <a:lnTo>
                      <a:pt x="129" y="471"/>
                    </a:lnTo>
                    <a:lnTo>
                      <a:pt x="82" y="314"/>
                    </a:lnTo>
                    <a:lnTo>
                      <a:pt x="82" y="296"/>
                    </a:lnTo>
                    <a:lnTo>
                      <a:pt x="90" y="306"/>
                    </a:lnTo>
                    <a:lnTo>
                      <a:pt x="98" y="459"/>
                    </a:lnTo>
                    <a:lnTo>
                      <a:pt x="94" y="326"/>
                    </a:lnTo>
                    <a:lnTo>
                      <a:pt x="90" y="302"/>
                    </a:lnTo>
                    <a:lnTo>
                      <a:pt x="86" y="293"/>
                    </a:lnTo>
                    <a:lnTo>
                      <a:pt x="90" y="273"/>
                    </a:lnTo>
                    <a:lnTo>
                      <a:pt x="94" y="289"/>
                    </a:lnTo>
                    <a:lnTo>
                      <a:pt x="105" y="322"/>
                    </a:lnTo>
                    <a:lnTo>
                      <a:pt x="118" y="342"/>
                    </a:lnTo>
                    <a:lnTo>
                      <a:pt x="149" y="371"/>
                    </a:lnTo>
                    <a:lnTo>
                      <a:pt x="216" y="426"/>
                    </a:lnTo>
                    <a:lnTo>
                      <a:pt x="129" y="347"/>
                    </a:lnTo>
                    <a:lnTo>
                      <a:pt x="113" y="326"/>
                    </a:lnTo>
                    <a:lnTo>
                      <a:pt x="105" y="314"/>
                    </a:lnTo>
                    <a:lnTo>
                      <a:pt x="98" y="296"/>
                    </a:lnTo>
                    <a:lnTo>
                      <a:pt x="102" y="252"/>
                    </a:lnTo>
                    <a:lnTo>
                      <a:pt x="105" y="265"/>
                    </a:lnTo>
                    <a:lnTo>
                      <a:pt x="105" y="239"/>
                    </a:lnTo>
                    <a:lnTo>
                      <a:pt x="105" y="231"/>
                    </a:lnTo>
                    <a:lnTo>
                      <a:pt x="113" y="252"/>
                    </a:lnTo>
                    <a:lnTo>
                      <a:pt x="189" y="404"/>
                    </a:lnTo>
                    <a:lnTo>
                      <a:pt x="126" y="280"/>
                    </a:lnTo>
                    <a:lnTo>
                      <a:pt x="118" y="267"/>
                    </a:lnTo>
                    <a:lnTo>
                      <a:pt x="113" y="252"/>
                    </a:lnTo>
                    <a:lnTo>
                      <a:pt x="113" y="205"/>
                    </a:lnTo>
                    <a:lnTo>
                      <a:pt x="118" y="210"/>
                    </a:lnTo>
                    <a:lnTo>
                      <a:pt x="121" y="185"/>
                    </a:lnTo>
                    <a:lnTo>
                      <a:pt x="134" y="194"/>
                    </a:lnTo>
                    <a:lnTo>
                      <a:pt x="192" y="364"/>
                    </a:lnTo>
                    <a:lnTo>
                      <a:pt x="161" y="280"/>
                    </a:lnTo>
                    <a:lnTo>
                      <a:pt x="149" y="244"/>
                    </a:lnTo>
                    <a:lnTo>
                      <a:pt x="134" y="210"/>
                    </a:lnTo>
                    <a:lnTo>
                      <a:pt x="134" y="190"/>
                    </a:lnTo>
                    <a:lnTo>
                      <a:pt x="129" y="157"/>
                    </a:lnTo>
                    <a:lnTo>
                      <a:pt x="138" y="161"/>
                    </a:lnTo>
                    <a:lnTo>
                      <a:pt x="169" y="331"/>
                    </a:lnTo>
                    <a:lnTo>
                      <a:pt x="134" y="148"/>
                    </a:lnTo>
                    <a:lnTo>
                      <a:pt x="134" y="132"/>
                    </a:lnTo>
                    <a:lnTo>
                      <a:pt x="138" y="144"/>
                    </a:lnTo>
                    <a:lnTo>
                      <a:pt x="138" y="108"/>
                    </a:lnTo>
                    <a:lnTo>
                      <a:pt x="145" y="119"/>
                    </a:lnTo>
                    <a:lnTo>
                      <a:pt x="145" y="99"/>
                    </a:lnTo>
                    <a:lnTo>
                      <a:pt x="156" y="112"/>
                    </a:lnTo>
                    <a:lnTo>
                      <a:pt x="173" y="154"/>
                    </a:lnTo>
                    <a:lnTo>
                      <a:pt x="192" y="178"/>
                    </a:lnTo>
                    <a:lnTo>
                      <a:pt x="228" y="218"/>
                    </a:lnTo>
                    <a:lnTo>
                      <a:pt x="248" y="256"/>
                    </a:lnTo>
                    <a:lnTo>
                      <a:pt x="192" y="178"/>
                    </a:lnTo>
                    <a:lnTo>
                      <a:pt x="177" y="157"/>
                    </a:lnTo>
                    <a:lnTo>
                      <a:pt x="161" y="128"/>
                    </a:lnTo>
                    <a:lnTo>
                      <a:pt x="156" y="108"/>
                    </a:lnTo>
                    <a:lnTo>
                      <a:pt x="149" y="70"/>
                    </a:lnTo>
                    <a:lnTo>
                      <a:pt x="153" y="74"/>
                    </a:lnTo>
                    <a:lnTo>
                      <a:pt x="161" y="70"/>
                    </a:lnTo>
                    <a:lnTo>
                      <a:pt x="156" y="54"/>
                    </a:lnTo>
                    <a:lnTo>
                      <a:pt x="164" y="70"/>
                    </a:lnTo>
                    <a:lnTo>
                      <a:pt x="173" y="86"/>
                    </a:lnTo>
                    <a:lnTo>
                      <a:pt x="192" y="103"/>
                    </a:lnTo>
                    <a:lnTo>
                      <a:pt x="221" y="119"/>
                    </a:lnTo>
                    <a:lnTo>
                      <a:pt x="276" y="161"/>
                    </a:lnTo>
                    <a:lnTo>
                      <a:pt x="185" y="99"/>
                    </a:lnTo>
                    <a:lnTo>
                      <a:pt x="173" y="82"/>
                    </a:lnTo>
                    <a:lnTo>
                      <a:pt x="169" y="74"/>
                    </a:lnTo>
                    <a:lnTo>
                      <a:pt x="169" y="33"/>
                    </a:lnTo>
                    <a:lnTo>
                      <a:pt x="177" y="46"/>
                    </a:lnTo>
                    <a:lnTo>
                      <a:pt x="189" y="66"/>
                    </a:lnTo>
                    <a:lnTo>
                      <a:pt x="212" y="99"/>
                    </a:lnTo>
                    <a:lnTo>
                      <a:pt x="244" y="132"/>
                    </a:lnTo>
                    <a:lnTo>
                      <a:pt x="251" y="148"/>
                    </a:lnTo>
                    <a:lnTo>
                      <a:pt x="184" y="66"/>
                    </a:lnTo>
                    <a:lnTo>
                      <a:pt x="177" y="37"/>
                    </a:lnTo>
                    <a:lnTo>
                      <a:pt x="181" y="17"/>
                    </a:lnTo>
                    <a:lnTo>
                      <a:pt x="162" y="4"/>
                    </a:lnTo>
                    <a:lnTo>
                      <a:pt x="155" y="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1" name="Freeform 107"/>
              <p:cNvSpPr>
                <a:spLocks/>
              </p:cNvSpPr>
              <p:nvPr/>
            </p:nvSpPr>
            <p:spPr bwMode="ltGray">
              <a:xfrm>
                <a:off x="4891" y="3391"/>
                <a:ext cx="229" cy="448"/>
              </a:xfrm>
              <a:custGeom>
                <a:avLst/>
                <a:gdLst/>
                <a:ahLst/>
                <a:cxnLst>
                  <a:cxn ang="0">
                    <a:pos x="225" y="68"/>
                  </a:cxn>
                  <a:cxn ang="0">
                    <a:pos x="208" y="40"/>
                  </a:cxn>
                  <a:cxn ang="0">
                    <a:pos x="201" y="28"/>
                  </a:cxn>
                  <a:cxn ang="0">
                    <a:pos x="184" y="18"/>
                  </a:cxn>
                  <a:cxn ang="0">
                    <a:pos x="169" y="10"/>
                  </a:cxn>
                  <a:cxn ang="0">
                    <a:pos x="147" y="1"/>
                  </a:cxn>
                  <a:cxn ang="0">
                    <a:pos x="129" y="0"/>
                  </a:cxn>
                  <a:cxn ang="0">
                    <a:pos x="113" y="4"/>
                  </a:cxn>
                  <a:cxn ang="0">
                    <a:pos x="93" y="8"/>
                  </a:cxn>
                  <a:cxn ang="0">
                    <a:pos x="72" y="17"/>
                  </a:cxn>
                  <a:cxn ang="0">
                    <a:pos x="58" y="33"/>
                  </a:cxn>
                  <a:cxn ang="0">
                    <a:pos x="45" y="57"/>
                  </a:cxn>
                  <a:cxn ang="0">
                    <a:pos x="32" y="76"/>
                  </a:cxn>
                  <a:cxn ang="0">
                    <a:pos x="21" y="94"/>
                  </a:cxn>
                  <a:cxn ang="0">
                    <a:pos x="8" y="120"/>
                  </a:cxn>
                  <a:cxn ang="0">
                    <a:pos x="0" y="173"/>
                  </a:cxn>
                  <a:cxn ang="0">
                    <a:pos x="2" y="215"/>
                  </a:cxn>
                  <a:cxn ang="0">
                    <a:pos x="13" y="274"/>
                  </a:cxn>
                  <a:cxn ang="0">
                    <a:pos x="32" y="324"/>
                  </a:cxn>
                  <a:cxn ang="0">
                    <a:pos x="72" y="447"/>
                  </a:cxn>
                  <a:cxn ang="0">
                    <a:pos x="57" y="316"/>
                  </a:cxn>
                  <a:cxn ang="0">
                    <a:pos x="48" y="271"/>
                  </a:cxn>
                  <a:cxn ang="0">
                    <a:pos x="42" y="231"/>
                  </a:cxn>
                  <a:cxn ang="0">
                    <a:pos x="40" y="189"/>
                  </a:cxn>
                  <a:cxn ang="0">
                    <a:pos x="45" y="142"/>
                  </a:cxn>
                  <a:cxn ang="0">
                    <a:pos x="50" y="106"/>
                  </a:cxn>
                  <a:cxn ang="0">
                    <a:pos x="61" y="61"/>
                  </a:cxn>
                  <a:cxn ang="0">
                    <a:pos x="78" y="40"/>
                  </a:cxn>
                  <a:cxn ang="0">
                    <a:pos x="99" y="31"/>
                  </a:cxn>
                  <a:cxn ang="0">
                    <a:pos x="155" y="27"/>
                  </a:cxn>
                  <a:cxn ang="0">
                    <a:pos x="190" y="41"/>
                  </a:cxn>
                  <a:cxn ang="0">
                    <a:pos x="228" y="74"/>
                  </a:cxn>
                  <a:cxn ang="0">
                    <a:pos x="225" y="68"/>
                  </a:cxn>
                </a:cxnLst>
                <a:rect l="0" t="0" r="r" b="b"/>
                <a:pathLst>
                  <a:path w="229" h="448">
                    <a:moveTo>
                      <a:pt x="225" y="68"/>
                    </a:moveTo>
                    <a:lnTo>
                      <a:pt x="208" y="40"/>
                    </a:lnTo>
                    <a:lnTo>
                      <a:pt x="201" y="28"/>
                    </a:lnTo>
                    <a:lnTo>
                      <a:pt x="184" y="18"/>
                    </a:lnTo>
                    <a:lnTo>
                      <a:pt x="169" y="10"/>
                    </a:lnTo>
                    <a:lnTo>
                      <a:pt x="147" y="1"/>
                    </a:lnTo>
                    <a:lnTo>
                      <a:pt x="129" y="0"/>
                    </a:lnTo>
                    <a:lnTo>
                      <a:pt x="113" y="4"/>
                    </a:lnTo>
                    <a:lnTo>
                      <a:pt x="93" y="8"/>
                    </a:lnTo>
                    <a:lnTo>
                      <a:pt x="72" y="17"/>
                    </a:lnTo>
                    <a:lnTo>
                      <a:pt x="58" y="33"/>
                    </a:lnTo>
                    <a:lnTo>
                      <a:pt x="45" y="57"/>
                    </a:lnTo>
                    <a:lnTo>
                      <a:pt x="32" y="76"/>
                    </a:lnTo>
                    <a:lnTo>
                      <a:pt x="21" y="94"/>
                    </a:lnTo>
                    <a:lnTo>
                      <a:pt x="8" y="120"/>
                    </a:lnTo>
                    <a:lnTo>
                      <a:pt x="0" y="173"/>
                    </a:lnTo>
                    <a:lnTo>
                      <a:pt x="2" y="215"/>
                    </a:lnTo>
                    <a:lnTo>
                      <a:pt x="13" y="274"/>
                    </a:lnTo>
                    <a:lnTo>
                      <a:pt x="32" y="324"/>
                    </a:lnTo>
                    <a:lnTo>
                      <a:pt x="72" y="447"/>
                    </a:lnTo>
                    <a:lnTo>
                      <a:pt x="57" y="316"/>
                    </a:lnTo>
                    <a:lnTo>
                      <a:pt x="48" y="271"/>
                    </a:lnTo>
                    <a:lnTo>
                      <a:pt x="42" y="231"/>
                    </a:lnTo>
                    <a:lnTo>
                      <a:pt x="40" y="189"/>
                    </a:lnTo>
                    <a:lnTo>
                      <a:pt x="45" y="142"/>
                    </a:lnTo>
                    <a:lnTo>
                      <a:pt x="50" y="106"/>
                    </a:lnTo>
                    <a:lnTo>
                      <a:pt x="61" y="61"/>
                    </a:lnTo>
                    <a:lnTo>
                      <a:pt x="78" y="40"/>
                    </a:lnTo>
                    <a:lnTo>
                      <a:pt x="99" y="31"/>
                    </a:lnTo>
                    <a:lnTo>
                      <a:pt x="155" y="27"/>
                    </a:lnTo>
                    <a:lnTo>
                      <a:pt x="190" y="41"/>
                    </a:lnTo>
                    <a:lnTo>
                      <a:pt x="228" y="74"/>
                    </a:lnTo>
                    <a:lnTo>
                      <a:pt x="225" y="6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2" name="Freeform 108"/>
              <p:cNvSpPr>
                <a:spLocks/>
              </p:cNvSpPr>
              <p:nvPr/>
            </p:nvSpPr>
            <p:spPr bwMode="ltGray">
              <a:xfrm>
                <a:off x="5056" y="3073"/>
                <a:ext cx="234" cy="439"/>
              </a:xfrm>
              <a:custGeom>
                <a:avLst/>
                <a:gdLst/>
                <a:ahLst/>
                <a:cxnLst>
                  <a:cxn ang="0">
                    <a:pos x="68" y="438"/>
                  </a:cxn>
                  <a:cxn ang="0">
                    <a:pos x="51" y="361"/>
                  </a:cxn>
                  <a:cxn ang="0">
                    <a:pos x="44" y="331"/>
                  </a:cxn>
                  <a:cxn ang="0">
                    <a:pos x="28" y="291"/>
                  </a:cxn>
                  <a:cxn ang="0">
                    <a:pos x="11" y="253"/>
                  </a:cxn>
                  <a:cxn ang="0">
                    <a:pos x="1" y="231"/>
                  </a:cxn>
                  <a:cxn ang="0">
                    <a:pos x="0" y="208"/>
                  </a:cxn>
                  <a:cxn ang="0">
                    <a:pos x="4" y="175"/>
                  </a:cxn>
                  <a:cxn ang="0">
                    <a:pos x="7" y="142"/>
                  </a:cxn>
                  <a:cxn ang="0">
                    <a:pos x="32" y="60"/>
                  </a:cxn>
                  <a:cxn ang="0">
                    <a:pos x="44" y="40"/>
                  </a:cxn>
                  <a:cxn ang="0">
                    <a:pos x="65" y="18"/>
                  </a:cxn>
                  <a:cxn ang="0">
                    <a:pos x="84" y="4"/>
                  </a:cxn>
                  <a:cxn ang="0">
                    <a:pos x="107" y="0"/>
                  </a:cxn>
                  <a:cxn ang="0">
                    <a:pos x="127" y="10"/>
                  </a:cxn>
                  <a:cxn ang="0">
                    <a:pos x="151" y="18"/>
                  </a:cxn>
                  <a:cxn ang="0">
                    <a:pos x="175" y="44"/>
                  </a:cxn>
                  <a:cxn ang="0">
                    <a:pos x="183" y="63"/>
                  </a:cxn>
                  <a:cxn ang="0">
                    <a:pos x="198" y="89"/>
                  </a:cxn>
                  <a:cxn ang="0">
                    <a:pos x="209" y="112"/>
                  </a:cxn>
                  <a:cxn ang="0">
                    <a:pos x="231" y="226"/>
                  </a:cxn>
                  <a:cxn ang="0">
                    <a:pos x="233" y="247"/>
                  </a:cxn>
                  <a:cxn ang="0">
                    <a:pos x="228" y="286"/>
                  </a:cxn>
                  <a:cxn ang="0">
                    <a:pos x="216" y="393"/>
                  </a:cxn>
                  <a:cxn ang="0">
                    <a:pos x="216" y="288"/>
                  </a:cxn>
                  <a:cxn ang="0">
                    <a:pos x="209" y="242"/>
                  </a:cxn>
                  <a:cxn ang="0">
                    <a:pos x="204" y="213"/>
                  </a:cxn>
                  <a:cxn ang="0">
                    <a:pos x="195" y="175"/>
                  </a:cxn>
                  <a:cxn ang="0">
                    <a:pos x="185" y="138"/>
                  </a:cxn>
                  <a:cxn ang="0">
                    <a:pos x="171" y="100"/>
                  </a:cxn>
                  <a:cxn ang="0">
                    <a:pos x="155" y="66"/>
                  </a:cxn>
                  <a:cxn ang="0">
                    <a:pos x="141" y="36"/>
                  </a:cxn>
                  <a:cxn ang="0">
                    <a:pos x="127" y="18"/>
                  </a:cxn>
                  <a:cxn ang="0">
                    <a:pos x="111" y="11"/>
                  </a:cxn>
                  <a:cxn ang="0">
                    <a:pos x="94" y="18"/>
                  </a:cxn>
                  <a:cxn ang="0">
                    <a:pos x="82" y="34"/>
                  </a:cxn>
                  <a:cxn ang="0">
                    <a:pos x="75" y="63"/>
                  </a:cxn>
                  <a:cxn ang="0">
                    <a:pos x="75" y="85"/>
                  </a:cxn>
                  <a:cxn ang="0">
                    <a:pos x="70" y="125"/>
                  </a:cxn>
                  <a:cxn ang="0">
                    <a:pos x="63" y="149"/>
                  </a:cxn>
                  <a:cxn ang="0">
                    <a:pos x="47" y="188"/>
                  </a:cxn>
                  <a:cxn ang="0">
                    <a:pos x="44" y="208"/>
                  </a:cxn>
                  <a:cxn ang="0">
                    <a:pos x="41" y="229"/>
                  </a:cxn>
                  <a:cxn ang="0">
                    <a:pos x="41" y="257"/>
                  </a:cxn>
                  <a:cxn ang="0">
                    <a:pos x="70" y="355"/>
                  </a:cxn>
                  <a:cxn ang="0">
                    <a:pos x="68" y="438"/>
                  </a:cxn>
                </a:cxnLst>
                <a:rect l="0" t="0" r="r" b="b"/>
                <a:pathLst>
                  <a:path w="234" h="439">
                    <a:moveTo>
                      <a:pt x="68" y="438"/>
                    </a:moveTo>
                    <a:lnTo>
                      <a:pt x="51" y="361"/>
                    </a:lnTo>
                    <a:lnTo>
                      <a:pt x="44" y="331"/>
                    </a:lnTo>
                    <a:lnTo>
                      <a:pt x="28" y="291"/>
                    </a:lnTo>
                    <a:lnTo>
                      <a:pt x="11" y="253"/>
                    </a:lnTo>
                    <a:lnTo>
                      <a:pt x="1" y="231"/>
                    </a:lnTo>
                    <a:lnTo>
                      <a:pt x="0" y="208"/>
                    </a:lnTo>
                    <a:lnTo>
                      <a:pt x="4" y="175"/>
                    </a:lnTo>
                    <a:lnTo>
                      <a:pt x="7" y="142"/>
                    </a:lnTo>
                    <a:lnTo>
                      <a:pt x="32" y="60"/>
                    </a:lnTo>
                    <a:lnTo>
                      <a:pt x="44" y="40"/>
                    </a:lnTo>
                    <a:lnTo>
                      <a:pt x="65" y="18"/>
                    </a:lnTo>
                    <a:lnTo>
                      <a:pt x="84" y="4"/>
                    </a:lnTo>
                    <a:lnTo>
                      <a:pt x="107" y="0"/>
                    </a:lnTo>
                    <a:lnTo>
                      <a:pt x="127" y="10"/>
                    </a:lnTo>
                    <a:lnTo>
                      <a:pt x="151" y="18"/>
                    </a:lnTo>
                    <a:lnTo>
                      <a:pt x="175" y="44"/>
                    </a:lnTo>
                    <a:lnTo>
                      <a:pt x="183" y="63"/>
                    </a:lnTo>
                    <a:lnTo>
                      <a:pt x="198" y="89"/>
                    </a:lnTo>
                    <a:lnTo>
                      <a:pt x="209" y="112"/>
                    </a:lnTo>
                    <a:lnTo>
                      <a:pt x="231" y="226"/>
                    </a:lnTo>
                    <a:lnTo>
                      <a:pt x="233" y="247"/>
                    </a:lnTo>
                    <a:lnTo>
                      <a:pt x="228" y="286"/>
                    </a:lnTo>
                    <a:lnTo>
                      <a:pt x="216" y="393"/>
                    </a:lnTo>
                    <a:lnTo>
                      <a:pt x="216" y="288"/>
                    </a:lnTo>
                    <a:lnTo>
                      <a:pt x="209" y="242"/>
                    </a:lnTo>
                    <a:lnTo>
                      <a:pt x="204" y="213"/>
                    </a:lnTo>
                    <a:lnTo>
                      <a:pt x="195" y="175"/>
                    </a:lnTo>
                    <a:lnTo>
                      <a:pt x="185" y="138"/>
                    </a:lnTo>
                    <a:lnTo>
                      <a:pt x="171" y="100"/>
                    </a:lnTo>
                    <a:lnTo>
                      <a:pt x="155" y="66"/>
                    </a:lnTo>
                    <a:lnTo>
                      <a:pt x="141" y="36"/>
                    </a:lnTo>
                    <a:lnTo>
                      <a:pt x="127" y="18"/>
                    </a:lnTo>
                    <a:lnTo>
                      <a:pt x="111" y="11"/>
                    </a:lnTo>
                    <a:lnTo>
                      <a:pt x="94" y="18"/>
                    </a:lnTo>
                    <a:lnTo>
                      <a:pt x="82" y="34"/>
                    </a:lnTo>
                    <a:lnTo>
                      <a:pt x="75" y="63"/>
                    </a:lnTo>
                    <a:lnTo>
                      <a:pt x="75" y="85"/>
                    </a:lnTo>
                    <a:lnTo>
                      <a:pt x="70" y="125"/>
                    </a:lnTo>
                    <a:lnTo>
                      <a:pt x="63" y="149"/>
                    </a:lnTo>
                    <a:lnTo>
                      <a:pt x="47" y="188"/>
                    </a:lnTo>
                    <a:lnTo>
                      <a:pt x="44" y="208"/>
                    </a:lnTo>
                    <a:lnTo>
                      <a:pt x="41" y="229"/>
                    </a:lnTo>
                    <a:lnTo>
                      <a:pt x="41" y="257"/>
                    </a:lnTo>
                    <a:lnTo>
                      <a:pt x="70" y="355"/>
                    </a:lnTo>
                    <a:lnTo>
                      <a:pt x="68" y="43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3" name="Freeform 109"/>
              <p:cNvSpPr>
                <a:spLocks/>
              </p:cNvSpPr>
              <p:nvPr/>
            </p:nvSpPr>
            <p:spPr bwMode="ltGray">
              <a:xfrm>
                <a:off x="5450" y="2633"/>
                <a:ext cx="303" cy="638"/>
              </a:xfrm>
              <a:custGeom>
                <a:avLst/>
                <a:gdLst/>
                <a:ahLst/>
                <a:cxnLst>
                  <a:cxn ang="0">
                    <a:pos x="1" y="526"/>
                  </a:cxn>
                  <a:cxn ang="0">
                    <a:pos x="12" y="504"/>
                  </a:cxn>
                  <a:cxn ang="0">
                    <a:pos x="86" y="637"/>
                  </a:cxn>
                  <a:cxn ang="0">
                    <a:pos x="27" y="509"/>
                  </a:cxn>
                  <a:cxn ang="0">
                    <a:pos x="33" y="494"/>
                  </a:cxn>
                  <a:cxn ang="0">
                    <a:pos x="107" y="588"/>
                  </a:cxn>
                  <a:cxn ang="0">
                    <a:pos x="31" y="488"/>
                  </a:cxn>
                  <a:cxn ang="0">
                    <a:pos x="41" y="467"/>
                  </a:cxn>
                  <a:cxn ang="0">
                    <a:pos x="50" y="444"/>
                  </a:cxn>
                  <a:cxn ang="0">
                    <a:pos x="44" y="428"/>
                  </a:cxn>
                  <a:cxn ang="0">
                    <a:pos x="54" y="418"/>
                  </a:cxn>
                  <a:cxn ang="0">
                    <a:pos x="50" y="416"/>
                  </a:cxn>
                  <a:cxn ang="0">
                    <a:pos x="50" y="393"/>
                  </a:cxn>
                  <a:cxn ang="0">
                    <a:pos x="54" y="378"/>
                  </a:cxn>
                  <a:cxn ang="0">
                    <a:pos x="143" y="488"/>
                  </a:cxn>
                  <a:cxn ang="0">
                    <a:pos x="50" y="372"/>
                  </a:cxn>
                  <a:cxn ang="0">
                    <a:pos x="59" y="372"/>
                  </a:cxn>
                  <a:cxn ang="0">
                    <a:pos x="59" y="339"/>
                  </a:cxn>
                  <a:cxn ang="0">
                    <a:pos x="172" y="416"/>
                  </a:cxn>
                  <a:cxn ang="0">
                    <a:pos x="83" y="363"/>
                  </a:cxn>
                  <a:cxn ang="0">
                    <a:pos x="51" y="317"/>
                  </a:cxn>
                  <a:cxn ang="0">
                    <a:pos x="54" y="300"/>
                  </a:cxn>
                  <a:cxn ang="0">
                    <a:pos x="74" y="314"/>
                  </a:cxn>
                  <a:cxn ang="0">
                    <a:pos x="75" y="294"/>
                  </a:cxn>
                  <a:cxn ang="0">
                    <a:pos x="158" y="329"/>
                  </a:cxn>
                  <a:cxn ang="0">
                    <a:pos x="128" y="312"/>
                  </a:cxn>
                  <a:cxn ang="0">
                    <a:pos x="63" y="268"/>
                  </a:cxn>
                  <a:cxn ang="0">
                    <a:pos x="59" y="238"/>
                  </a:cxn>
                  <a:cxn ang="0">
                    <a:pos x="65" y="221"/>
                  </a:cxn>
                  <a:cxn ang="0">
                    <a:pos x="87" y="234"/>
                  </a:cxn>
                  <a:cxn ang="0">
                    <a:pos x="83" y="204"/>
                  </a:cxn>
                  <a:cxn ang="0">
                    <a:pos x="75" y="184"/>
                  </a:cxn>
                  <a:cxn ang="0">
                    <a:pos x="81" y="173"/>
                  </a:cxn>
                  <a:cxn ang="0">
                    <a:pos x="167" y="227"/>
                  </a:cxn>
                  <a:cxn ang="0">
                    <a:pos x="270" y="268"/>
                  </a:cxn>
                  <a:cxn ang="0">
                    <a:pos x="128" y="201"/>
                  </a:cxn>
                  <a:cxn ang="0">
                    <a:pos x="81" y="173"/>
                  </a:cxn>
                  <a:cxn ang="0">
                    <a:pos x="86" y="156"/>
                  </a:cxn>
                  <a:cxn ang="0">
                    <a:pos x="78" y="122"/>
                  </a:cxn>
                  <a:cxn ang="0">
                    <a:pos x="81" y="97"/>
                  </a:cxn>
                  <a:cxn ang="0">
                    <a:pos x="128" y="126"/>
                  </a:cxn>
                  <a:cxn ang="0">
                    <a:pos x="117" y="119"/>
                  </a:cxn>
                  <a:cxn ang="0">
                    <a:pos x="86" y="97"/>
                  </a:cxn>
                  <a:cxn ang="0">
                    <a:pos x="81" y="86"/>
                  </a:cxn>
                  <a:cxn ang="0">
                    <a:pos x="65" y="70"/>
                  </a:cxn>
                  <a:cxn ang="0">
                    <a:pos x="158" y="99"/>
                  </a:cxn>
                  <a:cxn ang="0">
                    <a:pos x="65" y="47"/>
                  </a:cxn>
                  <a:cxn ang="0">
                    <a:pos x="175" y="47"/>
                  </a:cxn>
                  <a:cxn ang="0">
                    <a:pos x="223" y="40"/>
                  </a:cxn>
                  <a:cxn ang="0">
                    <a:pos x="81" y="47"/>
                  </a:cxn>
                  <a:cxn ang="0">
                    <a:pos x="59" y="18"/>
                  </a:cxn>
                  <a:cxn ang="0">
                    <a:pos x="28" y="8"/>
                  </a:cxn>
                  <a:cxn ang="0">
                    <a:pos x="0" y="553"/>
                  </a:cxn>
                </a:cxnLst>
                <a:rect l="0" t="0" r="r" b="b"/>
                <a:pathLst>
                  <a:path w="303" h="638">
                    <a:moveTo>
                      <a:pt x="0" y="553"/>
                    </a:moveTo>
                    <a:lnTo>
                      <a:pt x="1" y="526"/>
                    </a:lnTo>
                    <a:lnTo>
                      <a:pt x="18" y="542"/>
                    </a:lnTo>
                    <a:lnTo>
                      <a:pt x="12" y="504"/>
                    </a:lnTo>
                    <a:lnTo>
                      <a:pt x="28" y="510"/>
                    </a:lnTo>
                    <a:lnTo>
                      <a:pt x="86" y="637"/>
                    </a:lnTo>
                    <a:lnTo>
                      <a:pt x="33" y="526"/>
                    </a:lnTo>
                    <a:lnTo>
                      <a:pt x="27" y="509"/>
                    </a:lnTo>
                    <a:lnTo>
                      <a:pt x="22" y="488"/>
                    </a:lnTo>
                    <a:lnTo>
                      <a:pt x="33" y="494"/>
                    </a:lnTo>
                    <a:lnTo>
                      <a:pt x="67" y="529"/>
                    </a:lnTo>
                    <a:lnTo>
                      <a:pt x="107" y="588"/>
                    </a:lnTo>
                    <a:lnTo>
                      <a:pt x="50" y="510"/>
                    </a:lnTo>
                    <a:lnTo>
                      <a:pt x="31" y="488"/>
                    </a:lnTo>
                    <a:lnTo>
                      <a:pt x="28" y="457"/>
                    </a:lnTo>
                    <a:lnTo>
                      <a:pt x="41" y="467"/>
                    </a:lnTo>
                    <a:lnTo>
                      <a:pt x="38" y="432"/>
                    </a:lnTo>
                    <a:lnTo>
                      <a:pt x="50" y="444"/>
                    </a:lnTo>
                    <a:lnTo>
                      <a:pt x="101" y="559"/>
                    </a:lnTo>
                    <a:lnTo>
                      <a:pt x="44" y="428"/>
                    </a:lnTo>
                    <a:lnTo>
                      <a:pt x="38" y="405"/>
                    </a:lnTo>
                    <a:lnTo>
                      <a:pt x="54" y="418"/>
                    </a:lnTo>
                    <a:lnTo>
                      <a:pt x="97" y="483"/>
                    </a:lnTo>
                    <a:lnTo>
                      <a:pt x="50" y="416"/>
                    </a:lnTo>
                    <a:lnTo>
                      <a:pt x="33" y="382"/>
                    </a:lnTo>
                    <a:lnTo>
                      <a:pt x="50" y="393"/>
                    </a:lnTo>
                    <a:lnTo>
                      <a:pt x="38" y="372"/>
                    </a:lnTo>
                    <a:lnTo>
                      <a:pt x="54" y="378"/>
                    </a:lnTo>
                    <a:lnTo>
                      <a:pt x="69" y="416"/>
                    </a:lnTo>
                    <a:lnTo>
                      <a:pt x="143" y="488"/>
                    </a:lnTo>
                    <a:lnTo>
                      <a:pt x="65" y="405"/>
                    </a:lnTo>
                    <a:lnTo>
                      <a:pt x="50" y="372"/>
                    </a:lnTo>
                    <a:lnTo>
                      <a:pt x="44" y="355"/>
                    </a:lnTo>
                    <a:lnTo>
                      <a:pt x="59" y="372"/>
                    </a:lnTo>
                    <a:lnTo>
                      <a:pt x="50" y="333"/>
                    </a:lnTo>
                    <a:lnTo>
                      <a:pt x="59" y="339"/>
                    </a:lnTo>
                    <a:lnTo>
                      <a:pt x="67" y="358"/>
                    </a:lnTo>
                    <a:lnTo>
                      <a:pt x="172" y="416"/>
                    </a:lnTo>
                    <a:lnTo>
                      <a:pt x="116" y="382"/>
                    </a:lnTo>
                    <a:lnTo>
                      <a:pt x="83" y="363"/>
                    </a:lnTo>
                    <a:lnTo>
                      <a:pt x="75" y="356"/>
                    </a:lnTo>
                    <a:lnTo>
                      <a:pt x="51" y="317"/>
                    </a:lnTo>
                    <a:lnTo>
                      <a:pt x="59" y="324"/>
                    </a:lnTo>
                    <a:lnTo>
                      <a:pt x="54" y="300"/>
                    </a:lnTo>
                    <a:lnTo>
                      <a:pt x="52" y="304"/>
                    </a:lnTo>
                    <a:lnTo>
                      <a:pt x="74" y="314"/>
                    </a:lnTo>
                    <a:lnTo>
                      <a:pt x="58" y="289"/>
                    </a:lnTo>
                    <a:lnTo>
                      <a:pt x="75" y="294"/>
                    </a:lnTo>
                    <a:lnTo>
                      <a:pt x="116" y="306"/>
                    </a:lnTo>
                    <a:lnTo>
                      <a:pt x="158" y="329"/>
                    </a:lnTo>
                    <a:lnTo>
                      <a:pt x="265" y="411"/>
                    </a:lnTo>
                    <a:lnTo>
                      <a:pt x="128" y="312"/>
                    </a:lnTo>
                    <a:lnTo>
                      <a:pt x="76" y="289"/>
                    </a:lnTo>
                    <a:lnTo>
                      <a:pt x="63" y="268"/>
                    </a:lnTo>
                    <a:lnTo>
                      <a:pt x="83" y="278"/>
                    </a:lnTo>
                    <a:lnTo>
                      <a:pt x="59" y="238"/>
                    </a:lnTo>
                    <a:lnTo>
                      <a:pt x="75" y="241"/>
                    </a:lnTo>
                    <a:lnTo>
                      <a:pt x="65" y="221"/>
                    </a:lnTo>
                    <a:lnTo>
                      <a:pt x="67" y="217"/>
                    </a:lnTo>
                    <a:lnTo>
                      <a:pt x="87" y="234"/>
                    </a:lnTo>
                    <a:lnTo>
                      <a:pt x="67" y="204"/>
                    </a:lnTo>
                    <a:lnTo>
                      <a:pt x="83" y="204"/>
                    </a:lnTo>
                    <a:lnTo>
                      <a:pt x="65" y="184"/>
                    </a:lnTo>
                    <a:lnTo>
                      <a:pt x="75" y="184"/>
                    </a:lnTo>
                    <a:lnTo>
                      <a:pt x="65" y="173"/>
                    </a:lnTo>
                    <a:lnTo>
                      <a:pt x="81" y="173"/>
                    </a:lnTo>
                    <a:lnTo>
                      <a:pt x="114" y="196"/>
                    </a:lnTo>
                    <a:lnTo>
                      <a:pt x="167" y="227"/>
                    </a:lnTo>
                    <a:lnTo>
                      <a:pt x="222" y="251"/>
                    </a:lnTo>
                    <a:lnTo>
                      <a:pt x="270" y="268"/>
                    </a:lnTo>
                    <a:lnTo>
                      <a:pt x="154" y="217"/>
                    </a:lnTo>
                    <a:lnTo>
                      <a:pt x="128" y="201"/>
                    </a:lnTo>
                    <a:lnTo>
                      <a:pt x="87" y="181"/>
                    </a:lnTo>
                    <a:lnTo>
                      <a:pt x="81" y="173"/>
                    </a:lnTo>
                    <a:lnTo>
                      <a:pt x="70" y="152"/>
                    </a:lnTo>
                    <a:lnTo>
                      <a:pt x="86" y="156"/>
                    </a:lnTo>
                    <a:lnTo>
                      <a:pt x="67" y="122"/>
                    </a:lnTo>
                    <a:lnTo>
                      <a:pt x="78" y="122"/>
                    </a:lnTo>
                    <a:lnTo>
                      <a:pt x="65" y="97"/>
                    </a:lnTo>
                    <a:lnTo>
                      <a:pt x="81" y="97"/>
                    </a:lnTo>
                    <a:lnTo>
                      <a:pt x="91" y="109"/>
                    </a:lnTo>
                    <a:lnTo>
                      <a:pt x="128" y="126"/>
                    </a:lnTo>
                    <a:lnTo>
                      <a:pt x="234" y="168"/>
                    </a:lnTo>
                    <a:lnTo>
                      <a:pt x="117" y="119"/>
                    </a:lnTo>
                    <a:lnTo>
                      <a:pt x="91" y="107"/>
                    </a:lnTo>
                    <a:lnTo>
                      <a:pt x="86" y="97"/>
                    </a:lnTo>
                    <a:lnTo>
                      <a:pt x="70" y="80"/>
                    </a:lnTo>
                    <a:lnTo>
                      <a:pt x="81" y="86"/>
                    </a:lnTo>
                    <a:lnTo>
                      <a:pt x="54" y="63"/>
                    </a:lnTo>
                    <a:lnTo>
                      <a:pt x="65" y="70"/>
                    </a:lnTo>
                    <a:lnTo>
                      <a:pt x="90" y="69"/>
                    </a:lnTo>
                    <a:lnTo>
                      <a:pt x="158" y="99"/>
                    </a:lnTo>
                    <a:lnTo>
                      <a:pt x="86" y="70"/>
                    </a:lnTo>
                    <a:lnTo>
                      <a:pt x="65" y="47"/>
                    </a:lnTo>
                    <a:lnTo>
                      <a:pt x="86" y="47"/>
                    </a:lnTo>
                    <a:lnTo>
                      <a:pt x="175" y="47"/>
                    </a:lnTo>
                    <a:lnTo>
                      <a:pt x="302" y="24"/>
                    </a:lnTo>
                    <a:lnTo>
                      <a:pt x="223" y="40"/>
                    </a:lnTo>
                    <a:lnTo>
                      <a:pt x="112" y="51"/>
                    </a:lnTo>
                    <a:lnTo>
                      <a:pt x="81" y="47"/>
                    </a:lnTo>
                    <a:lnTo>
                      <a:pt x="70" y="35"/>
                    </a:lnTo>
                    <a:lnTo>
                      <a:pt x="59" y="18"/>
                    </a:lnTo>
                    <a:lnTo>
                      <a:pt x="34" y="0"/>
                    </a:lnTo>
                    <a:lnTo>
                      <a:pt x="28" y="8"/>
                    </a:lnTo>
                    <a:lnTo>
                      <a:pt x="23" y="1"/>
                    </a:lnTo>
                    <a:lnTo>
                      <a:pt x="0" y="55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4" name="Freeform 110"/>
              <p:cNvSpPr>
                <a:spLocks/>
              </p:cNvSpPr>
              <p:nvPr/>
            </p:nvSpPr>
            <p:spPr bwMode="ltGray">
              <a:xfrm>
                <a:off x="4976" y="3652"/>
                <a:ext cx="163" cy="281"/>
              </a:xfrm>
              <a:custGeom>
                <a:avLst/>
                <a:gdLst/>
                <a:ahLst/>
                <a:cxnLst>
                  <a:cxn ang="0">
                    <a:pos x="158" y="44"/>
                  </a:cxn>
                  <a:cxn ang="0">
                    <a:pos x="124" y="0"/>
                  </a:cxn>
                  <a:cxn ang="0">
                    <a:pos x="103" y="1"/>
                  </a:cxn>
                  <a:cxn ang="0">
                    <a:pos x="84" y="4"/>
                  </a:cxn>
                  <a:cxn ang="0">
                    <a:pos x="70" y="15"/>
                  </a:cxn>
                  <a:cxn ang="0">
                    <a:pos x="32" y="51"/>
                  </a:cxn>
                  <a:cxn ang="0">
                    <a:pos x="21" y="67"/>
                  </a:cxn>
                  <a:cxn ang="0">
                    <a:pos x="12" y="83"/>
                  </a:cxn>
                  <a:cxn ang="0">
                    <a:pos x="3" y="131"/>
                  </a:cxn>
                  <a:cxn ang="0">
                    <a:pos x="0" y="145"/>
                  </a:cxn>
                  <a:cxn ang="0">
                    <a:pos x="3" y="164"/>
                  </a:cxn>
                  <a:cxn ang="0">
                    <a:pos x="8" y="183"/>
                  </a:cxn>
                  <a:cxn ang="0">
                    <a:pos x="24" y="213"/>
                  </a:cxn>
                  <a:cxn ang="0">
                    <a:pos x="36" y="233"/>
                  </a:cxn>
                  <a:cxn ang="0">
                    <a:pos x="54" y="254"/>
                  </a:cxn>
                  <a:cxn ang="0">
                    <a:pos x="91" y="280"/>
                  </a:cxn>
                  <a:cxn ang="0">
                    <a:pos x="72" y="246"/>
                  </a:cxn>
                  <a:cxn ang="0">
                    <a:pos x="56" y="217"/>
                  </a:cxn>
                  <a:cxn ang="0">
                    <a:pos x="48" y="190"/>
                  </a:cxn>
                  <a:cxn ang="0">
                    <a:pos x="51" y="164"/>
                  </a:cxn>
                  <a:cxn ang="0">
                    <a:pos x="54" y="145"/>
                  </a:cxn>
                  <a:cxn ang="0">
                    <a:pos x="48" y="124"/>
                  </a:cxn>
                  <a:cxn ang="0">
                    <a:pos x="45" y="103"/>
                  </a:cxn>
                  <a:cxn ang="0">
                    <a:pos x="60" y="67"/>
                  </a:cxn>
                  <a:cxn ang="0">
                    <a:pos x="64" y="47"/>
                  </a:cxn>
                  <a:cxn ang="0">
                    <a:pos x="76" y="33"/>
                  </a:cxn>
                  <a:cxn ang="0">
                    <a:pos x="103" y="11"/>
                  </a:cxn>
                  <a:cxn ang="0">
                    <a:pos x="115" y="27"/>
                  </a:cxn>
                  <a:cxn ang="0">
                    <a:pos x="162" y="53"/>
                  </a:cxn>
                  <a:cxn ang="0">
                    <a:pos x="158" y="44"/>
                  </a:cxn>
                </a:cxnLst>
                <a:rect l="0" t="0" r="r" b="b"/>
                <a:pathLst>
                  <a:path w="163" h="281">
                    <a:moveTo>
                      <a:pt x="158" y="44"/>
                    </a:moveTo>
                    <a:lnTo>
                      <a:pt x="124" y="0"/>
                    </a:lnTo>
                    <a:lnTo>
                      <a:pt x="103" y="1"/>
                    </a:lnTo>
                    <a:lnTo>
                      <a:pt x="84" y="4"/>
                    </a:lnTo>
                    <a:lnTo>
                      <a:pt x="70" y="15"/>
                    </a:lnTo>
                    <a:lnTo>
                      <a:pt x="32" y="51"/>
                    </a:lnTo>
                    <a:lnTo>
                      <a:pt x="21" y="67"/>
                    </a:lnTo>
                    <a:lnTo>
                      <a:pt x="12" y="83"/>
                    </a:lnTo>
                    <a:lnTo>
                      <a:pt x="3" y="131"/>
                    </a:lnTo>
                    <a:lnTo>
                      <a:pt x="0" y="145"/>
                    </a:lnTo>
                    <a:lnTo>
                      <a:pt x="3" y="164"/>
                    </a:lnTo>
                    <a:lnTo>
                      <a:pt x="8" y="183"/>
                    </a:lnTo>
                    <a:lnTo>
                      <a:pt x="24" y="213"/>
                    </a:lnTo>
                    <a:lnTo>
                      <a:pt x="36" y="233"/>
                    </a:lnTo>
                    <a:lnTo>
                      <a:pt x="54" y="254"/>
                    </a:lnTo>
                    <a:lnTo>
                      <a:pt x="91" y="280"/>
                    </a:lnTo>
                    <a:lnTo>
                      <a:pt x="72" y="246"/>
                    </a:lnTo>
                    <a:lnTo>
                      <a:pt x="56" y="217"/>
                    </a:lnTo>
                    <a:lnTo>
                      <a:pt x="48" y="190"/>
                    </a:lnTo>
                    <a:lnTo>
                      <a:pt x="51" y="164"/>
                    </a:lnTo>
                    <a:lnTo>
                      <a:pt x="54" y="145"/>
                    </a:lnTo>
                    <a:lnTo>
                      <a:pt x="48" y="124"/>
                    </a:lnTo>
                    <a:lnTo>
                      <a:pt x="45" y="103"/>
                    </a:lnTo>
                    <a:lnTo>
                      <a:pt x="60" y="67"/>
                    </a:lnTo>
                    <a:lnTo>
                      <a:pt x="64" y="47"/>
                    </a:lnTo>
                    <a:lnTo>
                      <a:pt x="76" y="33"/>
                    </a:lnTo>
                    <a:lnTo>
                      <a:pt x="103" y="11"/>
                    </a:lnTo>
                    <a:lnTo>
                      <a:pt x="115" y="27"/>
                    </a:lnTo>
                    <a:lnTo>
                      <a:pt x="162" y="53"/>
                    </a:lnTo>
                    <a:lnTo>
                      <a:pt x="158" y="4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</p:grpSp>
      <p:sp>
        <p:nvSpPr>
          <p:cNvPr id="2161" name="Rectangle 11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524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2162" name="Rectangle 11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048000"/>
            <a:ext cx="6400800" cy="17526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115" name="Rectangle 115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6" name="Rectangle 11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7" name="Rectangle 11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4423B-58F9-4615-8CB6-A61FA599F97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58A84-D604-41C7-B589-BE1047A420C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1" y="419100"/>
            <a:ext cx="1943100" cy="5486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1" y="4191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A53F2-53DD-4F1A-9394-DB94D59A50D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16B54-D24B-4454-9E9E-E6853AD65C6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BEDAD-8208-4FA2-B98C-2EE4C6F58FB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790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90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71A4A-DF44-4EDA-9A58-F963CABBD8D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C88A2B-4EB5-46AE-BB51-CAD0C8C0D86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3DB0A-13E4-4931-A6ED-E78BA67B0CC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26C99-4165-4C7B-BA84-B7985B3F24C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B67EB-E35B-4E2E-A8E2-6C6A9658A5D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2B334-9612-4059-97CC-3DD2AF439A0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12"/>
          <p:cNvGrpSpPr>
            <a:grpSpLocks/>
          </p:cNvGrpSpPr>
          <p:nvPr/>
        </p:nvGrpSpPr>
        <p:grpSpPr bwMode="auto">
          <a:xfrm>
            <a:off x="11113" y="4291013"/>
            <a:ext cx="9156700" cy="2589212"/>
            <a:chOff x="7" y="2703"/>
            <a:chExt cx="5768" cy="1631"/>
          </a:xfrm>
        </p:grpSpPr>
        <p:sp>
          <p:nvSpPr>
            <p:cNvPr id="2" name="Freeform 2"/>
            <p:cNvSpPr>
              <a:spLocks/>
            </p:cNvSpPr>
            <p:nvPr/>
          </p:nvSpPr>
          <p:spPr bwMode="ltGray">
            <a:xfrm>
              <a:off x="7" y="4067"/>
              <a:ext cx="5760" cy="267"/>
            </a:xfrm>
            <a:custGeom>
              <a:avLst/>
              <a:gdLst/>
              <a:ahLst/>
              <a:cxnLst>
                <a:cxn ang="0">
                  <a:pos x="0" y="266"/>
                </a:cxn>
                <a:cxn ang="0">
                  <a:pos x="5759" y="266"/>
                </a:cxn>
                <a:cxn ang="0">
                  <a:pos x="5759" y="81"/>
                </a:cxn>
                <a:cxn ang="0">
                  <a:pos x="5573" y="111"/>
                </a:cxn>
                <a:cxn ang="0">
                  <a:pos x="5104" y="131"/>
                </a:cxn>
                <a:cxn ang="0">
                  <a:pos x="4602" y="101"/>
                </a:cxn>
                <a:cxn ang="0">
                  <a:pos x="4143" y="141"/>
                </a:cxn>
                <a:cxn ang="0">
                  <a:pos x="3918" y="141"/>
                </a:cxn>
                <a:cxn ang="0">
                  <a:pos x="3790" y="131"/>
                </a:cxn>
                <a:cxn ang="0">
                  <a:pos x="3459" y="81"/>
                </a:cxn>
                <a:cxn ang="0">
                  <a:pos x="2979" y="91"/>
                </a:cxn>
                <a:cxn ang="0">
                  <a:pos x="2733" y="20"/>
                </a:cxn>
                <a:cxn ang="0">
                  <a:pos x="2434" y="51"/>
                </a:cxn>
                <a:cxn ang="0">
                  <a:pos x="2220" y="81"/>
                </a:cxn>
                <a:cxn ang="0">
                  <a:pos x="2050" y="91"/>
                </a:cxn>
                <a:cxn ang="0">
                  <a:pos x="1751" y="71"/>
                </a:cxn>
                <a:cxn ang="0">
                  <a:pos x="1441" y="51"/>
                </a:cxn>
                <a:cxn ang="0">
                  <a:pos x="1131" y="20"/>
                </a:cxn>
                <a:cxn ang="0">
                  <a:pos x="757" y="40"/>
                </a:cxn>
                <a:cxn ang="0">
                  <a:pos x="384" y="71"/>
                </a:cxn>
                <a:cxn ang="0">
                  <a:pos x="128" y="10"/>
                </a:cxn>
                <a:cxn ang="0">
                  <a:pos x="0" y="0"/>
                </a:cxn>
                <a:cxn ang="0">
                  <a:pos x="0" y="266"/>
                </a:cxn>
              </a:cxnLst>
              <a:rect l="0" t="0" r="r" b="b"/>
              <a:pathLst>
                <a:path w="5760" h="267">
                  <a:moveTo>
                    <a:pt x="0" y="266"/>
                  </a:moveTo>
                  <a:lnTo>
                    <a:pt x="5759" y="266"/>
                  </a:lnTo>
                  <a:lnTo>
                    <a:pt x="5759" y="81"/>
                  </a:lnTo>
                  <a:lnTo>
                    <a:pt x="5573" y="111"/>
                  </a:lnTo>
                  <a:lnTo>
                    <a:pt x="5104" y="131"/>
                  </a:lnTo>
                  <a:lnTo>
                    <a:pt x="4602" y="101"/>
                  </a:lnTo>
                  <a:lnTo>
                    <a:pt x="4143" y="141"/>
                  </a:lnTo>
                  <a:lnTo>
                    <a:pt x="3918" y="141"/>
                  </a:lnTo>
                  <a:lnTo>
                    <a:pt x="3790" y="131"/>
                  </a:lnTo>
                  <a:lnTo>
                    <a:pt x="3459" y="81"/>
                  </a:lnTo>
                  <a:lnTo>
                    <a:pt x="2979" y="91"/>
                  </a:lnTo>
                  <a:lnTo>
                    <a:pt x="2733" y="20"/>
                  </a:lnTo>
                  <a:lnTo>
                    <a:pt x="2434" y="51"/>
                  </a:lnTo>
                  <a:lnTo>
                    <a:pt x="2220" y="81"/>
                  </a:lnTo>
                  <a:lnTo>
                    <a:pt x="2050" y="91"/>
                  </a:lnTo>
                  <a:lnTo>
                    <a:pt x="1751" y="71"/>
                  </a:lnTo>
                  <a:lnTo>
                    <a:pt x="1441" y="51"/>
                  </a:lnTo>
                  <a:lnTo>
                    <a:pt x="1131" y="20"/>
                  </a:lnTo>
                  <a:lnTo>
                    <a:pt x="757" y="40"/>
                  </a:lnTo>
                  <a:lnTo>
                    <a:pt x="384" y="71"/>
                  </a:lnTo>
                  <a:lnTo>
                    <a:pt x="128" y="10"/>
                  </a:lnTo>
                  <a:lnTo>
                    <a:pt x="0" y="0"/>
                  </a:lnTo>
                  <a:lnTo>
                    <a:pt x="0" y="266"/>
                  </a:lnTo>
                </a:path>
              </a:pathLst>
            </a:custGeom>
            <a:solidFill>
              <a:srgbClr val="9DA09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grpSp>
          <p:nvGrpSpPr>
            <p:cNvPr id="2057" name="Group 68"/>
            <p:cNvGrpSpPr>
              <a:grpSpLocks/>
            </p:cNvGrpSpPr>
            <p:nvPr/>
          </p:nvGrpSpPr>
          <p:grpSpPr bwMode="auto">
            <a:xfrm>
              <a:off x="43" y="2703"/>
              <a:ext cx="1502" cy="1542"/>
              <a:chOff x="43" y="2703"/>
              <a:chExt cx="1502" cy="1542"/>
            </a:xfrm>
          </p:grpSpPr>
          <p:grpSp>
            <p:nvGrpSpPr>
              <p:cNvPr id="2101" name="Group 28"/>
              <p:cNvGrpSpPr>
                <a:grpSpLocks/>
              </p:cNvGrpSpPr>
              <p:nvPr/>
            </p:nvGrpSpPr>
            <p:grpSpPr bwMode="auto">
              <a:xfrm>
                <a:off x="106" y="2703"/>
                <a:ext cx="1387" cy="1542"/>
                <a:chOff x="106" y="2703"/>
                <a:chExt cx="1387" cy="1542"/>
              </a:xfrm>
            </p:grpSpPr>
            <p:grpSp>
              <p:nvGrpSpPr>
                <p:cNvPr id="2141" name="Group 5"/>
                <p:cNvGrpSpPr>
                  <a:grpSpLocks/>
                </p:cNvGrpSpPr>
                <p:nvPr/>
              </p:nvGrpSpPr>
              <p:grpSpPr bwMode="auto">
                <a:xfrm>
                  <a:off x="506" y="3583"/>
                  <a:ext cx="135" cy="584"/>
                  <a:chOff x="506" y="3583"/>
                  <a:chExt cx="135" cy="584"/>
                </a:xfrm>
              </p:grpSpPr>
              <p:sp>
                <p:nvSpPr>
                  <p:cNvPr id="1027" name="Freeform 3"/>
                  <p:cNvSpPr>
                    <a:spLocks/>
                  </p:cNvSpPr>
                  <p:nvPr/>
                </p:nvSpPr>
                <p:spPr bwMode="ltGray">
                  <a:xfrm>
                    <a:off x="509" y="3861"/>
                    <a:ext cx="132" cy="239"/>
                  </a:xfrm>
                  <a:custGeom>
                    <a:avLst/>
                    <a:gdLst/>
                    <a:ahLst/>
                    <a:cxnLst>
                      <a:cxn ang="0">
                        <a:pos x="0" y="238"/>
                      </a:cxn>
                      <a:cxn ang="0">
                        <a:pos x="19" y="184"/>
                      </a:cxn>
                      <a:cxn ang="0">
                        <a:pos x="36" y="126"/>
                      </a:cxn>
                      <a:cxn ang="0">
                        <a:pos x="44" y="100"/>
                      </a:cxn>
                      <a:cxn ang="0">
                        <a:pos x="55" y="70"/>
                      </a:cxn>
                      <a:cxn ang="0">
                        <a:pos x="72" y="39"/>
                      </a:cxn>
                      <a:cxn ang="0">
                        <a:pos x="83" y="19"/>
                      </a:cxn>
                      <a:cxn ang="0">
                        <a:pos x="93" y="10"/>
                      </a:cxn>
                      <a:cxn ang="0">
                        <a:pos x="105" y="2"/>
                      </a:cxn>
                      <a:cxn ang="0">
                        <a:pos x="118" y="0"/>
                      </a:cxn>
                      <a:cxn ang="0">
                        <a:pos x="124" y="6"/>
                      </a:cxn>
                      <a:cxn ang="0">
                        <a:pos x="131" y="22"/>
                      </a:cxn>
                    </a:cxnLst>
                    <a:rect l="0" t="0" r="r" b="b"/>
                    <a:pathLst>
                      <a:path w="132" h="239">
                        <a:moveTo>
                          <a:pt x="0" y="238"/>
                        </a:moveTo>
                        <a:lnTo>
                          <a:pt x="19" y="184"/>
                        </a:lnTo>
                        <a:lnTo>
                          <a:pt x="36" y="126"/>
                        </a:lnTo>
                        <a:lnTo>
                          <a:pt x="44" y="100"/>
                        </a:lnTo>
                        <a:lnTo>
                          <a:pt x="55" y="70"/>
                        </a:lnTo>
                        <a:lnTo>
                          <a:pt x="72" y="39"/>
                        </a:lnTo>
                        <a:lnTo>
                          <a:pt x="83" y="19"/>
                        </a:lnTo>
                        <a:lnTo>
                          <a:pt x="93" y="10"/>
                        </a:lnTo>
                        <a:lnTo>
                          <a:pt x="105" y="2"/>
                        </a:lnTo>
                        <a:lnTo>
                          <a:pt x="118" y="0"/>
                        </a:lnTo>
                        <a:lnTo>
                          <a:pt x="124" y="6"/>
                        </a:lnTo>
                        <a:lnTo>
                          <a:pt x="131" y="22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4" name="Freeform 4"/>
                  <p:cNvSpPr>
                    <a:spLocks/>
                  </p:cNvSpPr>
                  <p:nvPr/>
                </p:nvSpPr>
                <p:spPr bwMode="ltGray">
                  <a:xfrm>
                    <a:off x="506" y="3583"/>
                    <a:ext cx="90" cy="584"/>
                  </a:xfrm>
                  <a:custGeom>
                    <a:avLst/>
                    <a:gdLst/>
                    <a:ahLst/>
                    <a:cxnLst>
                      <a:cxn ang="0">
                        <a:pos x="0" y="583"/>
                      </a:cxn>
                      <a:cxn ang="0">
                        <a:pos x="0" y="528"/>
                      </a:cxn>
                      <a:cxn ang="0">
                        <a:pos x="0" y="487"/>
                      </a:cxn>
                      <a:cxn ang="0">
                        <a:pos x="2" y="458"/>
                      </a:cxn>
                      <a:cxn ang="0">
                        <a:pos x="2" y="423"/>
                      </a:cxn>
                      <a:cxn ang="0">
                        <a:pos x="2" y="387"/>
                      </a:cxn>
                      <a:cxn ang="0">
                        <a:pos x="3" y="357"/>
                      </a:cxn>
                      <a:cxn ang="0">
                        <a:pos x="5" y="329"/>
                      </a:cxn>
                      <a:cxn ang="0">
                        <a:pos x="8" y="280"/>
                      </a:cxn>
                      <a:cxn ang="0">
                        <a:pos x="13" y="227"/>
                      </a:cxn>
                      <a:cxn ang="0">
                        <a:pos x="19" y="173"/>
                      </a:cxn>
                      <a:cxn ang="0">
                        <a:pos x="23" y="116"/>
                      </a:cxn>
                      <a:cxn ang="0">
                        <a:pos x="27" y="81"/>
                      </a:cxn>
                      <a:cxn ang="0">
                        <a:pos x="30" y="68"/>
                      </a:cxn>
                      <a:cxn ang="0">
                        <a:pos x="38" y="45"/>
                      </a:cxn>
                      <a:cxn ang="0">
                        <a:pos x="46" y="28"/>
                      </a:cxn>
                      <a:cxn ang="0">
                        <a:pos x="55" y="15"/>
                      </a:cxn>
                      <a:cxn ang="0">
                        <a:pos x="63" y="3"/>
                      </a:cxn>
                      <a:cxn ang="0">
                        <a:pos x="69" y="0"/>
                      </a:cxn>
                      <a:cxn ang="0">
                        <a:pos x="78" y="0"/>
                      </a:cxn>
                      <a:cxn ang="0">
                        <a:pos x="86" y="4"/>
                      </a:cxn>
                      <a:cxn ang="0">
                        <a:pos x="89" y="10"/>
                      </a:cxn>
                    </a:cxnLst>
                    <a:rect l="0" t="0" r="r" b="b"/>
                    <a:pathLst>
                      <a:path w="90" h="584">
                        <a:moveTo>
                          <a:pt x="0" y="583"/>
                        </a:moveTo>
                        <a:lnTo>
                          <a:pt x="0" y="528"/>
                        </a:lnTo>
                        <a:lnTo>
                          <a:pt x="0" y="487"/>
                        </a:lnTo>
                        <a:lnTo>
                          <a:pt x="2" y="458"/>
                        </a:lnTo>
                        <a:lnTo>
                          <a:pt x="2" y="423"/>
                        </a:lnTo>
                        <a:lnTo>
                          <a:pt x="2" y="387"/>
                        </a:lnTo>
                        <a:lnTo>
                          <a:pt x="3" y="357"/>
                        </a:lnTo>
                        <a:lnTo>
                          <a:pt x="5" y="329"/>
                        </a:lnTo>
                        <a:lnTo>
                          <a:pt x="8" y="280"/>
                        </a:lnTo>
                        <a:lnTo>
                          <a:pt x="13" y="227"/>
                        </a:lnTo>
                        <a:lnTo>
                          <a:pt x="19" y="173"/>
                        </a:lnTo>
                        <a:lnTo>
                          <a:pt x="23" y="116"/>
                        </a:lnTo>
                        <a:lnTo>
                          <a:pt x="27" y="81"/>
                        </a:lnTo>
                        <a:lnTo>
                          <a:pt x="30" y="68"/>
                        </a:lnTo>
                        <a:lnTo>
                          <a:pt x="38" y="45"/>
                        </a:lnTo>
                        <a:lnTo>
                          <a:pt x="46" y="28"/>
                        </a:lnTo>
                        <a:lnTo>
                          <a:pt x="55" y="15"/>
                        </a:lnTo>
                        <a:lnTo>
                          <a:pt x="63" y="3"/>
                        </a:lnTo>
                        <a:lnTo>
                          <a:pt x="69" y="0"/>
                        </a:lnTo>
                        <a:lnTo>
                          <a:pt x="78" y="0"/>
                        </a:lnTo>
                        <a:lnTo>
                          <a:pt x="86" y="4"/>
                        </a:lnTo>
                        <a:lnTo>
                          <a:pt x="89" y="10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grpSp>
              <p:nvGrpSpPr>
                <p:cNvPr id="2142" name="Group 8"/>
                <p:cNvGrpSpPr>
                  <a:grpSpLocks/>
                </p:cNvGrpSpPr>
                <p:nvPr/>
              </p:nvGrpSpPr>
              <p:grpSpPr bwMode="auto">
                <a:xfrm>
                  <a:off x="243" y="3542"/>
                  <a:ext cx="270" cy="631"/>
                  <a:chOff x="243" y="3542"/>
                  <a:chExt cx="270" cy="631"/>
                </a:xfrm>
              </p:grpSpPr>
              <p:sp>
                <p:nvSpPr>
                  <p:cNvPr id="1030" name="Freeform 6"/>
                  <p:cNvSpPr>
                    <a:spLocks/>
                  </p:cNvSpPr>
                  <p:nvPr/>
                </p:nvSpPr>
                <p:spPr bwMode="ltGray">
                  <a:xfrm>
                    <a:off x="350" y="3908"/>
                    <a:ext cx="163" cy="265"/>
                  </a:xfrm>
                  <a:custGeom>
                    <a:avLst/>
                    <a:gdLst/>
                    <a:ahLst/>
                    <a:cxnLst>
                      <a:cxn ang="0">
                        <a:pos x="162" y="264"/>
                      </a:cxn>
                      <a:cxn ang="0">
                        <a:pos x="138" y="239"/>
                      </a:cxn>
                      <a:cxn ang="0">
                        <a:pos x="128" y="222"/>
                      </a:cxn>
                      <a:cxn ang="0">
                        <a:pos x="122" y="210"/>
                      </a:cxn>
                      <a:cxn ang="0">
                        <a:pos x="86" y="88"/>
                      </a:cxn>
                      <a:cxn ang="0">
                        <a:pos x="66" y="49"/>
                      </a:cxn>
                      <a:cxn ang="0">
                        <a:pos x="52" y="24"/>
                      </a:cxn>
                      <a:cxn ang="0">
                        <a:pos x="41" y="13"/>
                      </a:cxn>
                      <a:cxn ang="0">
                        <a:pos x="27" y="3"/>
                      </a:cxn>
                      <a:cxn ang="0">
                        <a:pos x="15" y="0"/>
                      </a:cxn>
                      <a:cxn ang="0">
                        <a:pos x="5" y="2"/>
                      </a:cxn>
                      <a:cxn ang="0">
                        <a:pos x="0" y="17"/>
                      </a:cxn>
                    </a:cxnLst>
                    <a:rect l="0" t="0" r="r" b="b"/>
                    <a:pathLst>
                      <a:path w="163" h="265">
                        <a:moveTo>
                          <a:pt x="162" y="264"/>
                        </a:moveTo>
                        <a:lnTo>
                          <a:pt x="138" y="239"/>
                        </a:lnTo>
                        <a:lnTo>
                          <a:pt x="128" y="222"/>
                        </a:lnTo>
                        <a:lnTo>
                          <a:pt x="122" y="210"/>
                        </a:lnTo>
                        <a:lnTo>
                          <a:pt x="86" y="88"/>
                        </a:lnTo>
                        <a:lnTo>
                          <a:pt x="66" y="49"/>
                        </a:lnTo>
                        <a:lnTo>
                          <a:pt x="52" y="24"/>
                        </a:lnTo>
                        <a:lnTo>
                          <a:pt x="41" y="13"/>
                        </a:lnTo>
                        <a:lnTo>
                          <a:pt x="27" y="3"/>
                        </a:lnTo>
                        <a:lnTo>
                          <a:pt x="15" y="0"/>
                        </a:lnTo>
                        <a:lnTo>
                          <a:pt x="5" y="2"/>
                        </a:lnTo>
                        <a:lnTo>
                          <a:pt x="0" y="17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1" name="Freeform 7"/>
                  <p:cNvSpPr>
                    <a:spLocks/>
                  </p:cNvSpPr>
                  <p:nvPr/>
                </p:nvSpPr>
                <p:spPr bwMode="ltGray">
                  <a:xfrm>
                    <a:off x="243" y="3542"/>
                    <a:ext cx="250" cy="628"/>
                  </a:xfrm>
                  <a:custGeom>
                    <a:avLst/>
                    <a:gdLst/>
                    <a:ahLst/>
                    <a:cxnLst>
                      <a:cxn ang="0">
                        <a:pos x="249" y="627"/>
                      </a:cxn>
                      <a:cxn ang="0">
                        <a:pos x="242" y="577"/>
                      </a:cxn>
                      <a:cxn ang="0">
                        <a:pos x="164" y="237"/>
                      </a:cxn>
                      <a:cxn ang="0">
                        <a:pos x="128" y="132"/>
                      </a:cxn>
                      <a:cxn ang="0">
                        <a:pos x="118" y="97"/>
                      </a:cxn>
                      <a:cxn ang="0">
                        <a:pos x="105" y="57"/>
                      </a:cxn>
                      <a:cxn ang="0">
                        <a:pos x="90" y="27"/>
                      </a:cxn>
                      <a:cxn ang="0">
                        <a:pos x="75" y="11"/>
                      </a:cxn>
                      <a:cxn ang="0">
                        <a:pos x="57" y="0"/>
                      </a:cxn>
                      <a:cxn ang="0">
                        <a:pos x="38" y="0"/>
                      </a:cxn>
                      <a:cxn ang="0">
                        <a:pos x="26" y="12"/>
                      </a:cxn>
                      <a:cxn ang="0">
                        <a:pos x="0" y="70"/>
                      </a:cxn>
                    </a:cxnLst>
                    <a:rect l="0" t="0" r="r" b="b"/>
                    <a:pathLst>
                      <a:path w="250" h="628">
                        <a:moveTo>
                          <a:pt x="249" y="627"/>
                        </a:moveTo>
                        <a:lnTo>
                          <a:pt x="242" y="577"/>
                        </a:lnTo>
                        <a:lnTo>
                          <a:pt x="164" y="237"/>
                        </a:lnTo>
                        <a:lnTo>
                          <a:pt x="128" y="132"/>
                        </a:lnTo>
                        <a:lnTo>
                          <a:pt x="118" y="97"/>
                        </a:lnTo>
                        <a:lnTo>
                          <a:pt x="105" y="57"/>
                        </a:lnTo>
                        <a:lnTo>
                          <a:pt x="90" y="27"/>
                        </a:lnTo>
                        <a:lnTo>
                          <a:pt x="75" y="11"/>
                        </a:lnTo>
                        <a:lnTo>
                          <a:pt x="57" y="0"/>
                        </a:lnTo>
                        <a:lnTo>
                          <a:pt x="38" y="0"/>
                        </a:lnTo>
                        <a:lnTo>
                          <a:pt x="26" y="12"/>
                        </a:lnTo>
                        <a:lnTo>
                          <a:pt x="0" y="70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6" name="Freeform 9"/>
                <p:cNvSpPr>
                  <a:spLocks/>
                </p:cNvSpPr>
                <p:nvPr/>
              </p:nvSpPr>
              <p:spPr bwMode="ltGray">
                <a:xfrm>
                  <a:off x="351" y="3908"/>
                  <a:ext cx="59" cy="262"/>
                </a:xfrm>
                <a:custGeom>
                  <a:avLst/>
                  <a:gdLst/>
                  <a:ahLst/>
                  <a:cxnLst>
                    <a:cxn ang="0">
                      <a:pos x="0" y="261"/>
                    </a:cxn>
                    <a:cxn ang="0">
                      <a:pos x="8" y="202"/>
                    </a:cxn>
                    <a:cxn ang="0">
                      <a:pos x="15" y="138"/>
                    </a:cxn>
                    <a:cxn ang="0">
                      <a:pos x="19" y="110"/>
                    </a:cxn>
                    <a:cxn ang="0">
                      <a:pos x="24" y="77"/>
                    </a:cxn>
                    <a:cxn ang="0">
                      <a:pos x="31" y="43"/>
                    </a:cxn>
                    <a:cxn ang="0">
                      <a:pos x="36" y="21"/>
                    </a:cxn>
                    <a:cxn ang="0">
                      <a:pos x="41" y="11"/>
                    </a:cxn>
                    <a:cxn ang="0">
                      <a:pos x="46" y="2"/>
                    </a:cxn>
                    <a:cxn ang="0">
                      <a:pos x="52" y="0"/>
                    </a:cxn>
                    <a:cxn ang="0">
                      <a:pos x="55" y="7"/>
                    </a:cxn>
                    <a:cxn ang="0">
                      <a:pos x="58" y="24"/>
                    </a:cxn>
                  </a:cxnLst>
                  <a:rect l="0" t="0" r="r" b="b"/>
                  <a:pathLst>
                    <a:path w="59" h="262">
                      <a:moveTo>
                        <a:pt x="0" y="261"/>
                      </a:moveTo>
                      <a:lnTo>
                        <a:pt x="8" y="202"/>
                      </a:lnTo>
                      <a:lnTo>
                        <a:pt x="15" y="138"/>
                      </a:lnTo>
                      <a:lnTo>
                        <a:pt x="19" y="110"/>
                      </a:lnTo>
                      <a:lnTo>
                        <a:pt x="24" y="77"/>
                      </a:lnTo>
                      <a:lnTo>
                        <a:pt x="31" y="43"/>
                      </a:lnTo>
                      <a:lnTo>
                        <a:pt x="36" y="21"/>
                      </a:lnTo>
                      <a:lnTo>
                        <a:pt x="41" y="11"/>
                      </a:lnTo>
                      <a:lnTo>
                        <a:pt x="46" y="2"/>
                      </a:lnTo>
                      <a:lnTo>
                        <a:pt x="52" y="0"/>
                      </a:lnTo>
                      <a:lnTo>
                        <a:pt x="55" y="7"/>
                      </a:lnTo>
                      <a:lnTo>
                        <a:pt x="58" y="24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7" name="Freeform 10"/>
                <p:cNvSpPr>
                  <a:spLocks/>
                </p:cNvSpPr>
                <p:nvPr/>
              </p:nvSpPr>
              <p:spPr bwMode="ltGray">
                <a:xfrm>
                  <a:off x="349" y="3605"/>
                  <a:ext cx="41" cy="640"/>
                </a:xfrm>
                <a:custGeom>
                  <a:avLst/>
                  <a:gdLst/>
                  <a:ahLst/>
                  <a:cxnLst>
                    <a:cxn ang="0">
                      <a:pos x="0" y="639"/>
                    </a:cxn>
                    <a:cxn ang="0">
                      <a:pos x="0" y="579"/>
                    </a:cxn>
                    <a:cxn ang="0">
                      <a:pos x="0" y="534"/>
                    </a:cxn>
                    <a:cxn ang="0">
                      <a:pos x="0" y="503"/>
                    </a:cxn>
                    <a:cxn ang="0">
                      <a:pos x="1" y="464"/>
                    </a:cxn>
                    <a:cxn ang="0">
                      <a:pos x="1" y="424"/>
                    </a:cxn>
                    <a:cxn ang="0">
                      <a:pos x="1" y="391"/>
                    </a:cxn>
                    <a:cxn ang="0">
                      <a:pos x="2" y="361"/>
                    </a:cxn>
                    <a:cxn ang="0">
                      <a:pos x="4" y="307"/>
                    </a:cxn>
                    <a:cxn ang="0">
                      <a:pos x="5" y="249"/>
                    </a:cxn>
                    <a:cxn ang="0">
                      <a:pos x="8" y="190"/>
                    </a:cxn>
                    <a:cxn ang="0">
                      <a:pos x="10" y="127"/>
                    </a:cxn>
                    <a:cxn ang="0">
                      <a:pos x="12" y="89"/>
                    </a:cxn>
                    <a:cxn ang="0">
                      <a:pos x="13" y="75"/>
                    </a:cxn>
                    <a:cxn ang="0">
                      <a:pos x="17" y="49"/>
                    </a:cxn>
                    <a:cxn ang="0">
                      <a:pos x="20" y="31"/>
                    </a:cxn>
                    <a:cxn ang="0">
                      <a:pos x="24" y="16"/>
                    </a:cxn>
                    <a:cxn ang="0">
                      <a:pos x="28" y="3"/>
                    </a:cxn>
                    <a:cxn ang="0">
                      <a:pos x="31" y="0"/>
                    </a:cxn>
                    <a:cxn ang="0">
                      <a:pos x="35" y="0"/>
                    </a:cxn>
                    <a:cxn ang="0">
                      <a:pos x="38" y="5"/>
                    </a:cxn>
                    <a:cxn ang="0">
                      <a:pos x="40" y="10"/>
                    </a:cxn>
                  </a:cxnLst>
                  <a:rect l="0" t="0" r="r" b="b"/>
                  <a:pathLst>
                    <a:path w="41" h="640">
                      <a:moveTo>
                        <a:pt x="0" y="639"/>
                      </a:moveTo>
                      <a:lnTo>
                        <a:pt x="0" y="579"/>
                      </a:lnTo>
                      <a:lnTo>
                        <a:pt x="0" y="534"/>
                      </a:lnTo>
                      <a:lnTo>
                        <a:pt x="0" y="503"/>
                      </a:lnTo>
                      <a:lnTo>
                        <a:pt x="1" y="464"/>
                      </a:lnTo>
                      <a:lnTo>
                        <a:pt x="1" y="424"/>
                      </a:lnTo>
                      <a:lnTo>
                        <a:pt x="1" y="391"/>
                      </a:lnTo>
                      <a:lnTo>
                        <a:pt x="2" y="361"/>
                      </a:lnTo>
                      <a:lnTo>
                        <a:pt x="4" y="307"/>
                      </a:lnTo>
                      <a:lnTo>
                        <a:pt x="5" y="249"/>
                      </a:lnTo>
                      <a:lnTo>
                        <a:pt x="8" y="190"/>
                      </a:lnTo>
                      <a:lnTo>
                        <a:pt x="10" y="127"/>
                      </a:lnTo>
                      <a:lnTo>
                        <a:pt x="12" y="89"/>
                      </a:lnTo>
                      <a:lnTo>
                        <a:pt x="13" y="75"/>
                      </a:lnTo>
                      <a:lnTo>
                        <a:pt x="17" y="49"/>
                      </a:lnTo>
                      <a:lnTo>
                        <a:pt x="20" y="31"/>
                      </a:lnTo>
                      <a:lnTo>
                        <a:pt x="24" y="16"/>
                      </a:lnTo>
                      <a:lnTo>
                        <a:pt x="28" y="3"/>
                      </a:lnTo>
                      <a:lnTo>
                        <a:pt x="31" y="0"/>
                      </a:lnTo>
                      <a:lnTo>
                        <a:pt x="35" y="0"/>
                      </a:lnTo>
                      <a:lnTo>
                        <a:pt x="38" y="5"/>
                      </a:lnTo>
                      <a:lnTo>
                        <a:pt x="40" y="10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" name="Freeform 11"/>
                <p:cNvSpPr>
                  <a:spLocks/>
                </p:cNvSpPr>
                <p:nvPr/>
              </p:nvSpPr>
              <p:spPr bwMode="ltGray">
                <a:xfrm>
                  <a:off x="106" y="3013"/>
                  <a:ext cx="140" cy="1097"/>
                </a:xfrm>
                <a:custGeom>
                  <a:avLst/>
                  <a:gdLst/>
                  <a:ahLst/>
                  <a:cxnLst>
                    <a:cxn ang="0">
                      <a:pos x="139" y="1096"/>
                    </a:cxn>
                    <a:cxn ang="0">
                      <a:pos x="135" y="1009"/>
                    </a:cxn>
                    <a:cxn ang="0">
                      <a:pos x="90" y="415"/>
                    </a:cxn>
                    <a:cxn ang="0">
                      <a:pos x="71" y="230"/>
                    </a:cxn>
                    <a:cxn ang="0">
                      <a:pos x="66" y="170"/>
                    </a:cxn>
                    <a:cxn ang="0">
                      <a:pos x="58" y="100"/>
                    </a:cxn>
                    <a:cxn ang="0">
                      <a:pos x="50" y="47"/>
                    </a:cxn>
                    <a:cxn ang="0">
                      <a:pos x="41" y="19"/>
                    </a:cxn>
                    <a:cxn ang="0">
                      <a:pos x="32" y="1"/>
                    </a:cxn>
                    <a:cxn ang="0">
                      <a:pos x="21" y="0"/>
                    </a:cxn>
                    <a:cxn ang="0">
                      <a:pos x="14" y="21"/>
                    </a:cxn>
                    <a:cxn ang="0">
                      <a:pos x="0" y="122"/>
                    </a:cxn>
                  </a:cxnLst>
                  <a:rect l="0" t="0" r="r" b="b"/>
                  <a:pathLst>
                    <a:path w="140" h="1097">
                      <a:moveTo>
                        <a:pt x="139" y="1096"/>
                      </a:moveTo>
                      <a:lnTo>
                        <a:pt x="135" y="1009"/>
                      </a:lnTo>
                      <a:lnTo>
                        <a:pt x="90" y="415"/>
                      </a:lnTo>
                      <a:lnTo>
                        <a:pt x="71" y="230"/>
                      </a:lnTo>
                      <a:lnTo>
                        <a:pt x="66" y="170"/>
                      </a:lnTo>
                      <a:lnTo>
                        <a:pt x="58" y="100"/>
                      </a:lnTo>
                      <a:lnTo>
                        <a:pt x="50" y="47"/>
                      </a:lnTo>
                      <a:lnTo>
                        <a:pt x="41" y="19"/>
                      </a:lnTo>
                      <a:lnTo>
                        <a:pt x="32" y="1"/>
                      </a:lnTo>
                      <a:lnTo>
                        <a:pt x="21" y="0"/>
                      </a:lnTo>
                      <a:lnTo>
                        <a:pt x="14" y="21"/>
                      </a:lnTo>
                      <a:lnTo>
                        <a:pt x="0" y="12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2146" name="Group 16"/>
                <p:cNvGrpSpPr>
                  <a:grpSpLocks/>
                </p:cNvGrpSpPr>
                <p:nvPr/>
              </p:nvGrpSpPr>
              <p:grpSpPr bwMode="auto">
                <a:xfrm>
                  <a:off x="193" y="2703"/>
                  <a:ext cx="152" cy="1529"/>
                  <a:chOff x="193" y="2703"/>
                  <a:chExt cx="152" cy="1529"/>
                </a:xfrm>
              </p:grpSpPr>
              <p:sp>
                <p:nvSpPr>
                  <p:cNvPr id="1036" name="Freeform 12"/>
                  <p:cNvSpPr>
                    <a:spLocks/>
                  </p:cNvSpPr>
                  <p:nvPr/>
                </p:nvSpPr>
                <p:spPr bwMode="ltGray">
                  <a:xfrm>
                    <a:off x="193" y="3846"/>
                    <a:ext cx="92" cy="386"/>
                  </a:xfrm>
                  <a:custGeom>
                    <a:avLst/>
                    <a:gdLst/>
                    <a:ahLst/>
                    <a:cxnLst>
                      <a:cxn ang="0">
                        <a:pos x="91" y="385"/>
                      </a:cxn>
                      <a:cxn ang="0">
                        <a:pos x="77" y="347"/>
                      </a:cxn>
                      <a:cxn ang="0">
                        <a:pos x="72" y="325"/>
                      </a:cxn>
                      <a:cxn ang="0">
                        <a:pos x="69" y="306"/>
                      </a:cxn>
                      <a:cxn ang="0">
                        <a:pos x="48" y="129"/>
                      </a:cxn>
                      <a:cxn ang="0">
                        <a:pos x="37" y="73"/>
                      </a:cxn>
                      <a:cxn ang="0">
                        <a:pos x="29" y="37"/>
                      </a:cxn>
                      <a:cxn ang="0">
                        <a:pos x="23" y="18"/>
                      </a:cxn>
                      <a:cxn ang="0">
                        <a:pos x="15" y="5"/>
                      </a:cxn>
                      <a:cxn ang="0">
                        <a:pos x="8" y="0"/>
                      </a:cxn>
                      <a:cxn ang="0">
                        <a:pos x="2" y="3"/>
                      </a:cxn>
                      <a:cxn ang="0">
                        <a:pos x="0" y="25"/>
                      </a:cxn>
                    </a:cxnLst>
                    <a:rect l="0" t="0" r="r" b="b"/>
                    <a:pathLst>
                      <a:path w="92" h="386">
                        <a:moveTo>
                          <a:pt x="91" y="385"/>
                        </a:moveTo>
                        <a:lnTo>
                          <a:pt x="77" y="347"/>
                        </a:lnTo>
                        <a:lnTo>
                          <a:pt x="72" y="325"/>
                        </a:lnTo>
                        <a:lnTo>
                          <a:pt x="69" y="306"/>
                        </a:lnTo>
                        <a:lnTo>
                          <a:pt x="48" y="129"/>
                        </a:lnTo>
                        <a:lnTo>
                          <a:pt x="37" y="73"/>
                        </a:lnTo>
                        <a:lnTo>
                          <a:pt x="29" y="37"/>
                        </a:lnTo>
                        <a:lnTo>
                          <a:pt x="23" y="18"/>
                        </a:lnTo>
                        <a:lnTo>
                          <a:pt x="15" y="5"/>
                        </a:lnTo>
                        <a:lnTo>
                          <a:pt x="8" y="0"/>
                        </a:lnTo>
                        <a:lnTo>
                          <a:pt x="2" y="3"/>
                        </a:lnTo>
                        <a:lnTo>
                          <a:pt x="0" y="25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7" name="Freeform 13"/>
                  <p:cNvSpPr>
                    <a:spLocks/>
                  </p:cNvSpPr>
                  <p:nvPr/>
                </p:nvSpPr>
                <p:spPr bwMode="ltGray">
                  <a:xfrm>
                    <a:off x="215" y="2703"/>
                    <a:ext cx="130" cy="1413"/>
                  </a:xfrm>
                  <a:custGeom>
                    <a:avLst/>
                    <a:gdLst/>
                    <a:ahLst/>
                    <a:cxnLst>
                      <a:cxn ang="0">
                        <a:pos x="0" y="1412"/>
                      </a:cxn>
                      <a:cxn ang="0">
                        <a:pos x="45" y="888"/>
                      </a:cxn>
                      <a:cxn ang="0">
                        <a:pos x="50" y="804"/>
                      </a:cxn>
                      <a:cxn ang="0">
                        <a:pos x="62" y="668"/>
                      </a:cxn>
                      <a:cxn ang="0">
                        <a:pos x="73" y="526"/>
                      </a:cxn>
                      <a:cxn ang="0">
                        <a:pos x="79" y="450"/>
                      </a:cxn>
                      <a:cxn ang="0">
                        <a:pos x="82" y="368"/>
                      </a:cxn>
                      <a:cxn ang="0">
                        <a:pos x="85" y="291"/>
                      </a:cxn>
                      <a:cxn ang="0">
                        <a:pos x="93" y="202"/>
                      </a:cxn>
                      <a:cxn ang="0">
                        <a:pos x="100" y="120"/>
                      </a:cxn>
                      <a:cxn ang="0">
                        <a:pos x="110" y="48"/>
                      </a:cxn>
                      <a:cxn ang="0">
                        <a:pos x="117" y="3"/>
                      </a:cxn>
                      <a:cxn ang="0">
                        <a:pos x="122" y="0"/>
                      </a:cxn>
                      <a:cxn ang="0">
                        <a:pos x="126" y="23"/>
                      </a:cxn>
                      <a:cxn ang="0">
                        <a:pos x="129" y="102"/>
                      </a:cxn>
                    </a:cxnLst>
                    <a:rect l="0" t="0" r="r" b="b"/>
                    <a:pathLst>
                      <a:path w="130" h="1413">
                        <a:moveTo>
                          <a:pt x="0" y="1412"/>
                        </a:moveTo>
                        <a:lnTo>
                          <a:pt x="45" y="888"/>
                        </a:lnTo>
                        <a:lnTo>
                          <a:pt x="50" y="804"/>
                        </a:lnTo>
                        <a:lnTo>
                          <a:pt x="62" y="668"/>
                        </a:lnTo>
                        <a:lnTo>
                          <a:pt x="73" y="526"/>
                        </a:lnTo>
                        <a:lnTo>
                          <a:pt x="79" y="450"/>
                        </a:lnTo>
                        <a:lnTo>
                          <a:pt x="82" y="368"/>
                        </a:lnTo>
                        <a:lnTo>
                          <a:pt x="85" y="291"/>
                        </a:lnTo>
                        <a:lnTo>
                          <a:pt x="93" y="202"/>
                        </a:lnTo>
                        <a:lnTo>
                          <a:pt x="100" y="120"/>
                        </a:lnTo>
                        <a:lnTo>
                          <a:pt x="110" y="48"/>
                        </a:lnTo>
                        <a:lnTo>
                          <a:pt x="117" y="3"/>
                        </a:lnTo>
                        <a:lnTo>
                          <a:pt x="122" y="0"/>
                        </a:lnTo>
                        <a:lnTo>
                          <a:pt x="126" y="23"/>
                        </a:lnTo>
                        <a:lnTo>
                          <a:pt x="129" y="102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8" name="Freeform 14"/>
                  <p:cNvSpPr>
                    <a:spLocks/>
                  </p:cNvSpPr>
                  <p:nvPr/>
                </p:nvSpPr>
                <p:spPr bwMode="ltGray">
                  <a:xfrm>
                    <a:off x="237" y="3336"/>
                    <a:ext cx="106" cy="522"/>
                  </a:xfrm>
                  <a:custGeom>
                    <a:avLst/>
                    <a:gdLst/>
                    <a:ahLst/>
                    <a:cxnLst>
                      <a:cxn ang="0">
                        <a:pos x="0" y="521"/>
                      </a:cxn>
                      <a:cxn ang="0">
                        <a:pos x="20" y="408"/>
                      </a:cxn>
                      <a:cxn ang="0">
                        <a:pos x="32" y="278"/>
                      </a:cxn>
                      <a:cxn ang="0">
                        <a:pos x="38" y="220"/>
                      </a:cxn>
                      <a:cxn ang="0">
                        <a:pos x="47" y="153"/>
                      </a:cxn>
                      <a:cxn ang="0">
                        <a:pos x="59" y="84"/>
                      </a:cxn>
                      <a:cxn ang="0">
                        <a:pos x="69" y="40"/>
                      </a:cxn>
                      <a:cxn ang="0">
                        <a:pos x="75" y="19"/>
                      </a:cxn>
                      <a:cxn ang="0">
                        <a:pos x="84" y="3"/>
                      </a:cxn>
                      <a:cxn ang="0">
                        <a:pos x="96" y="0"/>
                      </a:cxn>
                      <a:cxn ang="0">
                        <a:pos x="101" y="11"/>
                      </a:cxn>
                      <a:cxn ang="0">
                        <a:pos x="105" y="46"/>
                      </a:cxn>
                    </a:cxnLst>
                    <a:rect l="0" t="0" r="r" b="b"/>
                    <a:pathLst>
                      <a:path w="106" h="522">
                        <a:moveTo>
                          <a:pt x="0" y="521"/>
                        </a:moveTo>
                        <a:lnTo>
                          <a:pt x="20" y="408"/>
                        </a:lnTo>
                        <a:lnTo>
                          <a:pt x="32" y="278"/>
                        </a:lnTo>
                        <a:lnTo>
                          <a:pt x="38" y="220"/>
                        </a:lnTo>
                        <a:lnTo>
                          <a:pt x="47" y="153"/>
                        </a:lnTo>
                        <a:lnTo>
                          <a:pt x="59" y="84"/>
                        </a:lnTo>
                        <a:lnTo>
                          <a:pt x="69" y="40"/>
                        </a:lnTo>
                        <a:lnTo>
                          <a:pt x="75" y="19"/>
                        </a:lnTo>
                        <a:lnTo>
                          <a:pt x="84" y="3"/>
                        </a:lnTo>
                        <a:lnTo>
                          <a:pt x="96" y="0"/>
                        </a:lnTo>
                        <a:lnTo>
                          <a:pt x="101" y="11"/>
                        </a:lnTo>
                        <a:lnTo>
                          <a:pt x="105" y="46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9" name="Freeform 15"/>
                  <p:cNvSpPr>
                    <a:spLocks/>
                  </p:cNvSpPr>
                  <p:nvPr/>
                </p:nvSpPr>
                <p:spPr bwMode="ltGray">
                  <a:xfrm>
                    <a:off x="194" y="3521"/>
                    <a:ext cx="48" cy="25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7" y="16"/>
                      </a:cxn>
                      <a:cxn ang="0">
                        <a:pos x="18" y="34"/>
                      </a:cxn>
                      <a:cxn ang="0">
                        <a:pos x="26" y="70"/>
                      </a:cxn>
                      <a:cxn ang="0">
                        <a:pos x="33" y="101"/>
                      </a:cxn>
                      <a:cxn ang="0">
                        <a:pos x="40" y="132"/>
                      </a:cxn>
                      <a:cxn ang="0">
                        <a:pos x="43" y="158"/>
                      </a:cxn>
                      <a:cxn ang="0">
                        <a:pos x="45" y="184"/>
                      </a:cxn>
                      <a:cxn ang="0">
                        <a:pos x="47" y="219"/>
                      </a:cxn>
                      <a:cxn ang="0">
                        <a:pos x="47" y="254"/>
                      </a:cxn>
                    </a:cxnLst>
                    <a:rect l="0" t="0" r="r" b="b"/>
                    <a:pathLst>
                      <a:path w="48" h="255">
                        <a:moveTo>
                          <a:pt x="0" y="0"/>
                        </a:moveTo>
                        <a:lnTo>
                          <a:pt x="7" y="16"/>
                        </a:lnTo>
                        <a:lnTo>
                          <a:pt x="18" y="34"/>
                        </a:lnTo>
                        <a:lnTo>
                          <a:pt x="26" y="70"/>
                        </a:lnTo>
                        <a:lnTo>
                          <a:pt x="33" y="101"/>
                        </a:lnTo>
                        <a:lnTo>
                          <a:pt x="40" y="132"/>
                        </a:lnTo>
                        <a:lnTo>
                          <a:pt x="43" y="158"/>
                        </a:lnTo>
                        <a:lnTo>
                          <a:pt x="45" y="184"/>
                        </a:lnTo>
                        <a:lnTo>
                          <a:pt x="47" y="219"/>
                        </a:lnTo>
                        <a:lnTo>
                          <a:pt x="47" y="254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1041" name="Freeform 17"/>
                <p:cNvSpPr>
                  <a:spLocks/>
                </p:cNvSpPr>
                <p:nvPr/>
              </p:nvSpPr>
              <p:spPr bwMode="ltGray">
                <a:xfrm>
                  <a:off x="782" y="4015"/>
                  <a:ext cx="164" cy="130"/>
                </a:xfrm>
                <a:custGeom>
                  <a:avLst/>
                  <a:gdLst/>
                  <a:ahLst/>
                  <a:cxnLst>
                    <a:cxn ang="0">
                      <a:pos x="163" y="129"/>
                    </a:cxn>
                    <a:cxn ang="0">
                      <a:pos x="138" y="116"/>
                    </a:cxn>
                    <a:cxn ang="0">
                      <a:pos x="129" y="109"/>
                    </a:cxn>
                    <a:cxn ang="0">
                      <a:pos x="123" y="103"/>
                    </a:cxn>
                    <a:cxn ang="0">
                      <a:pos x="86" y="43"/>
                    </a:cxn>
                    <a:cxn ang="0">
                      <a:pos x="67" y="24"/>
                    </a:cxn>
                    <a:cxn ang="0">
                      <a:pos x="52" y="12"/>
                    </a:cxn>
                    <a:cxn ang="0">
                      <a:pos x="41" y="6"/>
                    </a:cxn>
                    <a:cxn ang="0">
                      <a:pos x="27" y="2"/>
                    </a:cxn>
                    <a:cxn ang="0">
                      <a:pos x="14" y="0"/>
                    </a:cxn>
                    <a:cxn ang="0">
                      <a:pos x="5" y="0"/>
                    </a:cxn>
                    <a:cxn ang="0">
                      <a:pos x="0" y="8"/>
                    </a:cxn>
                  </a:cxnLst>
                  <a:rect l="0" t="0" r="r" b="b"/>
                  <a:pathLst>
                    <a:path w="164" h="130">
                      <a:moveTo>
                        <a:pt x="163" y="129"/>
                      </a:moveTo>
                      <a:lnTo>
                        <a:pt x="138" y="116"/>
                      </a:lnTo>
                      <a:lnTo>
                        <a:pt x="129" y="109"/>
                      </a:lnTo>
                      <a:lnTo>
                        <a:pt x="123" y="103"/>
                      </a:lnTo>
                      <a:lnTo>
                        <a:pt x="86" y="43"/>
                      </a:lnTo>
                      <a:lnTo>
                        <a:pt x="67" y="24"/>
                      </a:lnTo>
                      <a:lnTo>
                        <a:pt x="52" y="12"/>
                      </a:lnTo>
                      <a:lnTo>
                        <a:pt x="41" y="6"/>
                      </a:lnTo>
                      <a:lnTo>
                        <a:pt x="27" y="2"/>
                      </a:lnTo>
                      <a:lnTo>
                        <a:pt x="14" y="0"/>
                      </a:lnTo>
                      <a:lnTo>
                        <a:pt x="5" y="0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2" name="Freeform 18"/>
                <p:cNvSpPr>
                  <a:spLocks/>
                </p:cNvSpPr>
                <p:nvPr/>
              </p:nvSpPr>
              <p:spPr bwMode="ltGray">
                <a:xfrm>
                  <a:off x="1275" y="3966"/>
                  <a:ext cx="218" cy="140"/>
                </a:xfrm>
                <a:custGeom>
                  <a:avLst/>
                  <a:gdLst/>
                  <a:ahLst/>
                  <a:cxnLst>
                    <a:cxn ang="0">
                      <a:pos x="0" y="139"/>
                    </a:cxn>
                    <a:cxn ang="0">
                      <a:pos x="32" y="108"/>
                    </a:cxn>
                    <a:cxn ang="0">
                      <a:pos x="59" y="73"/>
                    </a:cxn>
                    <a:cxn ang="0">
                      <a:pos x="73" y="58"/>
                    </a:cxn>
                    <a:cxn ang="0">
                      <a:pos x="93" y="41"/>
                    </a:cxn>
                    <a:cxn ang="0">
                      <a:pos x="119" y="23"/>
                    </a:cxn>
                    <a:cxn ang="0">
                      <a:pos x="139" y="11"/>
                    </a:cxn>
                    <a:cxn ang="0">
                      <a:pos x="153" y="5"/>
                    </a:cxn>
                    <a:cxn ang="0">
                      <a:pos x="173" y="1"/>
                    </a:cxn>
                    <a:cxn ang="0">
                      <a:pos x="196" y="0"/>
                    </a:cxn>
                    <a:cxn ang="0">
                      <a:pos x="206" y="3"/>
                    </a:cxn>
                    <a:cxn ang="0">
                      <a:pos x="217" y="13"/>
                    </a:cxn>
                  </a:cxnLst>
                  <a:rect l="0" t="0" r="r" b="b"/>
                  <a:pathLst>
                    <a:path w="218" h="140">
                      <a:moveTo>
                        <a:pt x="0" y="139"/>
                      </a:moveTo>
                      <a:lnTo>
                        <a:pt x="32" y="108"/>
                      </a:lnTo>
                      <a:lnTo>
                        <a:pt x="59" y="73"/>
                      </a:lnTo>
                      <a:lnTo>
                        <a:pt x="73" y="58"/>
                      </a:lnTo>
                      <a:lnTo>
                        <a:pt x="93" y="41"/>
                      </a:lnTo>
                      <a:lnTo>
                        <a:pt x="119" y="23"/>
                      </a:lnTo>
                      <a:lnTo>
                        <a:pt x="139" y="11"/>
                      </a:lnTo>
                      <a:lnTo>
                        <a:pt x="153" y="5"/>
                      </a:lnTo>
                      <a:lnTo>
                        <a:pt x="173" y="1"/>
                      </a:lnTo>
                      <a:lnTo>
                        <a:pt x="196" y="0"/>
                      </a:lnTo>
                      <a:lnTo>
                        <a:pt x="206" y="3"/>
                      </a:lnTo>
                      <a:lnTo>
                        <a:pt x="217" y="1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3" name="Freeform 19"/>
                <p:cNvSpPr>
                  <a:spLocks/>
                </p:cNvSpPr>
                <p:nvPr/>
              </p:nvSpPr>
              <p:spPr bwMode="ltGray">
                <a:xfrm>
                  <a:off x="1268" y="3802"/>
                  <a:ext cx="150" cy="345"/>
                </a:xfrm>
                <a:custGeom>
                  <a:avLst/>
                  <a:gdLst/>
                  <a:ahLst/>
                  <a:cxnLst>
                    <a:cxn ang="0">
                      <a:pos x="0" y="344"/>
                    </a:cxn>
                    <a:cxn ang="0">
                      <a:pos x="0" y="311"/>
                    </a:cxn>
                    <a:cxn ang="0">
                      <a:pos x="0" y="287"/>
                    </a:cxn>
                    <a:cxn ang="0">
                      <a:pos x="3" y="270"/>
                    </a:cxn>
                    <a:cxn ang="0">
                      <a:pos x="5" y="249"/>
                    </a:cxn>
                    <a:cxn ang="0">
                      <a:pos x="5" y="228"/>
                    </a:cxn>
                    <a:cxn ang="0">
                      <a:pos x="5" y="211"/>
                    </a:cxn>
                    <a:cxn ang="0">
                      <a:pos x="10" y="194"/>
                    </a:cxn>
                    <a:cxn ang="0">
                      <a:pos x="14" y="165"/>
                    </a:cxn>
                    <a:cxn ang="0">
                      <a:pos x="22" y="134"/>
                    </a:cxn>
                    <a:cxn ang="0">
                      <a:pos x="31" y="102"/>
                    </a:cxn>
                    <a:cxn ang="0">
                      <a:pos x="38" y="68"/>
                    </a:cxn>
                    <a:cxn ang="0">
                      <a:pos x="45" y="48"/>
                    </a:cxn>
                    <a:cxn ang="0">
                      <a:pos x="50" y="40"/>
                    </a:cxn>
                    <a:cxn ang="0">
                      <a:pos x="64" y="27"/>
                    </a:cxn>
                    <a:cxn ang="0">
                      <a:pos x="77" y="16"/>
                    </a:cxn>
                    <a:cxn ang="0">
                      <a:pos x="91" y="8"/>
                    </a:cxn>
                    <a:cxn ang="0">
                      <a:pos x="106" y="2"/>
                    </a:cxn>
                    <a:cxn ang="0">
                      <a:pos x="117" y="0"/>
                    </a:cxn>
                    <a:cxn ang="0">
                      <a:pos x="131" y="0"/>
                    </a:cxn>
                    <a:cxn ang="0">
                      <a:pos x="143" y="2"/>
                    </a:cxn>
                    <a:cxn ang="0">
                      <a:pos x="149" y="5"/>
                    </a:cxn>
                  </a:cxnLst>
                  <a:rect l="0" t="0" r="r" b="b"/>
                  <a:pathLst>
                    <a:path w="150" h="345">
                      <a:moveTo>
                        <a:pt x="0" y="344"/>
                      </a:moveTo>
                      <a:lnTo>
                        <a:pt x="0" y="311"/>
                      </a:lnTo>
                      <a:lnTo>
                        <a:pt x="0" y="287"/>
                      </a:lnTo>
                      <a:lnTo>
                        <a:pt x="3" y="270"/>
                      </a:lnTo>
                      <a:lnTo>
                        <a:pt x="5" y="249"/>
                      </a:lnTo>
                      <a:lnTo>
                        <a:pt x="5" y="228"/>
                      </a:lnTo>
                      <a:lnTo>
                        <a:pt x="5" y="211"/>
                      </a:lnTo>
                      <a:lnTo>
                        <a:pt x="10" y="194"/>
                      </a:lnTo>
                      <a:lnTo>
                        <a:pt x="14" y="165"/>
                      </a:lnTo>
                      <a:lnTo>
                        <a:pt x="22" y="134"/>
                      </a:lnTo>
                      <a:lnTo>
                        <a:pt x="31" y="102"/>
                      </a:lnTo>
                      <a:lnTo>
                        <a:pt x="38" y="68"/>
                      </a:lnTo>
                      <a:lnTo>
                        <a:pt x="45" y="48"/>
                      </a:lnTo>
                      <a:lnTo>
                        <a:pt x="50" y="40"/>
                      </a:lnTo>
                      <a:lnTo>
                        <a:pt x="64" y="27"/>
                      </a:lnTo>
                      <a:lnTo>
                        <a:pt x="77" y="16"/>
                      </a:lnTo>
                      <a:lnTo>
                        <a:pt x="91" y="8"/>
                      </a:lnTo>
                      <a:lnTo>
                        <a:pt x="106" y="2"/>
                      </a:lnTo>
                      <a:lnTo>
                        <a:pt x="117" y="0"/>
                      </a:lnTo>
                      <a:lnTo>
                        <a:pt x="131" y="0"/>
                      </a:lnTo>
                      <a:lnTo>
                        <a:pt x="143" y="2"/>
                      </a:lnTo>
                      <a:lnTo>
                        <a:pt x="149" y="5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4" name="Freeform 20"/>
                <p:cNvSpPr>
                  <a:spLocks/>
                </p:cNvSpPr>
                <p:nvPr/>
              </p:nvSpPr>
              <p:spPr bwMode="ltGray">
                <a:xfrm>
                  <a:off x="707" y="3886"/>
                  <a:ext cx="261" cy="312"/>
                </a:xfrm>
                <a:custGeom>
                  <a:avLst/>
                  <a:gdLst/>
                  <a:ahLst/>
                  <a:cxnLst>
                    <a:cxn ang="0">
                      <a:pos x="260" y="311"/>
                    </a:cxn>
                    <a:cxn ang="0">
                      <a:pos x="252" y="286"/>
                    </a:cxn>
                    <a:cxn ang="0">
                      <a:pos x="171" y="117"/>
                    </a:cxn>
                    <a:cxn ang="0">
                      <a:pos x="134" y="65"/>
                    </a:cxn>
                    <a:cxn ang="0">
                      <a:pos x="124" y="48"/>
                    </a:cxn>
                    <a:cxn ang="0">
                      <a:pos x="109" y="28"/>
                    </a:cxn>
                    <a:cxn ang="0">
                      <a:pos x="94" y="13"/>
                    </a:cxn>
                    <a:cxn ang="0">
                      <a:pos x="78" y="5"/>
                    </a:cxn>
                    <a:cxn ang="0">
                      <a:pos x="59" y="0"/>
                    </a:cxn>
                    <a:cxn ang="0">
                      <a:pos x="40" y="0"/>
                    </a:cxn>
                    <a:cxn ang="0">
                      <a:pos x="27" y="5"/>
                    </a:cxn>
                    <a:cxn ang="0">
                      <a:pos x="0" y="35"/>
                    </a:cxn>
                  </a:cxnLst>
                  <a:rect l="0" t="0" r="r" b="b"/>
                  <a:pathLst>
                    <a:path w="261" h="312">
                      <a:moveTo>
                        <a:pt x="260" y="311"/>
                      </a:moveTo>
                      <a:lnTo>
                        <a:pt x="252" y="286"/>
                      </a:lnTo>
                      <a:lnTo>
                        <a:pt x="171" y="117"/>
                      </a:lnTo>
                      <a:lnTo>
                        <a:pt x="134" y="65"/>
                      </a:lnTo>
                      <a:lnTo>
                        <a:pt x="124" y="48"/>
                      </a:lnTo>
                      <a:lnTo>
                        <a:pt x="109" y="28"/>
                      </a:lnTo>
                      <a:lnTo>
                        <a:pt x="94" y="13"/>
                      </a:lnTo>
                      <a:lnTo>
                        <a:pt x="78" y="5"/>
                      </a:lnTo>
                      <a:lnTo>
                        <a:pt x="59" y="0"/>
                      </a:lnTo>
                      <a:lnTo>
                        <a:pt x="40" y="0"/>
                      </a:lnTo>
                      <a:lnTo>
                        <a:pt x="27" y="5"/>
                      </a:lnTo>
                      <a:lnTo>
                        <a:pt x="0" y="35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5" name="Freeform 21"/>
                <p:cNvSpPr>
                  <a:spLocks/>
                </p:cNvSpPr>
                <p:nvPr/>
              </p:nvSpPr>
              <p:spPr bwMode="ltGray">
                <a:xfrm>
                  <a:off x="1026" y="3664"/>
                  <a:ext cx="236" cy="479"/>
                </a:xfrm>
                <a:custGeom>
                  <a:avLst/>
                  <a:gdLst/>
                  <a:ahLst/>
                  <a:cxnLst>
                    <a:cxn ang="0">
                      <a:pos x="0" y="478"/>
                    </a:cxn>
                    <a:cxn ang="0">
                      <a:pos x="84" y="300"/>
                    </a:cxn>
                    <a:cxn ang="0">
                      <a:pos x="93" y="272"/>
                    </a:cxn>
                    <a:cxn ang="0">
                      <a:pos x="114" y="226"/>
                    </a:cxn>
                    <a:cxn ang="0">
                      <a:pos x="133" y="178"/>
                    </a:cxn>
                    <a:cxn ang="0">
                      <a:pos x="144" y="152"/>
                    </a:cxn>
                    <a:cxn ang="0">
                      <a:pos x="149" y="124"/>
                    </a:cxn>
                    <a:cxn ang="0">
                      <a:pos x="157" y="98"/>
                    </a:cxn>
                    <a:cxn ang="0">
                      <a:pos x="169" y="68"/>
                    </a:cxn>
                    <a:cxn ang="0">
                      <a:pos x="183" y="40"/>
                    </a:cxn>
                    <a:cxn ang="0">
                      <a:pos x="200" y="16"/>
                    </a:cxn>
                    <a:cxn ang="0">
                      <a:pos x="214" y="1"/>
                    </a:cxn>
                    <a:cxn ang="0">
                      <a:pos x="222" y="0"/>
                    </a:cxn>
                    <a:cxn ang="0">
                      <a:pos x="230" y="8"/>
                    </a:cxn>
                    <a:cxn ang="0">
                      <a:pos x="235" y="34"/>
                    </a:cxn>
                  </a:cxnLst>
                  <a:rect l="0" t="0" r="r" b="b"/>
                  <a:pathLst>
                    <a:path w="236" h="479">
                      <a:moveTo>
                        <a:pt x="0" y="478"/>
                      </a:moveTo>
                      <a:lnTo>
                        <a:pt x="84" y="300"/>
                      </a:lnTo>
                      <a:lnTo>
                        <a:pt x="93" y="272"/>
                      </a:lnTo>
                      <a:lnTo>
                        <a:pt x="114" y="226"/>
                      </a:lnTo>
                      <a:lnTo>
                        <a:pt x="133" y="178"/>
                      </a:lnTo>
                      <a:lnTo>
                        <a:pt x="144" y="152"/>
                      </a:lnTo>
                      <a:lnTo>
                        <a:pt x="149" y="124"/>
                      </a:lnTo>
                      <a:lnTo>
                        <a:pt x="157" y="98"/>
                      </a:lnTo>
                      <a:lnTo>
                        <a:pt x="169" y="68"/>
                      </a:lnTo>
                      <a:lnTo>
                        <a:pt x="183" y="40"/>
                      </a:lnTo>
                      <a:lnTo>
                        <a:pt x="200" y="16"/>
                      </a:lnTo>
                      <a:lnTo>
                        <a:pt x="214" y="1"/>
                      </a:lnTo>
                      <a:lnTo>
                        <a:pt x="222" y="0"/>
                      </a:lnTo>
                      <a:lnTo>
                        <a:pt x="230" y="8"/>
                      </a:lnTo>
                      <a:lnTo>
                        <a:pt x="235" y="34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6" name="Freeform 22"/>
                <p:cNvSpPr>
                  <a:spLocks/>
                </p:cNvSpPr>
                <p:nvPr/>
              </p:nvSpPr>
              <p:spPr bwMode="ltGray">
                <a:xfrm>
                  <a:off x="1067" y="3877"/>
                  <a:ext cx="189" cy="178"/>
                </a:xfrm>
                <a:custGeom>
                  <a:avLst/>
                  <a:gdLst/>
                  <a:ahLst/>
                  <a:cxnLst>
                    <a:cxn ang="0">
                      <a:pos x="0" y="177"/>
                    </a:cxn>
                    <a:cxn ang="0">
                      <a:pos x="35" y="138"/>
                    </a:cxn>
                    <a:cxn ang="0">
                      <a:pos x="57" y="94"/>
                    </a:cxn>
                    <a:cxn ang="0">
                      <a:pos x="70" y="74"/>
                    </a:cxn>
                    <a:cxn ang="0">
                      <a:pos x="86" y="51"/>
                    </a:cxn>
                    <a:cxn ang="0">
                      <a:pos x="107" y="28"/>
                    </a:cxn>
                    <a:cxn ang="0">
                      <a:pos x="123" y="13"/>
                    </a:cxn>
                    <a:cxn ang="0">
                      <a:pos x="136" y="6"/>
                    </a:cxn>
                    <a:cxn ang="0">
                      <a:pos x="152" y="1"/>
                    </a:cxn>
                    <a:cxn ang="0">
                      <a:pos x="171" y="0"/>
                    </a:cxn>
                    <a:cxn ang="0">
                      <a:pos x="179" y="3"/>
                    </a:cxn>
                    <a:cxn ang="0">
                      <a:pos x="188" y="15"/>
                    </a:cxn>
                  </a:cxnLst>
                  <a:rect l="0" t="0" r="r" b="b"/>
                  <a:pathLst>
                    <a:path w="189" h="178">
                      <a:moveTo>
                        <a:pt x="0" y="177"/>
                      </a:moveTo>
                      <a:lnTo>
                        <a:pt x="35" y="138"/>
                      </a:lnTo>
                      <a:lnTo>
                        <a:pt x="57" y="94"/>
                      </a:lnTo>
                      <a:lnTo>
                        <a:pt x="70" y="74"/>
                      </a:lnTo>
                      <a:lnTo>
                        <a:pt x="86" y="51"/>
                      </a:lnTo>
                      <a:lnTo>
                        <a:pt x="107" y="28"/>
                      </a:lnTo>
                      <a:lnTo>
                        <a:pt x="123" y="13"/>
                      </a:lnTo>
                      <a:lnTo>
                        <a:pt x="136" y="6"/>
                      </a:lnTo>
                      <a:lnTo>
                        <a:pt x="152" y="1"/>
                      </a:lnTo>
                      <a:lnTo>
                        <a:pt x="171" y="0"/>
                      </a:lnTo>
                      <a:lnTo>
                        <a:pt x="179" y="3"/>
                      </a:lnTo>
                      <a:lnTo>
                        <a:pt x="188" y="15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7" name="Freeform 23"/>
                <p:cNvSpPr>
                  <a:spLocks/>
                </p:cNvSpPr>
                <p:nvPr/>
              </p:nvSpPr>
              <p:spPr bwMode="ltGray">
                <a:xfrm>
                  <a:off x="988" y="3941"/>
                  <a:ext cx="91" cy="8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5"/>
                    </a:cxn>
                    <a:cxn ang="0">
                      <a:pos x="33" y="11"/>
                    </a:cxn>
                    <a:cxn ang="0">
                      <a:pos x="50" y="23"/>
                    </a:cxn>
                    <a:cxn ang="0">
                      <a:pos x="65" y="33"/>
                    </a:cxn>
                    <a:cxn ang="0">
                      <a:pos x="77" y="44"/>
                    </a:cxn>
                    <a:cxn ang="0">
                      <a:pos x="84" y="53"/>
                    </a:cxn>
                    <a:cxn ang="0">
                      <a:pos x="87" y="62"/>
                    </a:cxn>
                    <a:cxn ang="0">
                      <a:pos x="90" y="74"/>
                    </a:cxn>
                    <a:cxn ang="0">
                      <a:pos x="90" y="86"/>
                    </a:cxn>
                  </a:cxnLst>
                  <a:rect l="0" t="0" r="r" b="b"/>
                  <a:pathLst>
                    <a:path w="91" h="87">
                      <a:moveTo>
                        <a:pt x="0" y="0"/>
                      </a:moveTo>
                      <a:lnTo>
                        <a:pt x="15" y="5"/>
                      </a:lnTo>
                      <a:lnTo>
                        <a:pt x="33" y="11"/>
                      </a:lnTo>
                      <a:lnTo>
                        <a:pt x="50" y="23"/>
                      </a:lnTo>
                      <a:lnTo>
                        <a:pt x="65" y="33"/>
                      </a:lnTo>
                      <a:lnTo>
                        <a:pt x="77" y="44"/>
                      </a:lnTo>
                      <a:lnTo>
                        <a:pt x="84" y="53"/>
                      </a:lnTo>
                      <a:lnTo>
                        <a:pt x="87" y="62"/>
                      </a:lnTo>
                      <a:lnTo>
                        <a:pt x="90" y="74"/>
                      </a:lnTo>
                      <a:lnTo>
                        <a:pt x="90" y="86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8" name="Freeform 24"/>
                <p:cNvSpPr>
                  <a:spLocks/>
                </p:cNvSpPr>
                <p:nvPr/>
              </p:nvSpPr>
              <p:spPr bwMode="ltGray">
                <a:xfrm>
                  <a:off x="460" y="3189"/>
                  <a:ext cx="227" cy="968"/>
                </a:xfrm>
                <a:custGeom>
                  <a:avLst/>
                  <a:gdLst/>
                  <a:ahLst/>
                  <a:cxnLst>
                    <a:cxn ang="0">
                      <a:pos x="0" y="967"/>
                    </a:cxn>
                    <a:cxn ang="0">
                      <a:pos x="80" y="608"/>
                    </a:cxn>
                    <a:cxn ang="0">
                      <a:pos x="89" y="550"/>
                    </a:cxn>
                    <a:cxn ang="0">
                      <a:pos x="109" y="458"/>
                    </a:cxn>
                    <a:cxn ang="0">
                      <a:pos x="128" y="361"/>
                    </a:cxn>
                    <a:cxn ang="0">
                      <a:pos x="138" y="307"/>
                    </a:cxn>
                    <a:cxn ang="0">
                      <a:pos x="143" y="252"/>
                    </a:cxn>
                    <a:cxn ang="0">
                      <a:pos x="151" y="199"/>
                    </a:cxn>
                    <a:cxn ang="0">
                      <a:pos x="163" y="138"/>
                    </a:cxn>
                    <a:cxn ang="0">
                      <a:pos x="175" y="81"/>
                    </a:cxn>
                    <a:cxn ang="0">
                      <a:pos x="192" y="32"/>
                    </a:cxn>
                    <a:cxn ang="0">
                      <a:pos x="206" y="2"/>
                    </a:cxn>
                    <a:cxn ang="0">
                      <a:pos x="214" y="0"/>
                    </a:cxn>
                    <a:cxn ang="0">
                      <a:pos x="221" y="15"/>
                    </a:cxn>
                    <a:cxn ang="0">
                      <a:pos x="226" y="69"/>
                    </a:cxn>
                  </a:cxnLst>
                  <a:rect l="0" t="0" r="r" b="b"/>
                  <a:pathLst>
                    <a:path w="227" h="968">
                      <a:moveTo>
                        <a:pt x="0" y="967"/>
                      </a:moveTo>
                      <a:lnTo>
                        <a:pt x="80" y="608"/>
                      </a:lnTo>
                      <a:lnTo>
                        <a:pt x="89" y="550"/>
                      </a:lnTo>
                      <a:lnTo>
                        <a:pt x="109" y="458"/>
                      </a:lnTo>
                      <a:lnTo>
                        <a:pt x="128" y="361"/>
                      </a:lnTo>
                      <a:lnTo>
                        <a:pt x="138" y="307"/>
                      </a:lnTo>
                      <a:lnTo>
                        <a:pt x="143" y="252"/>
                      </a:lnTo>
                      <a:lnTo>
                        <a:pt x="151" y="199"/>
                      </a:lnTo>
                      <a:lnTo>
                        <a:pt x="163" y="138"/>
                      </a:lnTo>
                      <a:lnTo>
                        <a:pt x="175" y="81"/>
                      </a:lnTo>
                      <a:lnTo>
                        <a:pt x="192" y="32"/>
                      </a:lnTo>
                      <a:lnTo>
                        <a:pt x="206" y="2"/>
                      </a:lnTo>
                      <a:lnTo>
                        <a:pt x="214" y="0"/>
                      </a:lnTo>
                      <a:lnTo>
                        <a:pt x="221" y="15"/>
                      </a:lnTo>
                      <a:lnTo>
                        <a:pt x="226" y="6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9" name="Freeform 25"/>
                <p:cNvSpPr>
                  <a:spLocks/>
                </p:cNvSpPr>
                <p:nvPr/>
              </p:nvSpPr>
              <p:spPr bwMode="ltGray">
                <a:xfrm>
                  <a:off x="501" y="3621"/>
                  <a:ext cx="179" cy="360"/>
                </a:xfrm>
                <a:custGeom>
                  <a:avLst/>
                  <a:gdLst/>
                  <a:ahLst/>
                  <a:cxnLst>
                    <a:cxn ang="0">
                      <a:pos x="0" y="359"/>
                    </a:cxn>
                    <a:cxn ang="0">
                      <a:pos x="33" y="281"/>
                    </a:cxn>
                    <a:cxn ang="0">
                      <a:pos x="54" y="191"/>
                    </a:cxn>
                    <a:cxn ang="0">
                      <a:pos x="65" y="151"/>
                    </a:cxn>
                    <a:cxn ang="0">
                      <a:pos x="81" y="105"/>
                    </a:cxn>
                    <a:cxn ang="0">
                      <a:pos x="101" y="57"/>
                    </a:cxn>
                    <a:cxn ang="0">
                      <a:pos x="117" y="28"/>
                    </a:cxn>
                    <a:cxn ang="0">
                      <a:pos x="128" y="13"/>
                    </a:cxn>
                    <a:cxn ang="0">
                      <a:pos x="144" y="2"/>
                    </a:cxn>
                    <a:cxn ang="0">
                      <a:pos x="162" y="0"/>
                    </a:cxn>
                    <a:cxn ang="0">
                      <a:pos x="169" y="8"/>
                    </a:cxn>
                    <a:cxn ang="0">
                      <a:pos x="178" y="31"/>
                    </a:cxn>
                  </a:cxnLst>
                  <a:rect l="0" t="0" r="r" b="b"/>
                  <a:pathLst>
                    <a:path w="179" h="360">
                      <a:moveTo>
                        <a:pt x="0" y="359"/>
                      </a:moveTo>
                      <a:lnTo>
                        <a:pt x="33" y="281"/>
                      </a:lnTo>
                      <a:lnTo>
                        <a:pt x="54" y="191"/>
                      </a:lnTo>
                      <a:lnTo>
                        <a:pt x="65" y="151"/>
                      </a:lnTo>
                      <a:lnTo>
                        <a:pt x="81" y="105"/>
                      </a:lnTo>
                      <a:lnTo>
                        <a:pt x="101" y="57"/>
                      </a:lnTo>
                      <a:lnTo>
                        <a:pt x="117" y="28"/>
                      </a:lnTo>
                      <a:lnTo>
                        <a:pt x="128" y="13"/>
                      </a:lnTo>
                      <a:lnTo>
                        <a:pt x="144" y="2"/>
                      </a:lnTo>
                      <a:lnTo>
                        <a:pt x="162" y="0"/>
                      </a:lnTo>
                      <a:lnTo>
                        <a:pt x="169" y="8"/>
                      </a:lnTo>
                      <a:lnTo>
                        <a:pt x="178" y="31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0" name="Freeform 26"/>
                <p:cNvSpPr>
                  <a:spLocks/>
                </p:cNvSpPr>
                <p:nvPr/>
              </p:nvSpPr>
              <p:spPr bwMode="ltGray">
                <a:xfrm>
                  <a:off x="425" y="3751"/>
                  <a:ext cx="88" cy="17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4" y="10"/>
                    </a:cxn>
                    <a:cxn ang="0">
                      <a:pos x="32" y="24"/>
                    </a:cxn>
                    <a:cxn ang="0">
                      <a:pos x="48" y="47"/>
                    </a:cxn>
                    <a:cxn ang="0">
                      <a:pos x="62" y="68"/>
                    </a:cxn>
                    <a:cxn ang="0">
                      <a:pos x="75" y="90"/>
                    </a:cxn>
                    <a:cxn ang="0">
                      <a:pos x="81" y="108"/>
                    </a:cxn>
                    <a:cxn ang="0">
                      <a:pos x="84" y="125"/>
                    </a:cxn>
                    <a:cxn ang="0">
                      <a:pos x="87" y="148"/>
                    </a:cxn>
                    <a:cxn ang="0">
                      <a:pos x="87" y="173"/>
                    </a:cxn>
                  </a:cxnLst>
                  <a:rect l="0" t="0" r="r" b="b"/>
                  <a:pathLst>
                    <a:path w="88" h="174">
                      <a:moveTo>
                        <a:pt x="0" y="0"/>
                      </a:moveTo>
                      <a:lnTo>
                        <a:pt x="14" y="10"/>
                      </a:lnTo>
                      <a:lnTo>
                        <a:pt x="32" y="24"/>
                      </a:lnTo>
                      <a:lnTo>
                        <a:pt x="48" y="47"/>
                      </a:lnTo>
                      <a:lnTo>
                        <a:pt x="62" y="68"/>
                      </a:lnTo>
                      <a:lnTo>
                        <a:pt x="75" y="90"/>
                      </a:lnTo>
                      <a:lnTo>
                        <a:pt x="81" y="108"/>
                      </a:lnTo>
                      <a:lnTo>
                        <a:pt x="84" y="125"/>
                      </a:lnTo>
                      <a:lnTo>
                        <a:pt x="87" y="148"/>
                      </a:lnTo>
                      <a:lnTo>
                        <a:pt x="87" y="173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1" name="Freeform 27"/>
                <p:cNvSpPr>
                  <a:spLocks/>
                </p:cNvSpPr>
                <p:nvPr/>
              </p:nvSpPr>
              <p:spPr bwMode="ltGray">
                <a:xfrm>
                  <a:off x="915" y="3389"/>
                  <a:ext cx="123" cy="805"/>
                </a:xfrm>
                <a:custGeom>
                  <a:avLst/>
                  <a:gdLst/>
                  <a:ahLst/>
                  <a:cxnLst>
                    <a:cxn ang="0">
                      <a:pos x="121" y="804"/>
                    </a:cxn>
                    <a:cxn ang="0">
                      <a:pos x="122" y="687"/>
                    </a:cxn>
                    <a:cxn ang="0">
                      <a:pos x="122" y="634"/>
                    </a:cxn>
                    <a:cxn ang="0">
                      <a:pos x="119" y="596"/>
                    </a:cxn>
                    <a:cxn ang="0">
                      <a:pos x="117" y="551"/>
                    </a:cxn>
                    <a:cxn ang="0">
                      <a:pos x="118" y="503"/>
                    </a:cxn>
                    <a:cxn ang="0">
                      <a:pos x="116" y="464"/>
                    </a:cxn>
                    <a:cxn ang="0">
                      <a:pos x="114" y="428"/>
                    </a:cxn>
                    <a:cxn ang="0">
                      <a:pos x="109" y="365"/>
                    </a:cxn>
                    <a:cxn ang="0">
                      <a:pos x="103" y="296"/>
                    </a:cxn>
                    <a:cxn ang="0">
                      <a:pos x="96" y="226"/>
                    </a:cxn>
                    <a:cxn ang="0">
                      <a:pos x="90" y="151"/>
                    </a:cxn>
                    <a:cxn ang="0">
                      <a:pos x="84" y="106"/>
                    </a:cxn>
                    <a:cxn ang="0">
                      <a:pos x="80" y="89"/>
                    </a:cxn>
                    <a:cxn ang="0">
                      <a:pos x="68" y="59"/>
                    </a:cxn>
                    <a:cxn ang="0">
                      <a:pos x="58" y="37"/>
                    </a:cxn>
                    <a:cxn ang="0">
                      <a:pos x="47" y="18"/>
                    </a:cxn>
                    <a:cxn ang="0">
                      <a:pos x="34" y="4"/>
                    </a:cxn>
                    <a:cxn ang="0">
                      <a:pos x="26" y="0"/>
                    </a:cxn>
                    <a:cxn ang="0">
                      <a:pos x="14" y="0"/>
                    </a:cxn>
                    <a:cxn ang="0">
                      <a:pos x="5" y="5"/>
                    </a:cxn>
                    <a:cxn ang="0">
                      <a:pos x="0" y="13"/>
                    </a:cxn>
                  </a:cxnLst>
                  <a:rect l="0" t="0" r="r" b="b"/>
                  <a:pathLst>
                    <a:path w="123" h="805">
                      <a:moveTo>
                        <a:pt x="121" y="804"/>
                      </a:moveTo>
                      <a:lnTo>
                        <a:pt x="122" y="687"/>
                      </a:lnTo>
                      <a:lnTo>
                        <a:pt x="122" y="634"/>
                      </a:lnTo>
                      <a:lnTo>
                        <a:pt x="119" y="596"/>
                      </a:lnTo>
                      <a:lnTo>
                        <a:pt x="117" y="551"/>
                      </a:lnTo>
                      <a:lnTo>
                        <a:pt x="118" y="503"/>
                      </a:lnTo>
                      <a:lnTo>
                        <a:pt x="116" y="464"/>
                      </a:lnTo>
                      <a:lnTo>
                        <a:pt x="114" y="428"/>
                      </a:lnTo>
                      <a:lnTo>
                        <a:pt x="109" y="365"/>
                      </a:lnTo>
                      <a:lnTo>
                        <a:pt x="103" y="296"/>
                      </a:lnTo>
                      <a:lnTo>
                        <a:pt x="96" y="226"/>
                      </a:lnTo>
                      <a:lnTo>
                        <a:pt x="90" y="151"/>
                      </a:lnTo>
                      <a:lnTo>
                        <a:pt x="84" y="106"/>
                      </a:lnTo>
                      <a:lnTo>
                        <a:pt x="80" y="89"/>
                      </a:lnTo>
                      <a:lnTo>
                        <a:pt x="68" y="59"/>
                      </a:lnTo>
                      <a:lnTo>
                        <a:pt x="58" y="37"/>
                      </a:lnTo>
                      <a:lnTo>
                        <a:pt x="47" y="18"/>
                      </a:lnTo>
                      <a:lnTo>
                        <a:pt x="34" y="4"/>
                      </a:lnTo>
                      <a:lnTo>
                        <a:pt x="26" y="0"/>
                      </a:lnTo>
                      <a:lnTo>
                        <a:pt x="14" y="0"/>
                      </a:lnTo>
                      <a:lnTo>
                        <a:pt x="5" y="5"/>
                      </a:lnTo>
                      <a:lnTo>
                        <a:pt x="0" y="1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53" name="Freeform 29"/>
              <p:cNvSpPr>
                <a:spLocks/>
              </p:cNvSpPr>
              <p:nvPr/>
            </p:nvSpPr>
            <p:spPr bwMode="ltGray">
              <a:xfrm>
                <a:off x="324" y="3805"/>
                <a:ext cx="29" cy="224"/>
              </a:xfrm>
              <a:custGeom>
                <a:avLst/>
                <a:gdLst/>
                <a:ahLst/>
                <a:cxnLst>
                  <a:cxn ang="0">
                    <a:pos x="27" y="35"/>
                  </a:cxn>
                  <a:cxn ang="0">
                    <a:pos x="21" y="0"/>
                  </a:cxn>
                  <a:cxn ang="0">
                    <a:pos x="17" y="0"/>
                  </a:cxn>
                  <a:cxn ang="0">
                    <a:pos x="14" y="2"/>
                  </a:cxn>
                  <a:cxn ang="0">
                    <a:pos x="12" y="11"/>
                  </a:cxn>
                  <a:cxn ang="0">
                    <a:pos x="5" y="40"/>
                  </a:cxn>
                  <a:cxn ang="0">
                    <a:pos x="3" y="53"/>
                  </a:cxn>
                  <a:cxn ang="0">
                    <a:pos x="2" y="66"/>
                  </a:cxn>
                  <a:cxn ang="0">
                    <a:pos x="0" y="104"/>
                  </a:cxn>
                  <a:cxn ang="0">
                    <a:pos x="0" y="116"/>
                  </a:cxn>
                  <a:cxn ang="0">
                    <a:pos x="0" y="130"/>
                  </a:cxn>
                  <a:cxn ang="0">
                    <a:pos x="1" y="146"/>
                  </a:cxn>
                  <a:cxn ang="0">
                    <a:pos x="3" y="169"/>
                  </a:cxn>
                  <a:cxn ang="0">
                    <a:pos x="6" y="185"/>
                  </a:cxn>
                  <a:cxn ang="0">
                    <a:pos x="9" y="202"/>
                  </a:cxn>
                  <a:cxn ang="0">
                    <a:pos x="15" y="223"/>
                  </a:cxn>
                  <a:cxn ang="0">
                    <a:pos x="12" y="197"/>
                  </a:cxn>
                  <a:cxn ang="0">
                    <a:pos x="9" y="173"/>
                  </a:cxn>
                  <a:cxn ang="0">
                    <a:pos x="8" y="152"/>
                  </a:cxn>
                  <a:cxn ang="0">
                    <a:pos x="9" y="130"/>
                  </a:cxn>
                  <a:cxn ang="0">
                    <a:pos x="9" y="116"/>
                  </a:cxn>
                  <a:cxn ang="0">
                    <a:pos x="8" y="97"/>
                  </a:cxn>
                  <a:cxn ang="0">
                    <a:pos x="7" y="83"/>
                  </a:cxn>
                  <a:cxn ang="0">
                    <a:pos x="10" y="53"/>
                  </a:cxn>
                  <a:cxn ang="0">
                    <a:pos x="10" y="38"/>
                  </a:cxn>
                  <a:cxn ang="0">
                    <a:pos x="12" y="25"/>
                  </a:cxn>
                  <a:cxn ang="0">
                    <a:pos x="17" y="8"/>
                  </a:cxn>
                  <a:cxn ang="0">
                    <a:pos x="19" y="21"/>
                  </a:cxn>
                  <a:cxn ang="0">
                    <a:pos x="28" y="42"/>
                  </a:cxn>
                  <a:cxn ang="0">
                    <a:pos x="27" y="35"/>
                  </a:cxn>
                </a:cxnLst>
                <a:rect l="0" t="0" r="r" b="b"/>
                <a:pathLst>
                  <a:path w="29" h="224">
                    <a:moveTo>
                      <a:pt x="27" y="35"/>
                    </a:moveTo>
                    <a:lnTo>
                      <a:pt x="21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2" y="11"/>
                    </a:lnTo>
                    <a:lnTo>
                      <a:pt x="5" y="40"/>
                    </a:lnTo>
                    <a:lnTo>
                      <a:pt x="3" y="53"/>
                    </a:lnTo>
                    <a:lnTo>
                      <a:pt x="2" y="66"/>
                    </a:lnTo>
                    <a:lnTo>
                      <a:pt x="0" y="104"/>
                    </a:lnTo>
                    <a:lnTo>
                      <a:pt x="0" y="116"/>
                    </a:lnTo>
                    <a:lnTo>
                      <a:pt x="0" y="130"/>
                    </a:lnTo>
                    <a:lnTo>
                      <a:pt x="1" y="146"/>
                    </a:lnTo>
                    <a:lnTo>
                      <a:pt x="3" y="169"/>
                    </a:lnTo>
                    <a:lnTo>
                      <a:pt x="6" y="185"/>
                    </a:lnTo>
                    <a:lnTo>
                      <a:pt x="9" y="202"/>
                    </a:lnTo>
                    <a:lnTo>
                      <a:pt x="15" y="223"/>
                    </a:lnTo>
                    <a:lnTo>
                      <a:pt x="12" y="197"/>
                    </a:lnTo>
                    <a:lnTo>
                      <a:pt x="9" y="173"/>
                    </a:lnTo>
                    <a:lnTo>
                      <a:pt x="8" y="152"/>
                    </a:lnTo>
                    <a:lnTo>
                      <a:pt x="9" y="130"/>
                    </a:lnTo>
                    <a:lnTo>
                      <a:pt x="9" y="116"/>
                    </a:lnTo>
                    <a:lnTo>
                      <a:pt x="8" y="97"/>
                    </a:lnTo>
                    <a:lnTo>
                      <a:pt x="7" y="83"/>
                    </a:lnTo>
                    <a:lnTo>
                      <a:pt x="10" y="53"/>
                    </a:lnTo>
                    <a:lnTo>
                      <a:pt x="10" y="38"/>
                    </a:lnTo>
                    <a:lnTo>
                      <a:pt x="12" y="25"/>
                    </a:lnTo>
                    <a:lnTo>
                      <a:pt x="17" y="8"/>
                    </a:lnTo>
                    <a:lnTo>
                      <a:pt x="19" y="21"/>
                    </a:lnTo>
                    <a:lnTo>
                      <a:pt x="28" y="42"/>
                    </a:lnTo>
                    <a:lnTo>
                      <a:pt x="27" y="3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2103" name="Group 33"/>
              <p:cNvGrpSpPr>
                <a:grpSpLocks/>
              </p:cNvGrpSpPr>
              <p:nvPr/>
            </p:nvGrpSpPr>
            <p:grpSpPr bwMode="auto">
              <a:xfrm>
                <a:off x="454" y="3586"/>
                <a:ext cx="255" cy="498"/>
                <a:chOff x="454" y="3586"/>
                <a:chExt cx="255" cy="498"/>
              </a:xfrm>
            </p:grpSpPr>
            <p:sp>
              <p:nvSpPr>
                <p:cNvPr id="1054" name="Freeform 30"/>
                <p:cNvSpPr>
                  <a:spLocks/>
                </p:cNvSpPr>
                <p:nvPr/>
              </p:nvSpPr>
              <p:spPr bwMode="ltGray">
                <a:xfrm>
                  <a:off x="633" y="3878"/>
                  <a:ext cx="38" cy="206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14" y="15"/>
                    </a:cxn>
                    <a:cxn ang="0">
                      <a:pos x="22" y="40"/>
                    </a:cxn>
                    <a:cxn ang="0">
                      <a:pos x="29" y="74"/>
                    </a:cxn>
                    <a:cxn ang="0">
                      <a:pos x="37" y="118"/>
                    </a:cxn>
                    <a:cxn ang="0">
                      <a:pos x="37" y="164"/>
                    </a:cxn>
                    <a:cxn ang="0">
                      <a:pos x="33" y="205"/>
                    </a:cxn>
                    <a:cxn ang="0">
                      <a:pos x="29" y="205"/>
                    </a:cxn>
                    <a:cxn ang="0">
                      <a:pos x="33" y="164"/>
                    </a:cxn>
                    <a:cxn ang="0">
                      <a:pos x="33" y="130"/>
                    </a:cxn>
                    <a:cxn ang="0">
                      <a:pos x="26" y="93"/>
                    </a:cxn>
                    <a:cxn ang="0">
                      <a:pos x="14" y="56"/>
                    </a:cxn>
                    <a:cxn ang="0">
                      <a:pos x="0" y="9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38" h="206">
                      <a:moveTo>
                        <a:pt x="7" y="0"/>
                      </a:moveTo>
                      <a:lnTo>
                        <a:pt x="14" y="15"/>
                      </a:lnTo>
                      <a:lnTo>
                        <a:pt x="22" y="40"/>
                      </a:lnTo>
                      <a:lnTo>
                        <a:pt x="29" y="74"/>
                      </a:lnTo>
                      <a:lnTo>
                        <a:pt x="37" y="118"/>
                      </a:lnTo>
                      <a:lnTo>
                        <a:pt x="37" y="164"/>
                      </a:lnTo>
                      <a:lnTo>
                        <a:pt x="33" y="205"/>
                      </a:lnTo>
                      <a:lnTo>
                        <a:pt x="29" y="205"/>
                      </a:lnTo>
                      <a:lnTo>
                        <a:pt x="33" y="164"/>
                      </a:lnTo>
                      <a:lnTo>
                        <a:pt x="33" y="130"/>
                      </a:lnTo>
                      <a:lnTo>
                        <a:pt x="26" y="93"/>
                      </a:lnTo>
                      <a:lnTo>
                        <a:pt x="14" y="56"/>
                      </a:lnTo>
                      <a:lnTo>
                        <a:pt x="0" y="9"/>
                      </a:lnTo>
                      <a:lnTo>
                        <a:pt x="7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5" name="Freeform 31"/>
                <p:cNvSpPr>
                  <a:spLocks/>
                </p:cNvSpPr>
                <p:nvPr/>
              </p:nvSpPr>
              <p:spPr bwMode="ltGray">
                <a:xfrm>
                  <a:off x="454" y="3767"/>
                  <a:ext cx="61" cy="205"/>
                </a:xfrm>
                <a:custGeom>
                  <a:avLst/>
                  <a:gdLst/>
                  <a:ahLst/>
                  <a:cxnLst>
                    <a:cxn ang="0">
                      <a:pos x="58" y="32"/>
                    </a:cxn>
                    <a:cxn ang="0">
                      <a:pos x="46" y="0"/>
                    </a:cxn>
                    <a:cxn ang="0">
                      <a:pos x="37" y="0"/>
                    </a:cxn>
                    <a:cxn ang="0">
                      <a:pos x="31" y="2"/>
                    </a:cxn>
                    <a:cxn ang="0">
                      <a:pos x="26" y="10"/>
                    </a:cxn>
                    <a:cxn ang="0">
                      <a:pos x="12" y="37"/>
                    </a:cxn>
                    <a:cxn ang="0">
                      <a:pos x="7" y="48"/>
                    </a:cxn>
                    <a:cxn ang="0">
                      <a:pos x="4" y="60"/>
                    </a:cxn>
                    <a:cxn ang="0">
                      <a:pos x="0" y="95"/>
                    </a:cxn>
                    <a:cxn ang="0">
                      <a:pos x="0" y="106"/>
                    </a:cxn>
                    <a:cxn ang="0">
                      <a:pos x="0" y="119"/>
                    </a:cxn>
                    <a:cxn ang="0">
                      <a:pos x="2" y="133"/>
                    </a:cxn>
                    <a:cxn ang="0">
                      <a:pos x="8" y="155"/>
                    </a:cxn>
                    <a:cxn ang="0">
                      <a:pos x="13" y="169"/>
                    </a:cxn>
                    <a:cxn ang="0">
                      <a:pos x="20" y="184"/>
                    </a:cxn>
                    <a:cxn ang="0">
                      <a:pos x="33" y="204"/>
                    </a:cxn>
                    <a:cxn ang="0">
                      <a:pos x="26" y="180"/>
                    </a:cxn>
                    <a:cxn ang="0">
                      <a:pos x="20" y="158"/>
                    </a:cxn>
                    <a:cxn ang="0">
                      <a:pos x="18" y="138"/>
                    </a:cxn>
                    <a:cxn ang="0">
                      <a:pos x="18" y="119"/>
                    </a:cxn>
                    <a:cxn ang="0">
                      <a:pos x="20" y="106"/>
                    </a:cxn>
                    <a:cxn ang="0">
                      <a:pos x="18" y="89"/>
                    </a:cxn>
                    <a:cxn ang="0">
                      <a:pos x="16" y="76"/>
                    </a:cxn>
                    <a:cxn ang="0">
                      <a:pos x="22" y="48"/>
                    </a:cxn>
                    <a:cxn ang="0">
                      <a:pos x="23" y="35"/>
                    </a:cxn>
                    <a:cxn ang="0">
                      <a:pos x="28" y="23"/>
                    </a:cxn>
                    <a:cxn ang="0">
                      <a:pos x="37" y="8"/>
                    </a:cxn>
                    <a:cxn ang="0">
                      <a:pos x="42" y="19"/>
                    </a:cxn>
                    <a:cxn ang="0">
                      <a:pos x="60" y="38"/>
                    </a:cxn>
                    <a:cxn ang="0">
                      <a:pos x="58" y="32"/>
                    </a:cxn>
                  </a:cxnLst>
                  <a:rect l="0" t="0" r="r" b="b"/>
                  <a:pathLst>
                    <a:path w="61" h="205">
                      <a:moveTo>
                        <a:pt x="58" y="32"/>
                      </a:moveTo>
                      <a:lnTo>
                        <a:pt x="46" y="0"/>
                      </a:lnTo>
                      <a:lnTo>
                        <a:pt x="37" y="0"/>
                      </a:lnTo>
                      <a:lnTo>
                        <a:pt x="31" y="2"/>
                      </a:lnTo>
                      <a:lnTo>
                        <a:pt x="26" y="10"/>
                      </a:lnTo>
                      <a:lnTo>
                        <a:pt x="12" y="37"/>
                      </a:lnTo>
                      <a:lnTo>
                        <a:pt x="7" y="48"/>
                      </a:lnTo>
                      <a:lnTo>
                        <a:pt x="4" y="60"/>
                      </a:lnTo>
                      <a:lnTo>
                        <a:pt x="0" y="95"/>
                      </a:lnTo>
                      <a:lnTo>
                        <a:pt x="0" y="106"/>
                      </a:lnTo>
                      <a:lnTo>
                        <a:pt x="0" y="119"/>
                      </a:lnTo>
                      <a:lnTo>
                        <a:pt x="2" y="133"/>
                      </a:lnTo>
                      <a:lnTo>
                        <a:pt x="8" y="155"/>
                      </a:lnTo>
                      <a:lnTo>
                        <a:pt x="13" y="169"/>
                      </a:lnTo>
                      <a:lnTo>
                        <a:pt x="20" y="184"/>
                      </a:lnTo>
                      <a:lnTo>
                        <a:pt x="33" y="204"/>
                      </a:lnTo>
                      <a:lnTo>
                        <a:pt x="26" y="180"/>
                      </a:lnTo>
                      <a:lnTo>
                        <a:pt x="20" y="158"/>
                      </a:lnTo>
                      <a:lnTo>
                        <a:pt x="18" y="138"/>
                      </a:lnTo>
                      <a:lnTo>
                        <a:pt x="18" y="119"/>
                      </a:lnTo>
                      <a:lnTo>
                        <a:pt x="20" y="106"/>
                      </a:lnTo>
                      <a:lnTo>
                        <a:pt x="18" y="89"/>
                      </a:lnTo>
                      <a:lnTo>
                        <a:pt x="16" y="76"/>
                      </a:lnTo>
                      <a:lnTo>
                        <a:pt x="22" y="48"/>
                      </a:lnTo>
                      <a:lnTo>
                        <a:pt x="23" y="35"/>
                      </a:lnTo>
                      <a:lnTo>
                        <a:pt x="28" y="23"/>
                      </a:lnTo>
                      <a:lnTo>
                        <a:pt x="37" y="8"/>
                      </a:lnTo>
                      <a:lnTo>
                        <a:pt x="42" y="19"/>
                      </a:lnTo>
                      <a:lnTo>
                        <a:pt x="60" y="38"/>
                      </a:lnTo>
                      <a:lnTo>
                        <a:pt x="58" y="32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6" name="Freeform 32"/>
                <p:cNvSpPr>
                  <a:spLocks/>
                </p:cNvSpPr>
                <p:nvPr/>
              </p:nvSpPr>
              <p:spPr bwMode="ltGray">
                <a:xfrm>
                  <a:off x="559" y="3586"/>
                  <a:ext cx="150" cy="369"/>
                </a:xfrm>
                <a:custGeom>
                  <a:avLst/>
                  <a:gdLst/>
                  <a:ahLst/>
                  <a:cxnLst>
                    <a:cxn ang="0">
                      <a:pos x="48" y="4"/>
                    </a:cxn>
                    <a:cxn ang="0">
                      <a:pos x="52" y="15"/>
                    </a:cxn>
                    <a:cxn ang="0">
                      <a:pos x="85" y="13"/>
                    </a:cxn>
                    <a:cxn ang="0">
                      <a:pos x="72" y="19"/>
                    </a:cxn>
                    <a:cxn ang="0">
                      <a:pos x="58" y="24"/>
                    </a:cxn>
                    <a:cxn ang="0">
                      <a:pos x="89" y="34"/>
                    </a:cxn>
                    <a:cxn ang="0">
                      <a:pos x="65" y="38"/>
                    </a:cxn>
                    <a:cxn ang="0">
                      <a:pos x="63" y="48"/>
                    </a:cxn>
                    <a:cxn ang="0">
                      <a:pos x="133" y="100"/>
                    </a:cxn>
                    <a:cxn ang="0">
                      <a:pos x="68" y="62"/>
                    </a:cxn>
                    <a:cxn ang="0">
                      <a:pos x="82" y="84"/>
                    </a:cxn>
                    <a:cxn ang="0">
                      <a:pos x="73" y="85"/>
                    </a:cxn>
                    <a:cxn ang="0">
                      <a:pos x="85" y="115"/>
                    </a:cxn>
                    <a:cxn ang="0">
                      <a:pos x="112" y="146"/>
                    </a:cxn>
                    <a:cxn ang="0">
                      <a:pos x="82" y="123"/>
                    </a:cxn>
                    <a:cxn ang="0">
                      <a:pos x="107" y="170"/>
                    </a:cxn>
                    <a:cxn ang="0">
                      <a:pos x="85" y="139"/>
                    </a:cxn>
                    <a:cxn ang="0">
                      <a:pos x="79" y="139"/>
                    </a:cxn>
                    <a:cxn ang="0">
                      <a:pos x="87" y="166"/>
                    </a:cxn>
                    <a:cxn ang="0">
                      <a:pos x="81" y="166"/>
                    </a:cxn>
                    <a:cxn ang="0">
                      <a:pos x="94" y="198"/>
                    </a:cxn>
                    <a:cxn ang="0">
                      <a:pos x="86" y="190"/>
                    </a:cxn>
                    <a:cxn ang="0">
                      <a:pos x="93" y="220"/>
                    </a:cxn>
                    <a:cxn ang="0">
                      <a:pos x="87" y="210"/>
                    </a:cxn>
                    <a:cxn ang="0">
                      <a:pos x="81" y="207"/>
                    </a:cxn>
                    <a:cxn ang="0">
                      <a:pos x="85" y="229"/>
                    </a:cxn>
                    <a:cxn ang="0">
                      <a:pos x="99" y="269"/>
                    </a:cxn>
                    <a:cxn ang="0">
                      <a:pos x="81" y="238"/>
                    </a:cxn>
                    <a:cxn ang="0">
                      <a:pos x="77" y="233"/>
                    </a:cxn>
                    <a:cxn ang="0">
                      <a:pos x="78" y="267"/>
                    </a:cxn>
                    <a:cxn ang="0">
                      <a:pos x="72" y="283"/>
                    </a:cxn>
                    <a:cxn ang="0">
                      <a:pos x="70" y="264"/>
                    </a:cxn>
                    <a:cxn ang="0">
                      <a:pos x="17" y="315"/>
                    </a:cxn>
                    <a:cxn ang="0">
                      <a:pos x="65" y="241"/>
                    </a:cxn>
                    <a:cxn ang="0">
                      <a:pos x="55" y="257"/>
                    </a:cxn>
                    <a:cxn ang="0">
                      <a:pos x="69" y="216"/>
                    </a:cxn>
                    <a:cxn ang="0">
                      <a:pos x="10" y="248"/>
                    </a:cxn>
                    <a:cxn ang="0">
                      <a:pos x="69" y="204"/>
                    </a:cxn>
                    <a:cxn ang="0">
                      <a:pos x="61" y="193"/>
                    </a:cxn>
                    <a:cxn ang="0">
                      <a:pos x="67" y="177"/>
                    </a:cxn>
                    <a:cxn ang="0">
                      <a:pos x="58" y="177"/>
                    </a:cxn>
                    <a:cxn ang="0">
                      <a:pos x="32" y="208"/>
                    </a:cxn>
                    <a:cxn ang="0">
                      <a:pos x="57" y="148"/>
                    </a:cxn>
                    <a:cxn ang="0">
                      <a:pos x="62" y="126"/>
                    </a:cxn>
                    <a:cxn ang="0">
                      <a:pos x="55" y="122"/>
                    </a:cxn>
                    <a:cxn ang="0">
                      <a:pos x="57" y="101"/>
                    </a:cxn>
                    <a:cxn ang="0">
                      <a:pos x="53" y="99"/>
                    </a:cxn>
                    <a:cxn ang="0">
                      <a:pos x="35" y="117"/>
                    </a:cxn>
                    <a:cxn ang="0">
                      <a:pos x="49" y="87"/>
                    </a:cxn>
                    <a:cxn ang="0">
                      <a:pos x="48" y="62"/>
                    </a:cxn>
                    <a:cxn ang="0">
                      <a:pos x="49" y="46"/>
                    </a:cxn>
                    <a:cxn ang="0">
                      <a:pos x="34" y="46"/>
                    </a:cxn>
                    <a:cxn ang="0">
                      <a:pos x="38" y="24"/>
                    </a:cxn>
                    <a:cxn ang="0">
                      <a:pos x="31" y="19"/>
                    </a:cxn>
                    <a:cxn ang="0">
                      <a:pos x="33" y="0"/>
                    </a:cxn>
                  </a:cxnLst>
                  <a:rect l="0" t="0" r="r" b="b"/>
                  <a:pathLst>
                    <a:path w="150" h="369">
                      <a:moveTo>
                        <a:pt x="33" y="0"/>
                      </a:moveTo>
                      <a:lnTo>
                        <a:pt x="39" y="1"/>
                      </a:lnTo>
                      <a:lnTo>
                        <a:pt x="48" y="4"/>
                      </a:lnTo>
                      <a:lnTo>
                        <a:pt x="42" y="5"/>
                      </a:lnTo>
                      <a:lnTo>
                        <a:pt x="47" y="10"/>
                      </a:lnTo>
                      <a:lnTo>
                        <a:pt x="52" y="15"/>
                      </a:lnTo>
                      <a:lnTo>
                        <a:pt x="60" y="17"/>
                      </a:lnTo>
                      <a:lnTo>
                        <a:pt x="72" y="16"/>
                      </a:lnTo>
                      <a:lnTo>
                        <a:pt x="85" y="13"/>
                      </a:lnTo>
                      <a:lnTo>
                        <a:pt x="119" y="16"/>
                      </a:lnTo>
                      <a:lnTo>
                        <a:pt x="86" y="14"/>
                      </a:lnTo>
                      <a:lnTo>
                        <a:pt x="72" y="19"/>
                      </a:lnTo>
                      <a:lnTo>
                        <a:pt x="60" y="17"/>
                      </a:lnTo>
                      <a:lnTo>
                        <a:pt x="52" y="21"/>
                      </a:lnTo>
                      <a:lnTo>
                        <a:pt x="58" y="24"/>
                      </a:lnTo>
                      <a:lnTo>
                        <a:pt x="54" y="27"/>
                      </a:lnTo>
                      <a:lnTo>
                        <a:pt x="65" y="35"/>
                      </a:lnTo>
                      <a:lnTo>
                        <a:pt x="89" y="34"/>
                      </a:lnTo>
                      <a:lnTo>
                        <a:pt x="121" y="63"/>
                      </a:lnTo>
                      <a:lnTo>
                        <a:pt x="89" y="35"/>
                      </a:lnTo>
                      <a:lnTo>
                        <a:pt x="65" y="38"/>
                      </a:lnTo>
                      <a:lnTo>
                        <a:pt x="58" y="38"/>
                      </a:lnTo>
                      <a:lnTo>
                        <a:pt x="71" y="48"/>
                      </a:lnTo>
                      <a:lnTo>
                        <a:pt x="63" y="48"/>
                      </a:lnTo>
                      <a:lnTo>
                        <a:pt x="77" y="59"/>
                      </a:lnTo>
                      <a:lnTo>
                        <a:pt x="103" y="74"/>
                      </a:lnTo>
                      <a:lnTo>
                        <a:pt x="133" y="100"/>
                      </a:lnTo>
                      <a:lnTo>
                        <a:pt x="103" y="76"/>
                      </a:lnTo>
                      <a:lnTo>
                        <a:pt x="76" y="62"/>
                      </a:lnTo>
                      <a:lnTo>
                        <a:pt x="68" y="62"/>
                      </a:lnTo>
                      <a:lnTo>
                        <a:pt x="81" y="70"/>
                      </a:lnTo>
                      <a:lnTo>
                        <a:pt x="72" y="73"/>
                      </a:lnTo>
                      <a:lnTo>
                        <a:pt x="82" y="84"/>
                      </a:lnTo>
                      <a:lnTo>
                        <a:pt x="146" y="172"/>
                      </a:lnTo>
                      <a:lnTo>
                        <a:pt x="82" y="85"/>
                      </a:lnTo>
                      <a:lnTo>
                        <a:pt x="73" y="85"/>
                      </a:lnTo>
                      <a:lnTo>
                        <a:pt x="83" y="99"/>
                      </a:lnTo>
                      <a:lnTo>
                        <a:pt x="76" y="98"/>
                      </a:lnTo>
                      <a:lnTo>
                        <a:pt x="85" y="115"/>
                      </a:lnTo>
                      <a:lnTo>
                        <a:pt x="112" y="145"/>
                      </a:lnTo>
                      <a:lnTo>
                        <a:pt x="138" y="189"/>
                      </a:lnTo>
                      <a:lnTo>
                        <a:pt x="112" y="146"/>
                      </a:lnTo>
                      <a:lnTo>
                        <a:pt x="85" y="116"/>
                      </a:lnTo>
                      <a:lnTo>
                        <a:pt x="76" y="112"/>
                      </a:lnTo>
                      <a:lnTo>
                        <a:pt x="82" y="123"/>
                      </a:lnTo>
                      <a:lnTo>
                        <a:pt x="77" y="121"/>
                      </a:lnTo>
                      <a:lnTo>
                        <a:pt x="85" y="138"/>
                      </a:lnTo>
                      <a:lnTo>
                        <a:pt x="107" y="170"/>
                      </a:lnTo>
                      <a:lnTo>
                        <a:pt x="149" y="211"/>
                      </a:lnTo>
                      <a:lnTo>
                        <a:pt x="107" y="170"/>
                      </a:lnTo>
                      <a:lnTo>
                        <a:pt x="85" y="139"/>
                      </a:lnTo>
                      <a:lnTo>
                        <a:pt x="81" y="139"/>
                      </a:lnTo>
                      <a:lnTo>
                        <a:pt x="120" y="233"/>
                      </a:lnTo>
                      <a:lnTo>
                        <a:pt x="79" y="139"/>
                      </a:lnTo>
                      <a:lnTo>
                        <a:pt x="85" y="152"/>
                      </a:lnTo>
                      <a:lnTo>
                        <a:pt x="79" y="147"/>
                      </a:lnTo>
                      <a:lnTo>
                        <a:pt x="87" y="166"/>
                      </a:lnTo>
                      <a:lnTo>
                        <a:pt x="115" y="210"/>
                      </a:lnTo>
                      <a:lnTo>
                        <a:pt x="87" y="170"/>
                      </a:lnTo>
                      <a:lnTo>
                        <a:pt x="81" y="166"/>
                      </a:lnTo>
                      <a:lnTo>
                        <a:pt x="87" y="179"/>
                      </a:lnTo>
                      <a:lnTo>
                        <a:pt x="120" y="264"/>
                      </a:lnTo>
                      <a:lnTo>
                        <a:pt x="94" y="198"/>
                      </a:lnTo>
                      <a:lnTo>
                        <a:pt x="85" y="179"/>
                      </a:lnTo>
                      <a:lnTo>
                        <a:pt x="81" y="177"/>
                      </a:lnTo>
                      <a:lnTo>
                        <a:pt x="86" y="190"/>
                      </a:lnTo>
                      <a:lnTo>
                        <a:pt x="81" y="188"/>
                      </a:lnTo>
                      <a:lnTo>
                        <a:pt x="89" y="205"/>
                      </a:lnTo>
                      <a:lnTo>
                        <a:pt x="93" y="220"/>
                      </a:lnTo>
                      <a:lnTo>
                        <a:pt x="135" y="269"/>
                      </a:lnTo>
                      <a:lnTo>
                        <a:pt x="92" y="220"/>
                      </a:lnTo>
                      <a:lnTo>
                        <a:pt x="87" y="210"/>
                      </a:lnTo>
                      <a:lnTo>
                        <a:pt x="82" y="207"/>
                      </a:lnTo>
                      <a:lnTo>
                        <a:pt x="92" y="235"/>
                      </a:lnTo>
                      <a:lnTo>
                        <a:pt x="81" y="207"/>
                      </a:lnTo>
                      <a:lnTo>
                        <a:pt x="87" y="220"/>
                      </a:lnTo>
                      <a:lnTo>
                        <a:pt x="81" y="218"/>
                      </a:lnTo>
                      <a:lnTo>
                        <a:pt x="85" y="229"/>
                      </a:lnTo>
                      <a:lnTo>
                        <a:pt x="99" y="269"/>
                      </a:lnTo>
                      <a:lnTo>
                        <a:pt x="113" y="294"/>
                      </a:lnTo>
                      <a:lnTo>
                        <a:pt x="99" y="269"/>
                      </a:lnTo>
                      <a:lnTo>
                        <a:pt x="85" y="231"/>
                      </a:lnTo>
                      <a:lnTo>
                        <a:pt x="79" y="229"/>
                      </a:lnTo>
                      <a:lnTo>
                        <a:pt x="81" y="238"/>
                      </a:lnTo>
                      <a:lnTo>
                        <a:pt x="92" y="264"/>
                      </a:lnTo>
                      <a:lnTo>
                        <a:pt x="81" y="241"/>
                      </a:lnTo>
                      <a:lnTo>
                        <a:pt x="77" y="233"/>
                      </a:lnTo>
                      <a:lnTo>
                        <a:pt x="82" y="254"/>
                      </a:lnTo>
                      <a:lnTo>
                        <a:pt x="76" y="250"/>
                      </a:lnTo>
                      <a:lnTo>
                        <a:pt x="78" y="267"/>
                      </a:lnTo>
                      <a:lnTo>
                        <a:pt x="74" y="259"/>
                      </a:lnTo>
                      <a:lnTo>
                        <a:pt x="71" y="266"/>
                      </a:lnTo>
                      <a:lnTo>
                        <a:pt x="72" y="283"/>
                      </a:lnTo>
                      <a:lnTo>
                        <a:pt x="99" y="368"/>
                      </a:lnTo>
                      <a:lnTo>
                        <a:pt x="70" y="283"/>
                      </a:lnTo>
                      <a:lnTo>
                        <a:pt x="70" y="264"/>
                      </a:lnTo>
                      <a:lnTo>
                        <a:pt x="70" y="253"/>
                      </a:lnTo>
                      <a:lnTo>
                        <a:pt x="65" y="259"/>
                      </a:lnTo>
                      <a:lnTo>
                        <a:pt x="17" y="315"/>
                      </a:lnTo>
                      <a:lnTo>
                        <a:pt x="66" y="254"/>
                      </a:lnTo>
                      <a:lnTo>
                        <a:pt x="70" y="238"/>
                      </a:lnTo>
                      <a:lnTo>
                        <a:pt x="65" y="241"/>
                      </a:lnTo>
                      <a:lnTo>
                        <a:pt x="72" y="223"/>
                      </a:lnTo>
                      <a:lnTo>
                        <a:pt x="66" y="230"/>
                      </a:lnTo>
                      <a:lnTo>
                        <a:pt x="55" y="257"/>
                      </a:lnTo>
                      <a:lnTo>
                        <a:pt x="65" y="228"/>
                      </a:lnTo>
                      <a:lnTo>
                        <a:pt x="70" y="216"/>
                      </a:lnTo>
                      <a:lnTo>
                        <a:pt x="69" y="216"/>
                      </a:lnTo>
                      <a:lnTo>
                        <a:pt x="63" y="223"/>
                      </a:lnTo>
                      <a:lnTo>
                        <a:pt x="51" y="237"/>
                      </a:lnTo>
                      <a:lnTo>
                        <a:pt x="10" y="248"/>
                      </a:lnTo>
                      <a:lnTo>
                        <a:pt x="52" y="235"/>
                      </a:lnTo>
                      <a:lnTo>
                        <a:pt x="65" y="218"/>
                      </a:lnTo>
                      <a:lnTo>
                        <a:pt x="69" y="204"/>
                      </a:lnTo>
                      <a:lnTo>
                        <a:pt x="63" y="204"/>
                      </a:lnTo>
                      <a:lnTo>
                        <a:pt x="69" y="190"/>
                      </a:lnTo>
                      <a:lnTo>
                        <a:pt x="61" y="193"/>
                      </a:lnTo>
                      <a:lnTo>
                        <a:pt x="33" y="220"/>
                      </a:lnTo>
                      <a:lnTo>
                        <a:pt x="61" y="193"/>
                      </a:lnTo>
                      <a:lnTo>
                        <a:pt x="67" y="177"/>
                      </a:lnTo>
                      <a:lnTo>
                        <a:pt x="60" y="181"/>
                      </a:lnTo>
                      <a:lnTo>
                        <a:pt x="65" y="168"/>
                      </a:lnTo>
                      <a:lnTo>
                        <a:pt x="58" y="177"/>
                      </a:lnTo>
                      <a:lnTo>
                        <a:pt x="63" y="158"/>
                      </a:lnTo>
                      <a:lnTo>
                        <a:pt x="57" y="167"/>
                      </a:lnTo>
                      <a:lnTo>
                        <a:pt x="32" y="208"/>
                      </a:lnTo>
                      <a:lnTo>
                        <a:pt x="58" y="167"/>
                      </a:lnTo>
                      <a:lnTo>
                        <a:pt x="65" y="143"/>
                      </a:lnTo>
                      <a:lnTo>
                        <a:pt x="57" y="148"/>
                      </a:lnTo>
                      <a:lnTo>
                        <a:pt x="15" y="171"/>
                      </a:lnTo>
                      <a:lnTo>
                        <a:pt x="57" y="147"/>
                      </a:lnTo>
                      <a:lnTo>
                        <a:pt x="62" y="126"/>
                      </a:lnTo>
                      <a:lnTo>
                        <a:pt x="57" y="130"/>
                      </a:lnTo>
                      <a:lnTo>
                        <a:pt x="61" y="117"/>
                      </a:lnTo>
                      <a:lnTo>
                        <a:pt x="55" y="122"/>
                      </a:lnTo>
                      <a:lnTo>
                        <a:pt x="36" y="179"/>
                      </a:lnTo>
                      <a:lnTo>
                        <a:pt x="57" y="117"/>
                      </a:lnTo>
                      <a:lnTo>
                        <a:pt x="57" y="101"/>
                      </a:lnTo>
                      <a:lnTo>
                        <a:pt x="50" y="109"/>
                      </a:lnTo>
                      <a:lnTo>
                        <a:pt x="38" y="141"/>
                      </a:lnTo>
                      <a:lnTo>
                        <a:pt x="53" y="99"/>
                      </a:lnTo>
                      <a:lnTo>
                        <a:pt x="55" y="85"/>
                      </a:lnTo>
                      <a:lnTo>
                        <a:pt x="50" y="92"/>
                      </a:lnTo>
                      <a:lnTo>
                        <a:pt x="35" y="117"/>
                      </a:lnTo>
                      <a:lnTo>
                        <a:pt x="0" y="133"/>
                      </a:lnTo>
                      <a:lnTo>
                        <a:pt x="36" y="116"/>
                      </a:lnTo>
                      <a:lnTo>
                        <a:pt x="49" y="87"/>
                      </a:lnTo>
                      <a:lnTo>
                        <a:pt x="51" y="70"/>
                      </a:lnTo>
                      <a:lnTo>
                        <a:pt x="45" y="79"/>
                      </a:lnTo>
                      <a:lnTo>
                        <a:pt x="48" y="62"/>
                      </a:lnTo>
                      <a:lnTo>
                        <a:pt x="25" y="106"/>
                      </a:lnTo>
                      <a:lnTo>
                        <a:pt x="47" y="59"/>
                      </a:lnTo>
                      <a:lnTo>
                        <a:pt x="49" y="46"/>
                      </a:lnTo>
                      <a:lnTo>
                        <a:pt x="42" y="57"/>
                      </a:lnTo>
                      <a:lnTo>
                        <a:pt x="43" y="36"/>
                      </a:lnTo>
                      <a:lnTo>
                        <a:pt x="34" y="46"/>
                      </a:lnTo>
                      <a:lnTo>
                        <a:pt x="2" y="81"/>
                      </a:lnTo>
                      <a:lnTo>
                        <a:pt x="34" y="44"/>
                      </a:lnTo>
                      <a:lnTo>
                        <a:pt x="38" y="24"/>
                      </a:lnTo>
                      <a:lnTo>
                        <a:pt x="33" y="30"/>
                      </a:lnTo>
                      <a:lnTo>
                        <a:pt x="36" y="15"/>
                      </a:lnTo>
                      <a:lnTo>
                        <a:pt x="31" y="19"/>
                      </a:lnTo>
                      <a:lnTo>
                        <a:pt x="30" y="8"/>
                      </a:lnTo>
                      <a:lnTo>
                        <a:pt x="31" y="3"/>
                      </a:lnTo>
                      <a:lnTo>
                        <a:pt x="33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58" name="Freeform 34"/>
              <p:cNvSpPr>
                <a:spLocks/>
              </p:cNvSpPr>
              <p:nvPr/>
            </p:nvSpPr>
            <p:spPr bwMode="ltGray">
              <a:xfrm>
                <a:off x="407" y="3928"/>
                <a:ext cx="17" cy="22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6" y="16"/>
                  </a:cxn>
                  <a:cxn ang="0">
                    <a:pos x="9" y="43"/>
                  </a:cxn>
                  <a:cxn ang="0">
                    <a:pos x="13" y="81"/>
                  </a:cxn>
                  <a:cxn ang="0">
                    <a:pos x="16" y="128"/>
                  </a:cxn>
                  <a:cxn ang="0">
                    <a:pos x="16" y="179"/>
                  </a:cxn>
                  <a:cxn ang="0">
                    <a:pos x="14" y="224"/>
                  </a:cxn>
                  <a:cxn ang="0">
                    <a:pos x="13" y="224"/>
                  </a:cxn>
                  <a:cxn ang="0">
                    <a:pos x="14" y="179"/>
                  </a:cxn>
                  <a:cxn ang="0">
                    <a:pos x="14" y="142"/>
                  </a:cxn>
                  <a:cxn ang="0">
                    <a:pos x="10" y="101"/>
                  </a:cxn>
                  <a:cxn ang="0">
                    <a:pos x="6" y="61"/>
                  </a:cxn>
                  <a:cxn ang="0">
                    <a:pos x="0" y="10"/>
                  </a:cxn>
                  <a:cxn ang="0">
                    <a:pos x="2" y="0"/>
                  </a:cxn>
                </a:cxnLst>
                <a:rect l="0" t="0" r="r" b="b"/>
                <a:pathLst>
                  <a:path w="17" h="225">
                    <a:moveTo>
                      <a:pt x="2" y="0"/>
                    </a:moveTo>
                    <a:lnTo>
                      <a:pt x="6" y="16"/>
                    </a:lnTo>
                    <a:lnTo>
                      <a:pt x="9" y="43"/>
                    </a:lnTo>
                    <a:lnTo>
                      <a:pt x="13" y="81"/>
                    </a:lnTo>
                    <a:lnTo>
                      <a:pt x="16" y="128"/>
                    </a:lnTo>
                    <a:lnTo>
                      <a:pt x="16" y="179"/>
                    </a:lnTo>
                    <a:lnTo>
                      <a:pt x="14" y="224"/>
                    </a:lnTo>
                    <a:lnTo>
                      <a:pt x="13" y="224"/>
                    </a:lnTo>
                    <a:lnTo>
                      <a:pt x="14" y="179"/>
                    </a:lnTo>
                    <a:lnTo>
                      <a:pt x="14" y="142"/>
                    </a:lnTo>
                    <a:lnTo>
                      <a:pt x="10" y="101"/>
                    </a:lnTo>
                    <a:lnTo>
                      <a:pt x="6" y="61"/>
                    </a:lnTo>
                    <a:lnTo>
                      <a:pt x="0" y="10"/>
                    </a:lnTo>
                    <a:lnTo>
                      <a:pt x="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59" name="Freeform 35"/>
              <p:cNvSpPr>
                <a:spLocks/>
              </p:cNvSpPr>
              <p:nvPr/>
            </p:nvSpPr>
            <p:spPr bwMode="ltGray">
              <a:xfrm>
                <a:off x="372" y="3608"/>
                <a:ext cx="70" cy="404"/>
              </a:xfrm>
              <a:custGeom>
                <a:avLst/>
                <a:gdLst/>
                <a:ahLst/>
                <a:cxnLst>
                  <a:cxn ang="0">
                    <a:pos x="22" y="5"/>
                  </a:cxn>
                  <a:cxn ang="0">
                    <a:pos x="23" y="16"/>
                  </a:cxn>
                  <a:cxn ang="0">
                    <a:pos x="39" y="15"/>
                  </a:cxn>
                  <a:cxn ang="0">
                    <a:pos x="33" y="20"/>
                  </a:cxn>
                  <a:cxn ang="0">
                    <a:pos x="26" y="27"/>
                  </a:cxn>
                  <a:cxn ang="0">
                    <a:pos x="41" y="37"/>
                  </a:cxn>
                  <a:cxn ang="0">
                    <a:pos x="30" y="40"/>
                  </a:cxn>
                  <a:cxn ang="0">
                    <a:pos x="29" y="52"/>
                  </a:cxn>
                  <a:cxn ang="0">
                    <a:pos x="61" y="109"/>
                  </a:cxn>
                  <a:cxn ang="0">
                    <a:pos x="31" y="68"/>
                  </a:cxn>
                  <a:cxn ang="0">
                    <a:pos x="38" y="92"/>
                  </a:cxn>
                  <a:cxn ang="0">
                    <a:pos x="34" y="94"/>
                  </a:cxn>
                  <a:cxn ang="0">
                    <a:pos x="39" y="126"/>
                  </a:cxn>
                  <a:cxn ang="0">
                    <a:pos x="51" y="160"/>
                  </a:cxn>
                  <a:cxn ang="0">
                    <a:pos x="38" y="135"/>
                  </a:cxn>
                  <a:cxn ang="0">
                    <a:pos x="49" y="186"/>
                  </a:cxn>
                  <a:cxn ang="0">
                    <a:pos x="39" y="152"/>
                  </a:cxn>
                  <a:cxn ang="0">
                    <a:pos x="37" y="152"/>
                  </a:cxn>
                  <a:cxn ang="0">
                    <a:pos x="40" y="182"/>
                  </a:cxn>
                  <a:cxn ang="0">
                    <a:pos x="37" y="182"/>
                  </a:cxn>
                  <a:cxn ang="0">
                    <a:pos x="44" y="217"/>
                  </a:cxn>
                  <a:cxn ang="0">
                    <a:pos x="39" y="208"/>
                  </a:cxn>
                  <a:cxn ang="0">
                    <a:pos x="43" y="240"/>
                  </a:cxn>
                  <a:cxn ang="0">
                    <a:pos x="40" y="230"/>
                  </a:cxn>
                  <a:cxn ang="0">
                    <a:pos x="37" y="227"/>
                  </a:cxn>
                  <a:cxn ang="0">
                    <a:pos x="39" y="251"/>
                  </a:cxn>
                  <a:cxn ang="0">
                    <a:pos x="46" y="295"/>
                  </a:cxn>
                  <a:cxn ang="0">
                    <a:pos x="37" y="261"/>
                  </a:cxn>
                  <a:cxn ang="0">
                    <a:pos x="35" y="255"/>
                  </a:cxn>
                  <a:cxn ang="0">
                    <a:pos x="36" y="292"/>
                  </a:cxn>
                  <a:cxn ang="0">
                    <a:pos x="33" y="310"/>
                  </a:cxn>
                  <a:cxn ang="0">
                    <a:pos x="32" y="290"/>
                  </a:cxn>
                  <a:cxn ang="0">
                    <a:pos x="7" y="345"/>
                  </a:cxn>
                  <a:cxn ang="0">
                    <a:pos x="30" y="264"/>
                  </a:cxn>
                  <a:cxn ang="0">
                    <a:pos x="26" y="282"/>
                  </a:cxn>
                  <a:cxn ang="0">
                    <a:pos x="31" y="236"/>
                  </a:cxn>
                  <a:cxn ang="0">
                    <a:pos x="5" y="272"/>
                  </a:cxn>
                  <a:cxn ang="0">
                    <a:pos x="31" y="223"/>
                  </a:cxn>
                  <a:cxn ang="0">
                    <a:pos x="28" y="212"/>
                  </a:cxn>
                  <a:cxn ang="0">
                    <a:pos x="31" y="193"/>
                  </a:cxn>
                  <a:cxn ang="0">
                    <a:pos x="26" y="193"/>
                  </a:cxn>
                  <a:cxn ang="0">
                    <a:pos x="15" y="228"/>
                  </a:cxn>
                  <a:cxn ang="0">
                    <a:pos x="26" y="162"/>
                  </a:cxn>
                  <a:cxn ang="0">
                    <a:pos x="29" y="138"/>
                  </a:cxn>
                  <a:cxn ang="0">
                    <a:pos x="26" y="133"/>
                  </a:cxn>
                  <a:cxn ang="0">
                    <a:pos x="26" y="111"/>
                  </a:cxn>
                  <a:cxn ang="0">
                    <a:pos x="24" y="108"/>
                  </a:cxn>
                  <a:cxn ang="0">
                    <a:pos x="16" y="129"/>
                  </a:cxn>
                  <a:cxn ang="0">
                    <a:pos x="23" y="96"/>
                  </a:cxn>
                  <a:cxn ang="0">
                    <a:pos x="22" y="68"/>
                  </a:cxn>
                  <a:cxn ang="0">
                    <a:pos x="23" y="51"/>
                  </a:cxn>
                  <a:cxn ang="0">
                    <a:pos x="15" y="50"/>
                  </a:cxn>
                  <a:cxn ang="0">
                    <a:pos x="18" y="27"/>
                  </a:cxn>
                  <a:cxn ang="0">
                    <a:pos x="14" y="21"/>
                  </a:cxn>
                  <a:cxn ang="0">
                    <a:pos x="15" y="0"/>
                  </a:cxn>
                </a:cxnLst>
                <a:rect l="0" t="0" r="r" b="b"/>
                <a:pathLst>
                  <a:path w="70" h="404">
                    <a:moveTo>
                      <a:pt x="15" y="0"/>
                    </a:moveTo>
                    <a:lnTo>
                      <a:pt x="18" y="1"/>
                    </a:lnTo>
                    <a:lnTo>
                      <a:pt x="22" y="5"/>
                    </a:lnTo>
                    <a:lnTo>
                      <a:pt x="19" y="6"/>
                    </a:lnTo>
                    <a:lnTo>
                      <a:pt x="21" y="11"/>
                    </a:lnTo>
                    <a:lnTo>
                      <a:pt x="23" y="16"/>
                    </a:lnTo>
                    <a:lnTo>
                      <a:pt x="28" y="19"/>
                    </a:lnTo>
                    <a:lnTo>
                      <a:pt x="33" y="18"/>
                    </a:lnTo>
                    <a:lnTo>
                      <a:pt x="39" y="15"/>
                    </a:lnTo>
                    <a:lnTo>
                      <a:pt x="55" y="18"/>
                    </a:lnTo>
                    <a:lnTo>
                      <a:pt x="39" y="16"/>
                    </a:lnTo>
                    <a:lnTo>
                      <a:pt x="33" y="20"/>
                    </a:lnTo>
                    <a:lnTo>
                      <a:pt x="28" y="19"/>
                    </a:lnTo>
                    <a:lnTo>
                      <a:pt x="23" y="23"/>
                    </a:lnTo>
                    <a:lnTo>
                      <a:pt x="26" y="27"/>
                    </a:lnTo>
                    <a:lnTo>
                      <a:pt x="25" y="29"/>
                    </a:lnTo>
                    <a:lnTo>
                      <a:pt x="30" y="38"/>
                    </a:lnTo>
                    <a:lnTo>
                      <a:pt x="41" y="37"/>
                    </a:lnTo>
                    <a:lnTo>
                      <a:pt x="55" y="69"/>
                    </a:lnTo>
                    <a:lnTo>
                      <a:pt x="41" y="38"/>
                    </a:lnTo>
                    <a:lnTo>
                      <a:pt x="30" y="40"/>
                    </a:lnTo>
                    <a:lnTo>
                      <a:pt x="26" y="42"/>
                    </a:lnTo>
                    <a:lnTo>
                      <a:pt x="33" y="52"/>
                    </a:lnTo>
                    <a:lnTo>
                      <a:pt x="29" y="52"/>
                    </a:lnTo>
                    <a:lnTo>
                      <a:pt x="35" y="65"/>
                    </a:lnTo>
                    <a:lnTo>
                      <a:pt x="47" y="81"/>
                    </a:lnTo>
                    <a:lnTo>
                      <a:pt x="61" y="109"/>
                    </a:lnTo>
                    <a:lnTo>
                      <a:pt x="47" y="84"/>
                    </a:lnTo>
                    <a:lnTo>
                      <a:pt x="35" y="68"/>
                    </a:lnTo>
                    <a:lnTo>
                      <a:pt x="31" y="68"/>
                    </a:lnTo>
                    <a:lnTo>
                      <a:pt x="37" y="77"/>
                    </a:lnTo>
                    <a:lnTo>
                      <a:pt x="33" y="80"/>
                    </a:lnTo>
                    <a:lnTo>
                      <a:pt x="38" y="92"/>
                    </a:lnTo>
                    <a:lnTo>
                      <a:pt x="67" y="189"/>
                    </a:lnTo>
                    <a:lnTo>
                      <a:pt x="38" y="94"/>
                    </a:lnTo>
                    <a:lnTo>
                      <a:pt x="34" y="94"/>
                    </a:lnTo>
                    <a:lnTo>
                      <a:pt x="38" y="108"/>
                    </a:lnTo>
                    <a:lnTo>
                      <a:pt x="35" y="107"/>
                    </a:lnTo>
                    <a:lnTo>
                      <a:pt x="39" y="126"/>
                    </a:lnTo>
                    <a:lnTo>
                      <a:pt x="51" y="159"/>
                    </a:lnTo>
                    <a:lnTo>
                      <a:pt x="64" y="207"/>
                    </a:lnTo>
                    <a:lnTo>
                      <a:pt x="51" y="160"/>
                    </a:lnTo>
                    <a:lnTo>
                      <a:pt x="39" y="127"/>
                    </a:lnTo>
                    <a:lnTo>
                      <a:pt x="35" y="122"/>
                    </a:lnTo>
                    <a:lnTo>
                      <a:pt x="38" y="135"/>
                    </a:lnTo>
                    <a:lnTo>
                      <a:pt x="35" y="133"/>
                    </a:lnTo>
                    <a:lnTo>
                      <a:pt x="39" y="151"/>
                    </a:lnTo>
                    <a:lnTo>
                      <a:pt x="49" y="186"/>
                    </a:lnTo>
                    <a:lnTo>
                      <a:pt x="69" y="231"/>
                    </a:lnTo>
                    <a:lnTo>
                      <a:pt x="50" y="187"/>
                    </a:lnTo>
                    <a:lnTo>
                      <a:pt x="39" y="152"/>
                    </a:lnTo>
                    <a:lnTo>
                      <a:pt x="37" y="152"/>
                    </a:lnTo>
                    <a:lnTo>
                      <a:pt x="55" y="255"/>
                    </a:lnTo>
                    <a:lnTo>
                      <a:pt x="37" y="152"/>
                    </a:lnTo>
                    <a:lnTo>
                      <a:pt x="39" y="166"/>
                    </a:lnTo>
                    <a:lnTo>
                      <a:pt x="37" y="161"/>
                    </a:lnTo>
                    <a:lnTo>
                      <a:pt x="40" y="182"/>
                    </a:lnTo>
                    <a:lnTo>
                      <a:pt x="53" y="230"/>
                    </a:lnTo>
                    <a:lnTo>
                      <a:pt x="40" y="186"/>
                    </a:lnTo>
                    <a:lnTo>
                      <a:pt x="37" y="182"/>
                    </a:lnTo>
                    <a:lnTo>
                      <a:pt x="40" y="196"/>
                    </a:lnTo>
                    <a:lnTo>
                      <a:pt x="55" y="290"/>
                    </a:lnTo>
                    <a:lnTo>
                      <a:pt x="44" y="217"/>
                    </a:lnTo>
                    <a:lnTo>
                      <a:pt x="39" y="196"/>
                    </a:lnTo>
                    <a:lnTo>
                      <a:pt x="37" y="193"/>
                    </a:lnTo>
                    <a:lnTo>
                      <a:pt x="39" y="208"/>
                    </a:lnTo>
                    <a:lnTo>
                      <a:pt x="37" y="206"/>
                    </a:lnTo>
                    <a:lnTo>
                      <a:pt x="41" y="225"/>
                    </a:lnTo>
                    <a:lnTo>
                      <a:pt x="43" y="240"/>
                    </a:lnTo>
                    <a:lnTo>
                      <a:pt x="62" y="294"/>
                    </a:lnTo>
                    <a:lnTo>
                      <a:pt x="42" y="242"/>
                    </a:lnTo>
                    <a:lnTo>
                      <a:pt x="40" y="230"/>
                    </a:lnTo>
                    <a:lnTo>
                      <a:pt x="38" y="227"/>
                    </a:lnTo>
                    <a:lnTo>
                      <a:pt x="42" y="258"/>
                    </a:lnTo>
                    <a:lnTo>
                      <a:pt x="37" y="227"/>
                    </a:lnTo>
                    <a:lnTo>
                      <a:pt x="40" y="242"/>
                    </a:lnTo>
                    <a:lnTo>
                      <a:pt x="37" y="238"/>
                    </a:lnTo>
                    <a:lnTo>
                      <a:pt x="39" y="251"/>
                    </a:lnTo>
                    <a:lnTo>
                      <a:pt x="46" y="295"/>
                    </a:lnTo>
                    <a:lnTo>
                      <a:pt x="52" y="322"/>
                    </a:lnTo>
                    <a:lnTo>
                      <a:pt x="46" y="295"/>
                    </a:lnTo>
                    <a:lnTo>
                      <a:pt x="39" y="253"/>
                    </a:lnTo>
                    <a:lnTo>
                      <a:pt x="37" y="251"/>
                    </a:lnTo>
                    <a:lnTo>
                      <a:pt x="37" y="261"/>
                    </a:lnTo>
                    <a:lnTo>
                      <a:pt x="42" y="290"/>
                    </a:lnTo>
                    <a:lnTo>
                      <a:pt x="37" y="264"/>
                    </a:lnTo>
                    <a:lnTo>
                      <a:pt x="35" y="255"/>
                    </a:lnTo>
                    <a:lnTo>
                      <a:pt x="38" y="278"/>
                    </a:lnTo>
                    <a:lnTo>
                      <a:pt x="35" y="274"/>
                    </a:lnTo>
                    <a:lnTo>
                      <a:pt x="36" y="292"/>
                    </a:lnTo>
                    <a:lnTo>
                      <a:pt x="34" y="284"/>
                    </a:lnTo>
                    <a:lnTo>
                      <a:pt x="33" y="291"/>
                    </a:lnTo>
                    <a:lnTo>
                      <a:pt x="33" y="310"/>
                    </a:lnTo>
                    <a:lnTo>
                      <a:pt x="45" y="403"/>
                    </a:lnTo>
                    <a:lnTo>
                      <a:pt x="32" y="310"/>
                    </a:lnTo>
                    <a:lnTo>
                      <a:pt x="32" y="290"/>
                    </a:lnTo>
                    <a:lnTo>
                      <a:pt x="32" y="277"/>
                    </a:lnTo>
                    <a:lnTo>
                      <a:pt x="29" y="284"/>
                    </a:lnTo>
                    <a:lnTo>
                      <a:pt x="7" y="345"/>
                    </a:lnTo>
                    <a:lnTo>
                      <a:pt x="30" y="278"/>
                    </a:lnTo>
                    <a:lnTo>
                      <a:pt x="32" y="261"/>
                    </a:lnTo>
                    <a:lnTo>
                      <a:pt x="30" y="264"/>
                    </a:lnTo>
                    <a:lnTo>
                      <a:pt x="33" y="244"/>
                    </a:lnTo>
                    <a:lnTo>
                      <a:pt x="30" y="252"/>
                    </a:lnTo>
                    <a:lnTo>
                      <a:pt x="26" y="282"/>
                    </a:lnTo>
                    <a:lnTo>
                      <a:pt x="30" y="250"/>
                    </a:lnTo>
                    <a:lnTo>
                      <a:pt x="32" y="236"/>
                    </a:lnTo>
                    <a:lnTo>
                      <a:pt x="31" y="236"/>
                    </a:lnTo>
                    <a:lnTo>
                      <a:pt x="29" y="244"/>
                    </a:lnTo>
                    <a:lnTo>
                      <a:pt x="23" y="260"/>
                    </a:lnTo>
                    <a:lnTo>
                      <a:pt x="5" y="272"/>
                    </a:lnTo>
                    <a:lnTo>
                      <a:pt x="23" y="258"/>
                    </a:lnTo>
                    <a:lnTo>
                      <a:pt x="30" y="238"/>
                    </a:lnTo>
                    <a:lnTo>
                      <a:pt x="31" y="223"/>
                    </a:lnTo>
                    <a:lnTo>
                      <a:pt x="29" y="223"/>
                    </a:lnTo>
                    <a:lnTo>
                      <a:pt x="31" y="208"/>
                    </a:lnTo>
                    <a:lnTo>
                      <a:pt x="28" y="212"/>
                    </a:lnTo>
                    <a:lnTo>
                      <a:pt x="15" y="240"/>
                    </a:lnTo>
                    <a:lnTo>
                      <a:pt x="28" y="211"/>
                    </a:lnTo>
                    <a:lnTo>
                      <a:pt x="31" y="193"/>
                    </a:lnTo>
                    <a:lnTo>
                      <a:pt x="28" y="198"/>
                    </a:lnTo>
                    <a:lnTo>
                      <a:pt x="30" y="184"/>
                    </a:lnTo>
                    <a:lnTo>
                      <a:pt x="26" y="193"/>
                    </a:lnTo>
                    <a:lnTo>
                      <a:pt x="29" y="172"/>
                    </a:lnTo>
                    <a:lnTo>
                      <a:pt x="26" y="183"/>
                    </a:lnTo>
                    <a:lnTo>
                      <a:pt x="15" y="228"/>
                    </a:lnTo>
                    <a:lnTo>
                      <a:pt x="26" y="183"/>
                    </a:lnTo>
                    <a:lnTo>
                      <a:pt x="29" y="157"/>
                    </a:lnTo>
                    <a:lnTo>
                      <a:pt x="26" y="162"/>
                    </a:lnTo>
                    <a:lnTo>
                      <a:pt x="7" y="187"/>
                    </a:lnTo>
                    <a:lnTo>
                      <a:pt x="26" y="161"/>
                    </a:lnTo>
                    <a:lnTo>
                      <a:pt x="29" y="138"/>
                    </a:lnTo>
                    <a:lnTo>
                      <a:pt x="26" y="142"/>
                    </a:lnTo>
                    <a:lnTo>
                      <a:pt x="28" y="129"/>
                    </a:lnTo>
                    <a:lnTo>
                      <a:pt x="26" y="133"/>
                    </a:lnTo>
                    <a:lnTo>
                      <a:pt x="16" y="197"/>
                    </a:lnTo>
                    <a:lnTo>
                      <a:pt x="26" y="128"/>
                    </a:lnTo>
                    <a:lnTo>
                      <a:pt x="26" y="111"/>
                    </a:lnTo>
                    <a:lnTo>
                      <a:pt x="23" y="119"/>
                    </a:lnTo>
                    <a:lnTo>
                      <a:pt x="18" y="155"/>
                    </a:lnTo>
                    <a:lnTo>
                      <a:pt x="24" y="108"/>
                    </a:lnTo>
                    <a:lnTo>
                      <a:pt x="26" y="94"/>
                    </a:lnTo>
                    <a:lnTo>
                      <a:pt x="23" y="100"/>
                    </a:lnTo>
                    <a:lnTo>
                      <a:pt x="16" y="129"/>
                    </a:lnTo>
                    <a:lnTo>
                      <a:pt x="0" y="145"/>
                    </a:lnTo>
                    <a:lnTo>
                      <a:pt x="16" y="127"/>
                    </a:lnTo>
                    <a:lnTo>
                      <a:pt x="23" y="96"/>
                    </a:lnTo>
                    <a:lnTo>
                      <a:pt x="23" y="76"/>
                    </a:lnTo>
                    <a:lnTo>
                      <a:pt x="21" y="86"/>
                    </a:lnTo>
                    <a:lnTo>
                      <a:pt x="22" y="68"/>
                    </a:lnTo>
                    <a:lnTo>
                      <a:pt x="11" y="115"/>
                    </a:lnTo>
                    <a:lnTo>
                      <a:pt x="21" y="65"/>
                    </a:lnTo>
                    <a:lnTo>
                      <a:pt x="23" y="51"/>
                    </a:lnTo>
                    <a:lnTo>
                      <a:pt x="19" y="62"/>
                    </a:lnTo>
                    <a:lnTo>
                      <a:pt x="20" y="40"/>
                    </a:lnTo>
                    <a:lnTo>
                      <a:pt x="15" y="50"/>
                    </a:lnTo>
                    <a:lnTo>
                      <a:pt x="0" y="88"/>
                    </a:lnTo>
                    <a:lnTo>
                      <a:pt x="15" y="49"/>
                    </a:lnTo>
                    <a:lnTo>
                      <a:pt x="18" y="27"/>
                    </a:lnTo>
                    <a:lnTo>
                      <a:pt x="15" y="33"/>
                    </a:lnTo>
                    <a:lnTo>
                      <a:pt x="16" y="16"/>
                    </a:lnTo>
                    <a:lnTo>
                      <a:pt x="14" y="21"/>
                    </a:lnTo>
                    <a:lnTo>
                      <a:pt x="13" y="8"/>
                    </a:lnTo>
                    <a:lnTo>
                      <a:pt x="14" y="3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2106" name="Group 38"/>
              <p:cNvGrpSpPr>
                <a:grpSpLocks/>
              </p:cNvGrpSpPr>
              <p:nvPr/>
            </p:nvGrpSpPr>
            <p:grpSpPr bwMode="auto">
              <a:xfrm>
                <a:off x="139" y="3607"/>
                <a:ext cx="217" cy="566"/>
                <a:chOff x="139" y="3607"/>
                <a:chExt cx="217" cy="566"/>
              </a:xfrm>
            </p:grpSpPr>
            <p:sp>
              <p:nvSpPr>
                <p:cNvPr id="1060" name="Freeform 36"/>
                <p:cNvSpPr>
                  <a:spLocks/>
                </p:cNvSpPr>
                <p:nvPr/>
              </p:nvSpPr>
              <p:spPr bwMode="ltGray">
                <a:xfrm>
                  <a:off x="308" y="3918"/>
                  <a:ext cx="48" cy="255"/>
                </a:xfrm>
                <a:custGeom>
                  <a:avLst/>
                  <a:gdLst/>
                  <a:ahLst/>
                  <a:cxnLst>
                    <a:cxn ang="0">
                      <a:pos x="37" y="0"/>
                    </a:cxn>
                    <a:cxn ang="0">
                      <a:pos x="34" y="5"/>
                    </a:cxn>
                    <a:cxn ang="0">
                      <a:pos x="18" y="50"/>
                    </a:cxn>
                    <a:cxn ang="0">
                      <a:pos x="9" y="92"/>
                    </a:cxn>
                    <a:cxn ang="0">
                      <a:pos x="0" y="145"/>
                    </a:cxn>
                    <a:cxn ang="0">
                      <a:pos x="0" y="203"/>
                    </a:cxn>
                    <a:cxn ang="0">
                      <a:pos x="4" y="254"/>
                    </a:cxn>
                    <a:cxn ang="0">
                      <a:pos x="9" y="254"/>
                    </a:cxn>
                    <a:cxn ang="0">
                      <a:pos x="4" y="203"/>
                    </a:cxn>
                    <a:cxn ang="0">
                      <a:pos x="4" y="161"/>
                    </a:cxn>
                    <a:cxn ang="0">
                      <a:pos x="14" y="115"/>
                    </a:cxn>
                    <a:cxn ang="0">
                      <a:pos x="28" y="69"/>
                    </a:cxn>
                    <a:cxn ang="0">
                      <a:pos x="47" y="11"/>
                    </a:cxn>
                    <a:cxn ang="0">
                      <a:pos x="37" y="0"/>
                    </a:cxn>
                  </a:cxnLst>
                  <a:rect l="0" t="0" r="r" b="b"/>
                  <a:pathLst>
                    <a:path w="48" h="255">
                      <a:moveTo>
                        <a:pt x="37" y="0"/>
                      </a:moveTo>
                      <a:lnTo>
                        <a:pt x="34" y="5"/>
                      </a:lnTo>
                      <a:lnTo>
                        <a:pt x="18" y="50"/>
                      </a:lnTo>
                      <a:lnTo>
                        <a:pt x="9" y="92"/>
                      </a:lnTo>
                      <a:lnTo>
                        <a:pt x="0" y="145"/>
                      </a:lnTo>
                      <a:lnTo>
                        <a:pt x="0" y="203"/>
                      </a:lnTo>
                      <a:lnTo>
                        <a:pt x="4" y="254"/>
                      </a:lnTo>
                      <a:lnTo>
                        <a:pt x="9" y="254"/>
                      </a:lnTo>
                      <a:lnTo>
                        <a:pt x="4" y="203"/>
                      </a:lnTo>
                      <a:lnTo>
                        <a:pt x="4" y="161"/>
                      </a:lnTo>
                      <a:lnTo>
                        <a:pt x="14" y="115"/>
                      </a:lnTo>
                      <a:lnTo>
                        <a:pt x="28" y="69"/>
                      </a:lnTo>
                      <a:lnTo>
                        <a:pt x="47" y="11"/>
                      </a:lnTo>
                      <a:lnTo>
                        <a:pt x="37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61" name="Freeform 37"/>
                <p:cNvSpPr>
                  <a:spLocks/>
                </p:cNvSpPr>
                <p:nvPr/>
              </p:nvSpPr>
              <p:spPr bwMode="ltGray">
                <a:xfrm>
                  <a:off x="139" y="3607"/>
                  <a:ext cx="186" cy="326"/>
                </a:xfrm>
                <a:custGeom>
                  <a:avLst/>
                  <a:gdLst/>
                  <a:ahLst/>
                  <a:cxnLst>
                    <a:cxn ang="0">
                      <a:pos x="84" y="8"/>
                    </a:cxn>
                    <a:cxn ang="0">
                      <a:pos x="13" y="14"/>
                    </a:cxn>
                    <a:cxn ang="0">
                      <a:pos x="79" y="14"/>
                    </a:cxn>
                    <a:cxn ang="0">
                      <a:pos x="68" y="28"/>
                    </a:cxn>
                    <a:cxn ang="0">
                      <a:pos x="68" y="34"/>
                    </a:cxn>
                    <a:cxn ang="0">
                      <a:pos x="36" y="49"/>
                    </a:cxn>
                    <a:cxn ang="0">
                      <a:pos x="60" y="43"/>
                    </a:cxn>
                    <a:cxn ang="0">
                      <a:pos x="60" y="51"/>
                    </a:cxn>
                    <a:cxn ang="0">
                      <a:pos x="66" y="54"/>
                    </a:cxn>
                    <a:cxn ang="0">
                      <a:pos x="8" y="88"/>
                    </a:cxn>
                    <a:cxn ang="0">
                      <a:pos x="63" y="71"/>
                    </a:cxn>
                    <a:cxn ang="0">
                      <a:pos x="49" y="94"/>
                    </a:cxn>
                    <a:cxn ang="0">
                      <a:pos x="8" y="109"/>
                    </a:cxn>
                    <a:cxn ang="0">
                      <a:pos x="52" y="97"/>
                    </a:cxn>
                    <a:cxn ang="0">
                      <a:pos x="18" y="122"/>
                    </a:cxn>
                    <a:cxn ang="0">
                      <a:pos x="39" y="111"/>
                    </a:cxn>
                    <a:cxn ang="0">
                      <a:pos x="52" y="109"/>
                    </a:cxn>
                    <a:cxn ang="0">
                      <a:pos x="52" y="117"/>
                    </a:cxn>
                    <a:cxn ang="0">
                      <a:pos x="44" y="133"/>
                    </a:cxn>
                    <a:cxn ang="0">
                      <a:pos x="5" y="154"/>
                    </a:cxn>
                    <a:cxn ang="0">
                      <a:pos x="49" y="136"/>
                    </a:cxn>
                    <a:cxn ang="0">
                      <a:pos x="42" y="160"/>
                    </a:cxn>
                    <a:cxn ang="0">
                      <a:pos x="32" y="174"/>
                    </a:cxn>
                    <a:cxn ang="0">
                      <a:pos x="36" y="174"/>
                    </a:cxn>
                    <a:cxn ang="0">
                      <a:pos x="36" y="182"/>
                    </a:cxn>
                    <a:cxn ang="0">
                      <a:pos x="8" y="202"/>
                    </a:cxn>
                    <a:cxn ang="0">
                      <a:pos x="32" y="199"/>
                    </a:cxn>
                    <a:cxn ang="0">
                      <a:pos x="32" y="202"/>
                    </a:cxn>
                    <a:cxn ang="0">
                      <a:pos x="34" y="211"/>
                    </a:cxn>
                    <a:cxn ang="0">
                      <a:pos x="28" y="228"/>
                    </a:cxn>
                    <a:cxn ang="0">
                      <a:pos x="34" y="237"/>
                    </a:cxn>
                    <a:cxn ang="0">
                      <a:pos x="36" y="273"/>
                    </a:cxn>
                    <a:cxn ang="0">
                      <a:pos x="42" y="228"/>
                    </a:cxn>
                    <a:cxn ang="0">
                      <a:pos x="86" y="325"/>
                    </a:cxn>
                    <a:cxn ang="0">
                      <a:pos x="60" y="211"/>
                    </a:cxn>
                    <a:cxn ang="0">
                      <a:pos x="60" y="208"/>
                    </a:cxn>
                    <a:cxn ang="0">
                      <a:pos x="63" y="199"/>
                    </a:cxn>
                    <a:cxn ang="0">
                      <a:pos x="100" y="256"/>
                    </a:cxn>
                    <a:cxn ang="0">
                      <a:pos x="76" y="225"/>
                    </a:cxn>
                    <a:cxn ang="0">
                      <a:pos x="68" y="174"/>
                    </a:cxn>
                    <a:cxn ang="0">
                      <a:pos x="70" y="160"/>
                    </a:cxn>
                    <a:cxn ang="0">
                      <a:pos x="84" y="193"/>
                    </a:cxn>
                    <a:cxn ang="0">
                      <a:pos x="76" y="142"/>
                    </a:cxn>
                    <a:cxn ang="0">
                      <a:pos x="89" y="133"/>
                    </a:cxn>
                    <a:cxn ang="0">
                      <a:pos x="100" y="168"/>
                    </a:cxn>
                    <a:cxn ang="0">
                      <a:pos x="86" y="109"/>
                    </a:cxn>
                    <a:cxn ang="0">
                      <a:pos x="89" y="102"/>
                    </a:cxn>
                    <a:cxn ang="0">
                      <a:pos x="92" y="74"/>
                    </a:cxn>
                    <a:cxn ang="0">
                      <a:pos x="105" y="76"/>
                    </a:cxn>
                    <a:cxn ang="0">
                      <a:pos x="152" y="151"/>
                    </a:cxn>
                    <a:cxn ang="0">
                      <a:pos x="118" y="109"/>
                    </a:cxn>
                    <a:cxn ang="0">
                      <a:pos x="100" y="49"/>
                    </a:cxn>
                    <a:cxn ang="0">
                      <a:pos x="105" y="38"/>
                    </a:cxn>
                    <a:cxn ang="0">
                      <a:pos x="128" y="71"/>
                    </a:cxn>
                    <a:cxn ang="0">
                      <a:pos x="123" y="68"/>
                    </a:cxn>
                    <a:cxn ang="0">
                      <a:pos x="113" y="22"/>
                    </a:cxn>
                    <a:cxn ang="0">
                      <a:pos x="142" y="68"/>
                    </a:cxn>
                    <a:cxn ang="0">
                      <a:pos x="123" y="46"/>
                    </a:cxn>
                    <a:cxn ang="0">
                      <a:pos x="108" y="2"/>
                    </a:cxn>
                  </a:cxnLst>
                  <a:rect l="0" t="0" r="r" b="b"/>
                  <a:pathLst>
                    <a:path w="186" h="326">
                      <a:moveTo>
                        <a:pt x="104" y="4"/>
                      </a:moveTo>
                      <a:lnTo>
                        <a:pt x="92" y="0"/>
                      </a:lnTo>
                      <a:lnTo>
                        <a:pt x="84" y="8"/>
                      </a:lnTo>
                      <a:lnTo>
                        <a:pt x="76" y="11"/>
                      </a:lnTo>
                      <a:lnTo>
                        <a:pt x="58" y="14"/>
                      </a:lnTo>
                      <a:lnTo>
                        <a:pt x="13" y="14"/>
                      </a:lnTo>
                      <a:lnTo>
                        <a:pt x="58" y="16"/>
                      </a:lnTo>
                      <a:lnTo>
                        <a:pt x="70" y="11"/>
                      </a:lnTo>
                      <a:lnTo>
                        <a:pt x="79" y="14"/>
                      </a:lnTo>
                      <a:lnTo>
                        <a:pt x="68" y="19"/>
                      </a:lnTo>
                      <a:lnTo>
                        <a:pt x="76" y="19"/>
                      </a:lnTo>
                      <a:lnTo>
                        <a:pt x="68" y="28"/>
                      </a:lnTo>
                      <a:lnTo>
                        <a:pt x="10" y="76"/>
                      </a:lnTo>
                      <a:lnTo>
                        <a:pt x="70" y="28"/>
                      </a:lnTo>
                      <a:lnTo>
                        <a:pt x="68" y="34"/>
                      </a:lnTo>
                      <a:lnTo>
                        <a:pt x="60" y="43"/>
                      </a:lnTo>
                      <a:lnTo>
                        <a:pt x="52" y="46"/>
                      </a:lnTo>
                      <a:lnTo>
                        <a:pt x="36" y="49"/>
                      </a:lnTo>
                      <a:lnTo>
                        <a:pt x="10" y="43"/>
                      </a:lnTo>
                      <a:lnTo>
                        <a:pt x="52" y="49"/>
                      </a:lnTo>
                      <a:lnTo>
                        <a:pt x="60" y="43"/>
                      </a:lnTo>
                      <a:lnTo>
                        <a:pt x="68" y="40"/>
                      </a:lnTo>
                      <a:lnTo>
                        <a:pt x="66" y="49"/>
                      </a:lnTo>
                      <a:lnTo>
                        <a:pt x="60" y="51"/>
                      </a:lnTo>
                      <a:lnTo>
                        <a:pt x="8" y="79"/>
                      </a:lnTo>
                      <a:lnTo>
                        <a:pt x="60" y="54"/>
                      </a:lnTo>
                      <a:lnTo>
                        <a:pt x="66" y="54"/>
                      </a:lnTo>
                      <a:lnTo>
                        <a:pt x="60" y="62"/>
                      </a:lnTo>
                      <a:lnTo>
                        <a:pt x="52" y="71"/>
                      </a:lnTo>
                      <a:lnTo>
                        <a:pt x="8" y="88"/>
                      </a:lnTo>
                      <a:lnTo>
                        <a:pt x="58" y="68"/>
                      </a:lnTo>
                      <a:lnTo>
                        <a:pt x="60" y="68"/>
                      </a:lnTo>
                      <a:lnTo>
                        <a:pt x="63" y="71"/>
                      </a:lnTo>
                      <a:lnTo>
                        <a:pt x="52" y="82"/>
                      </a:lnTo>
                      <a:lnTo>
                        <a:pt x="63" y="79"/>
                      </a:lnTo>
                      <a:lnTo>
                        <a:pt x="49" y="94"/>
                      </a:lnTo>
                      <a:lnTo>
                        <a:pt x="39" y="102"/>
                      </a:lnTo>
                      <a:lnTo>
                        <a:pt x="18" y="109"/>
                      </a:lnTo>
                      <a:lnTo>
                        <a:pt x="8" y="109"/>
                      </a:lnTo>
                      <a:lnTo>
                        <a:pt x="26" y="106"/>
                      </a:lnTo>
                      <a:lnTo>
                        <a:pt x="47" y="99"/>
                      </a:lnTo>
                      <a:lnTo>
                        <a:pt x="52" y="97"/>
                      </a:lnTo>
                      <a:lnTo>
                        <a:pt x="47" y="106"/>
                      </a:lnTo>
                      <a:lnTo>
                        <a:pt x="36" y="117"/>
                      </a:lnTo>
                      <a:lnTo>
                        <a:pt x="18" y="122"/>
                      </a:lnTo>
                      <a:lnTo>
                        <a:pt x="0" y="128"/>
                      </a:lnTo>
                      <a:lnTo>
                        <a:pt x="23" y="120"/>
                      </a:lnTo>
                      <a:lnTo>
                        <a:pt x="39" y="111"/>
                      </a:lnTo>
                      <a:lnTo>
                        <a:pt x="52" y="102"/>
                      </a:lnTo>
                      <a:lnTo>
                        <a:pt x="55" y="99"/>
                      </a:lnTo>
                      <a:lnTo>
                        <a:pt x="52" y="109"/>
                      </a:lnTo>
                      <a:lnTo>
                        <a:pt x="58" y="106"/>
                      </a:lnTo>
                      <a:lnTo>
                        <a:pt x="63" y="109"/>
                      </a:lnTo>
                      <a:lnTo>
                        <a:pt x="52" y="117"/>
                      </a:lnTo>
                      <a:lnTo>
                        <a:pt x="52" y="122"/>
                      </a:lnTo>
                      <a:lnTo>
                        <a:pt x="39" y="133"/>
                      </a:lnTo>
                      <a:lnTo>
                        <a:pt x="44" y="133"/>
                      </a:lnTo>
                      <a:lnTo>
                        <a:pt x="39" y="140"/>
                      </a:lnTo>
                      <a:lnTo>
                        <a:pt x="21" y="151"/>
                      </a:lnTo>
                      <a:lnTo>
                        <a:pt x="5" y="154"/>
                      </a:lnTo>
                      <a:lnTo>
                        <a:pt x="28" y="147"/>
                      </a:lnTo>
                      <a:lnTo>
                        <a:pt x="42" y="140"/>
                      </a:lnTo>
                      <a:lnTo>
                        <a:pt x="49" y="136"/>
                      </a:lnTo>
                      <a:lnTo>
                        <a:pt x="49" y="145"/>
                      </a:lnTo>
                      <a:lnTo>
                        <a:pt x="49" y="147"/>
                      </a:lnTo>
                      <a:lnTo>
                        <a:pt x="42" y="160"/>
                      </a:lnTo>
                      <a:lnTo>
                        <a:pt x="34" y="168"/>
                      </a:lnTo>
                      <a:lnTo>
                        <a:pt x="39" y="168"/>
                      </a:lnTo>
                      <a:lnTo>
                        <a:pt x="32" y="174"/>
                      </a:lnTo>
                      <a:lnTo>
                        <a:pt x="5" y="188"/>
                      </a:lnTo>
                      <a:lnTo>
                        <a:pt x="23" y="179"/>
                      </a:lnTo>
                      <a:lnTo>
                        <a:pt x="36" y="174"/>
                      </a:lnTo>
                      <a:lnTo>
                        <a:pt x="36" y="182"/>
                      </a:lnTo>
                      <a:lnTo>
                        <a:pt x="28" y="185"/>
                      </a:lnTo>
                      <a:lnTo>
                        <a:pt x="36" y="182"/>
                      </a:lnTo>
                      <a:lnTo>
                        <a:pt x="36" y="188"/>
                      </a:lnTo>
                      <a:lnTo>
                        <a:pt x="32" y="193"/>
                      </a:lnTo>
                      <a:lnTo>
                        <a:pt x="8" y="202"/>
                      </a:lnTo>
                      <a:lnTo>
                        <a:pt x="28" y="193"/>
                      </a:lnTo>
                      <a:lnTo>
                        <a:pt x="28" y="196"/>
                      </a:lnTo>
                      <a:lnTo>
                        <a:pt x="32" y="199"/>
                      </a:lnTo>
                      <a:lnTo>
                        <a:pt x="8" y="219"/>
                      </a:lnTo>
                      <a:lnTo>
                        <a:pt x="26" y="204"/>
                      </a:lnTo>
                      <a:lnTo>
                        <a:pt x="32" y="202"/>
                      </a:lnTo>
                      <a:lnTo>
                        <a:pt x="34" y="208"/>
                      </a:lnTo>
                      <a:lnTo>
                        <a:pt x="28" y="213"/>
                      </a:lnTo>
                      <a:lnTo>
                        <a:pt x="34" y="211"/>
                      </a:lnTo>
                      <a:lnTo>
                        <a:pt x="28" y="228"/>
                      </a:lnTo>
                      <a:lnTo>
                        <a:pt x="5" y="248"/>
                      </a:lnTo>
                      <a:lnTo>
                        <a:pt x="28" y="228"/>
                      </a:lnTo>
                      <a:lnTo>
                        <a:pt x="26" y="237"/>
                      </a:lnTo>
                      <a:lnTo>
                        <a:pt x="34" y="228"/>
                      </a:lnTo>
                      <a:lnTo>
                        <a:pt x="34" y="237"/>
                      </a:lnTo>
                      <a:lnTo>
                        <a:pt x="36" y="276"/>
                      </a:lnTo>
                      <a:lnTo>
                        <a:pt x="60" y="325"/>
                      </a:lnTo>
                      <a:lnTo>
                        <a:pt x="36" y="273"/>
                      </a:lnTo>
                      <a:lnTo>
                        <a:pt x="36" y="253"/>
                      </a:lnTo>
                      <a:lnTo>
                        <a:pt x="39" y="239"/>
                      </a:lnTo>
                      <a:lnTo>
                        <a:pt x="42" y="228"/>
                      </a:lnTo>
                      <a:lnTo>
                        <a:pt x="47" y="208"/>
                      </a:lnTo>
                      <a:lnTo>
                        <a:pt x="52" y="216"/>
                      </a:lnTo>
                      <a:lnTo>
                        <a:pt x="86" y="325"/>
                      </a:lnTo>
                      <a:lnTo>
                        <a:pt x="55" y="216"/>
                      </a:lnTo>
                      <a:lnTo>
                        <a:pt x="55" y="204"/>
                      </a:lnTo>
                      <a:lnTo>
                        <a:pt x="60" y="211"/>
                      </a:lnTo>
                      <a:lnTo>
                        <a:pt x="66" y="316"/>
                      </a:lnTo>
                      <a:lnTo>
                        <a:pt x="63" y="225"/>
                      </a:lnTo>
                      <a:lnTo>
                        <a:pt x="60" y="208"/>
                      </a:lnTo>
                      <a:lnTo>
                        <a:pt x="58" y="202"/>
                      </a:lnTo>
                      <a:lnTo>
                        <a:pt x="60" y="188"/>
                      </a:lnTo>
                      <a:lnTo>
                        <a:pt x="63" y="199"/>
                      </a:lnTo>
                      <a:lnTo>
                        <a:pt x="70" y="222"/>
                      </a:lnTo>
                      <a:lnTo>
                        <a:pt x="79" y="237"/>
                      </a:lnTo>
                      <a:lnTo>
                        <a:pt x="100" y="256"/>
                      </a:lnTo>
                      <a:lnTo>
                        <a:pt x="145" y="294"/>
                      </a:lnTo>
                      <a:lnTo>
                        <a:pt x="86" y="239"/>
                      </a:lnTo>
                      <a:lnTo>
                        <a:pt x="76" y="225"/>
                      </a:lnTo>
                      <a:lnTo>
                        <a:pt x="70" y="216"/>
                      </a:lnTo>
                      <a:lnTo>
                        <a:pt x="66" y="204"/>
                      </a:lnTo>
                      <a:lnTo>
                        <a:pt x="68" y="174"/>
                      </a:lnTo>
                      <a:lnTo>
                        <a:pt x="70" y="182"/>
                      </a:lnTo>
                      <a:lnTo>
                        <a:pt x="70" y="165"/>
                      </a:lnTo>
                      <a:lnTo>
                        <a:pt x="70" y="160"/>
                      </a:lnTo>
                      <a:lnTo>
                        <a:pt x="76" y="174"/>
                      </a:lnTo>
                      <a:lnTo>
                        <a:pt x="126" y="279"/>
                      </a:lnTo>
                      <a:lnTo>
                        <a:pt x="84" y="193"/>
                      </a:lnTo>
                      <a:lnTo>
                        <a:pt x="79" y="185"/>
                      </a:lnTo>
                      <a:lnTo>
                        <a:pt x="76" y="174"/>
                      </a:lnTo>
                      <a:lnTo>
                        <a:pt x="76" y="142"/>
                      </a:lnTo>
                      <a:lnTo>
                        <a:pt x="79" y="145"/>
                      </a:lnTo>
                      <a:lnTo>
                        <a:pt x="81" y="128"/>
                      </a:lnTo>
                      <a:lnTo>
                        <a:pt x="89" y="133"/>
                      </a:lnTo>
                      <a:lnTo>
                        <a:pt x="128" y="251"/>
                      </a:lnTo>
                      <a:lnTo>
                        <a:pt x="108" y="193"/>
                      </a:lnTo>
                      <a:lnTo>
                        <a:pt x="100" y="168"/>
                      </a:lnTo>
                      <a:lnTo>
                        <a:pt x="89" y="145"/>
                      </a:lnTo>
                      <a:lnTo>
                        <a:pt x="89" y="131"/>
                      </a:lnTo>
                      <a:lnTo>
                        <a:pt x="86" y="109"/>
                      </a:lnTo>
                      <a:lnTo>
                        <a:pt x="92" y="111"/>
                      </a:lnTo>
                      <a:lnTo>
                        <a:pt x="113" y="228"/>
                      </a:lnTo>
                      <a:lnTo>
                        <a:pt x="89" y="102"/>
                      </a:lnTo>
                      <a:lnTo>
                        <a:pt x="89" y="91"/>
                      </a:lnTo>
                      <a:lnTo>
                        <a:pt x="92" y="99"/>
                      </a:lnTo>
                      <a:lnTo>
                        <a:pt x="92" y="74"/>
                      </a:lnTo>
                      <a:lnTo>
                        <a:pt x="97" y="82"/>
                      </a:lnTo>
                      <a:lnTo>
                        <a:pt x="97" y="68"/>
                      </a:lnTo>
                      <a:lnTo>
                        <a:pt x="105" y="76"/>
                      </a:lnTo>
                      <a:lnTo>
                        <a:pt x="116" y="106"/>
                      </a:lnTo>
                      <a:lnTo>
                        <a:pt x="128" y="122"/>
                      </a:lnTo>
                      <a:lnTo>
                        <a:pt x="152" y="151"/>
                      </a:lnTo>
                      <a:lnTo>
                        <a:pt x="166" y="177"/>
                      </a:lnTo>
                      <a:lnTo>
                        <a:pt x="128" y="122"/>
                      </a:lnTo>
                      <a:lnTo>
                        <a:pt x="118" y="109"/>
                      </a:lnTo>
                      <a:lnTo>
                        <a:pt x="108" y="88"/>
                      </a:lnTo>
                      <a:lnTo>
                        <a:pt x="105" y="74"/>
                      </a:lnTo>
                      <a:lnTo>
                        <a:pt x="100" y="49"/>
                      </a:lnTo>
                      <a:lnTo>
                        <a:pt x="102" y="51"/>
                      </a:lnTo>
                      <a:lnTo>
                        <a:pt x="108" y="49"/>
                      </a:lnTo>
                      <a:lnTo>
                        <a:pt x="105" y="38"/>
                      </a:lnTo>
                      <a:lnTo>
                        <a:pt x="110" y="49"/>
                      </a:lnTo>
                      <a:lnTo>
                        <a:pt x="116" y="60"/>
                      </a:lnTo>
                      <a:lnTo>
                        <a:pt x="128" y="71"/>
                      </a:lnTo>
                      <a:lnTo>
                        <a:pt x="148" y="82"/>
                      </a:lnTo>
                      <a:lnTo>
                        <a:pt x="185" y="111"/>
                      </a:lnTo>
                      <a:lnTo>
                        <a:pt x="123" y="68"/>
                      </a:lnTo>
                      <a:lnTo>
                        <a:pt x="116" y="57"/>
                      </a:lnTo>
                      <a:lnTo>
                        <a:pt x="113" y="51"/>
                      </a:lnTo>
                      <a:lnTo>
                        <a:pt x="113" y="22"/>
                      </a:lnTo>
                      <a:lnTo>
                        <a:pt x="118" y="31"/>
                      </a:lnTo>
                      <a:lnTo>
                        <a:pt x="126" y="46"/>
                      </a:lnTo>
                      <a:lnTo>
                        <a:pt x="142" y="68"/>
                      </a:lnTo>
                      <a:lnTo>
                        <a:pt x="163" y="91"/>
                      </a:lnTo>
                      <a:lnTo>
                        <a:pt x="168" y="102"/>
                      </a:lnTo>
                      <a:lnTo>
                        <a:pt x="123" y="46"/>
                      </a:lnTo>
                      <a:lnTo>
                        <a:pt x="118" y="25"/>
                      </a:lnTo>
                      <a:lnTo>
                        <a:pt x="120" y="11"/>
                      </a:lnTo>
                      <a:lnTo>
                        <a:pt x="108" y="2"/>
                      </a:lnTo>
                      <a:lnTo>
                        <a:pt x="104" y="4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63" name="Freeform 39"/>
              <p:cNvSpPr>
                <a:spLocks/>
              </p:cNvSpPr>
              <p:nvPr/>
            </p:nvSpPr>
            <p:spPr bwMode="ltGray">
              <a:xfrm>
                <a:off x="43" y="3130"/>
                <a:ext cx="108" cy="566"/>
              </a:xfrm>
              <a:custGeom>
                <a:avLst/>
                <a:gdLst/>
                <a:ahLst/>
                <a:cxnLst>
                  <a:cxn ang="0">
                    <a:pos x="48" y="15"/>
                  </a:cxn>
                  <a:cxn ang="0">
                    <a:pos x="8" y="24"/>
                  </a:cxn>
                  <a:cxn ang="0">
                    <a:pos x="45" y="24"/>
                  </a:cxn>
                  <a:cxn ang="0">
                    <a:pos x="38" y="50"/>
                  </a:cxn>
                  <a:cxn ang="0">
                    <a:pos x="38" y="59"/>
                  </a:cxn>
                  <a:cxn ang="0">
                    <a:pos x="20" y="83"/>
                  </a:cxn>
                  <a:cxn ang="0">
                    <a:pos x="35" y="75"/>
                  </a:cxn>
                  <a:cxn ang="0">
                    <a:pos x="35" y="90"/>
                  </a:cxn>
                  <a:cxn ang="0">
                    <a:pos x="38" y="94"/>
                  </a:cxn>
                  <a:cxn ang="0">
                    <a:pos x="3" y="154"/>
                  </a:cxn>
                  <a:cxn ang="0">
                    <a:pos x="36" y="124"/>
                  </a:cxn>
                  <a:cxn ang="0">
                    <a:pos x="28" y="163"/>
                  </a:cxn>
                  <a:cxn ang="0">
                    <a:pos x="3" y="188"/>
                  </a:cxn>
                  <a:cxn ang="0">
                    <a:pos x="30" y="168"/>
                  </a:cxn>
                  <a:cxn ang="0">
                    <a:pos x="10" y="214"/>
                  </a:cxn>
                  <a:cxn ang="0">
                    <a:pos x="21" y="192"/>
                  </a:cxn>
                  <a:cxn ang="0">
                    <a:pos x="30" y="188"/>
                  </a:cxn>
                  <a:cxn ang="0">
                    <a:pos x="30" y="203"/>
                  </a:cxn>
                  <a:cxn ang="0">
                    <a:pos x="26" y="232"/>
                  </a:cxn>
                  <a:cxn ang="0">
                    <a:pos x="2" y="267"/>
                  </a:cxn>
                  <a:cxn ang="0">
                    <a:pos x="28" y="238"/>
                  </a:cxn>
                  <a:cxn ang="0">
                    <a:pos x="24" y="278"/>
                  </a:cxn>
                  <a:cxn ang="0">
                    <a:pos x="18" y="302"/>
                  </a:cxn>
                  <a:cxn ang="0">
                    <a:pos x="20" y="302"/>
                  </a:cxn>
                  <a:cxn ang="0">
                    <a:pos x="20" y="318"/>
                  </a:cxn>
                  <a:cxn ang="0">
                    <a:pos x="3" y="351"/>
                  </a:cxn>
                  <a:cxn ang="0">
                    <a:pos x="18" y="347"/>
                  </a:cxn>
                  <a:cxn ang="0">
                    <a:pos x="18" y="351"/>
                  </a:cxn>
                  <a:cxn ang="0">
                    <a:pos x="19" y="367"/>
                  </a:cxn>
                  <a:cxn ang="0">
                    <a:pos x="16" y="396"/>
                  </a:cxn>
                  <a:cxn ang="0">
                    <a:pos x="19" y="411"/>
                  </a:cxn>
                  <a:cxn ang="0">
                    <a:pos x="20" y="475"/>
                  </a:cxn>
                  <a:cxn ang="0">
                    <a:pos x="24" y="396"/>
                  </a:cxn>
                  <a:cxn ang="0">
                    <a:pos x="50" y="565"/>
                  </a:cxn>
                  <a:cxn ang="0">
                    <a:pos x="35" y="367"/>
                  </a:cxn>
                  <a:cxn ang="0">
                    <a:pos x="35" y="362"/>
                  </a:cxn>
                  <a:cxn ang="0">
                    <a:pos x="36" y="347"/>
                  </a:cxn>
                  <a:cxn ang="0">
                    <a:pos x="58" y="446"/>
                  </a:cxn>
                  <a:cxn ang="0">
                    <a:pos x="44" y="391"/>
                  </a:cxn>
                  <a:cxn ang="0">
                    <a:pos x="38" y="302"/>
                  </a:cxn>
                  <a:cxn ang="0">
                    <a:pos x="40" y="278"/>
                  </a:cxn>
                  <a:cxn ang="0">
                    <a:pos x="48" y="336"/>
                  </a:cxn>
                  <a:cxn ang="0">
                    <a:pos x="44" y="248"/>
                  </a:cxn>
                  <a:cxn ang="0">
                    <a:pos x="52" y="232"/>
                  </a:cxn>
                  <a:cxn ang="0">
                    <a:pos x="58" y="292"/>
                  </a:cxn>
                  <a:cxn ang="0">
                    <a:pos x="50" y="188"/>
                  </a:cxn>
                  <a:cxn ang="0">
                    <a:pos x="52" y="177"/>
                  </a:cxn>
                  <a:cxn ang="0">
                    <a:pos x="53" y="128"/>
                  </a:cxn>
                  <a:cxn ang="0">
                    <a:pos x="61" y="135"/>
                  </a:cxn>
                  <a:cxn ang="0">
                    <a:pos x="88" y="263"/>
                  </a:cxn>
                  <a:cxn ang="0">
                    <a:pos x="68" y="188"/>
                  </a:cxn>
                  <a:cxn ang="0">
                    <a:pos x="58" y="83"/>
                  </a:cxn>
                  <a:cxn ang="0">
                    <a:pos x="61" y="65"/>
                  </a:cxn>
                  <a:cxn ang="0">
                    <a:pos x="74" y="124"/>
                  </a:cxn>
                  <a:cxn ang="0">
                    <a:pos x="71" y="118"/>
                  </a:cxn>
                  <a:cxn ang="0">
                    <a:pos x="65" y="40"/>
                  </a:cxn>
                  <a:cxn ang="0">
                    <a:pos x="82" y="118"/>
                  </a:cxn>
                  <a:cxn ang="0">
                    <a:pos x="71" y="79"/>
                  </a:cxn>
                  <a:cxn ang="0">
                    <a:pos x="62" y="4"/>
                  </a:cxn>
                </a:cxnLst>
                <a:rect l="0" t="0" r="r" b="b"/>
                <a:pathLst>
                  <a:path w="108" h="566">
                    <a:moveTo>
                      <a:pt x="60" y="7"/>
                    </a:moveTo>
                    <a:lnTo>
                      <a:pt x="53" y="0"/>
                    </a:lnTo>
                    <a:lnTo>
                      <a:pt x="48" y="15"/>
                    </a:lnTo>
                    <a:lnTo>
                      <a:pt x="44" y="19"/>
                    </a:lnTo>
                    <a:lnTo>
                      <a:pt x="33" y="24"/>
                    </a:lnTo>
                    <a:lnTo>
                      <a:pt x="8" y="24"/>
                    </a:lnTo>
                    <a:lnTo>
                      <a:pt x="33" y="29"/>
                    </a:lnTo>
                    <a:lnTo>
                      <a:pt x="40" y="19"/>
                    </a:lnTo>
                    <a:lnTo>
                      <a:pt x="45" y="24"/>
                    </a:lnTo>
                    <a:lnTo>
                      <a:pt x="38" y="35"/>
                    </a:lnTo>
                    <a:lnTo>
                      <a:pt x="44" y="35"/>
                    </a:lnTo>
                    <a:lnTo>
                      <a:pt x="38" y="50"/>
                    </a:lnTo>
                    <a:lnTo>
                      <a:pt x="5" y="135"/>
                    </a:lnTo>
                    <a:lnTo>
                      <a:pt x="40" y="50"/>
                    </a:lnTo>
                    <a:lnTo>
                      <a:pt x="38" y="59"/>
                    </a:lnTo>
                    <a:lnTo>
                      <a:pt x="35" y="75"/>
                    </a:lnTo>
                    <a:lnTo>
                      <a:pt x="30" y="79"/>
                    </a:lnTo>
                    <a:lnTo>
                      <a:pt x="20" y="83"/>
                    </a:lnTo>
                    <a:lnTo>
                      <a:pt x="5" y="75"/>
                    </a:lnTo>
                    <a:lnTo>
                      <a:pt x="30" y="83"/>
                    </a:lnTo>
                    <a:lnTo>
                      <a:pt x="35" y="75"/>
                    </a:lnTo>
                    <a:lnTo>
                      <a:pt x="38" y="68"/>
                    </a:lnTo>
                    <a:lnTo>
                      <a:pt x="38" y="83"/>
                    </a:lnTo>
                    <a:lnTo>
                      <a:pt x="35" y="90"/>
                    </a:lnTo>
                    <a:lnTo>
                      <a:pt x="3" y="139"/>
                    </a:lnTo>
                    <a:lnTo>
                      <a:pt x="35" y="94"/>
                    </a:lnTo>
                    <a:lnTo>
                      <a:pt x="38" y="94"/>
                    </a:lnTo>
                    <a:lnTo>
                      <a:pt x="35" y="108"/>
                    </a:lnTo>
                    <a:lnTo>
                      <a:pt x="30" y="124"/>
                    </a:lnTo>
                    <a:lnTo>
                      <a:pt x="3" y="154"/>
                    </a:lnTo>
                    <a:lnTo>
                      <a:pt x="33" y="118"/>
                    </a:lnTo>
                    <a:lnTo>
                      <a:pt x="35" y="118"/>
                    </a:lnTo>
                    <a:lnTo>
                      <a:pt x="36" y="124"/>
                    </a:lnTo>
                    <a:lnTo>
                      <a:pt x="30" y="143"/>
                    </a:lnTo>
                    <a:lnTo>
                      <a:pt x="36" y="139"/>
                    </a:lnTo>
                    <a:lnTo>
                      <a:pt x="28" y="163"/>
                    </a:lnTo>
                    <a:lnTo>
                      <a:pt x="21" y="177"/>
                    </a:lnTo>
                    <a:lnTo>
                      <a:pt x="10" y="188"/>
                    </a:lnTo>
                    <a:lnTo>
                      <a:pt x="3" y="188"/>
                    </a:lnTo>
                    <a:lnTo>
                      <a:pt x="15" y="183"/>
                    </a:lnTo>
                    <a:lnTo>
                      <a:pt x="27" y="173"/>
                    </a:lnTo>
                    <a:lnTo>
                      <a:pt x="30" y="168"/>
                    </a:lnTo>
                    <a:lnTo>
                      <a:pt x="27" y="183"/>
                    </a:lnTo>
                    <a:lnTo>
                      <a:pt x="20" y="203"/>
                    </a:lnTo>
                    <a:lnTo>
                      <a:pt x="10" y="214"/>
                    </a:lnTo>
                    <a:lnTo>
                      <a:pt x="0" y="221"/>
                    </a:lnTo>
                    <a:lnTo>
                      <a:pt x="13" y="208"/>
                    </a:lnTo>
                    <a:lnTo>
                      <a:pt x="21" y="192"/>
                    </a:lnTo>
                    <a:lnTo>
                      <a:pt x="30" y="177"/>
                    </a:lnTo>
                    <a:lnTo>
                      <a:pt x="31" y="173"/>
                    </a:lnTo>
                    <a:lnTo>
                      <a:pt x="30" y="188"/>
                    </a:lnTo>
                    <a:lnTo>
                      <a:pt x="33" y="183"/>
                    </a:lnTo>
                    <a:lnTo>
                      <a:pt x="36" y="188"/>
                    </a:lnTo>
                    <a:lnTo>
                      <a:pt x="30" y="203"/>
                    </a:lnTo>
                    <a:lnTo>
                      <a:pt x="30" y="214"/>
                    </a:lnTo>
                    <a:lnTo>
                      <a:pt x="21" y="232"/>
                    </a:lnTo>
                    <a:lnTo>
                      <a:pt x="26" y="232"/>
                    </a:lnTo>
                    <a:lnTo>
                      <a:pt x="21" y="243"/>
                    </a:lnTo>
                    <a:lnTo>
                      <a:pt x="11" y="263"/>
                    </a:lnTo>
                    <a:lnTo>
                      <a:pt x="2" y="267"/>
                    </a:lnTo>
                    <a:lnTo>
                      <a:pt x="16" y="256"/>
                    </a:lnTo>
                    <a:lnTo>
                      <a:pt x="24" y="243"/>
                    </a:lnTo>
                    <a:lnTo>
                      <a:pt x="28" y="238"/>
                    </a:lnTo>
                    <a:lnTo>
                      <a:pt x="28" y="252"/>
                    </a:lnTo>
                    <a:lnTo>
                      <a:pt x="28" y="256"/>
                    </a:lnTo>
                    <a:lnTo>
                      <a:pt x="24" y="278"/>
                    </a:lnTo>
                    <a:lnTo>
                      <a:pt x="19" y="292"/>
                    </a:lnTo>
                    <a:lnTo>
                      <a:pt x="21" y="292"/>
                    </a:lnTo>
                    <a:lnTo>
                      <a:pt x="18" y="302"/>
                    </a:lnTo>
                    <a:lnTo>
                      <a:pt x="2" y="327"/>
                    </a:lnTo>
                    <a:lnTo>
                      <a:pt x="13" y="312"/>
                    </a:lnTo>
                    <a:lnTo>
                      <a:pt x="20" y="302"/>
                    </a:lnTo>
                    <a:lnTo>
                      <a:pt x="20" y="318"/>
                    </a:lnTo>
                    <a:lnTo>
                      <a:pt x="16" y="321"/>
                    </a:lnTo>
                    <a:lnTo>
                      <a:pt x="20" y="318"/>
                    </a:lnTo>
                    <a:lnTo>
                      <a:pt x="20" y="327"/>
                    </a:lnTo>
                    <a:lnTo>
                      <a:pt x="18" y="336"/>
                    </a:lnTo>
                    <a:lnTo>
                      <a:pt x="3" y="351"/>
                    </a:lnTo>
                    <a:lnTo>
                      <a:pt x="16" y="336"/>
                    </a:lnTo>
                    <a:lnTo>
                      <a:pt x="16" y="343"/>
                    </a:lnTo>
                    <a:lnTo>
                      <a:pt x="18" y="347"/>
                    </a:lnTo>
                    <a:lnTo>
                      <a:pt x="3" y="381"/>
                    </a:lnTo>
                    <a:lnTo>
                      <a:pt x="15" y="356"/>
                    </a:lnTo>
                    <a:lnTo>
                      <a:pt x="18" y="351"/>
                    </a:lnTo>
                    <a:lnTo>
                      <a:pt x="19" y="362"/>
                    </a:lnTo>
                    <a:lnTo>
                      <a:pt x="16" y="372"/>
                    </a:lnTo>
                    <a:lnTo>
                      <a:pt x="19" y="367"/>
                    </a:lnTo>
                    <a:lnTo>
                      <a:pt x="16" y="396"/>
                    </a:lnTo>
                    <a:lnTo>
                      <a:pt x="2" y="429"/>
                    </a:lnTo>
                    <a:lnTo>
                      <a:pt x="16" y="396"/>
                    </a:lnTo>
                    <a:lnTo>
                      <a:pt x="15" y="411"/>
                    </a:lnTo>
                    <a:lnTo>
                      <a:pt x="19" y="396"/>
                    </a:lnTo>
                    <a:lnTo>
                      <a:pt x="19" y="411"/>
                    </a:lnTo>
                    <a:lnTo>
                      <a:pt x="20" y="481"/>
                    </a:lnTo>
                    <a:lnTo>
                      <a:pt x="35" y="565"/>
                    </a:lnTo>
                    <a:lnTo>
                      <a:pt x="20" y="475"/>
                    </a:lnTo>
                    <a:lnTo>
                      <a:pt x="20" y="440"/>
                    </a:lnTo>
                    <a:lnTo>
                      <a:pt x="21" y="416"/>
                    </a:lnTo>
                    <a:lnTo>
                      <a:pt x="24" y="396"/>
                    </a:lnTo>
                    <a:lnTo>
                      <a:pt x="27" y="362"/>
                    </a:lnTo>
                    <a:lnTo>
                      <a:pt x="30" y="376"/>
                    </a:lnTo>
                    <a:lnTo>
                      <a:pt x="50" y="565"/>
                    </a:lnTo>
                    <a:lnTo>
                      <a:pt x="31" y="376"/>
                    </a:lnTo>
                    <a:lnTo>
                      <a:pt x="31" y="356"/>
                    </a:lnTo>
                    <a:lnTo>
                      <a:pt x="35" y="367"/>
                    </a:lnTo>
                    <a:lnTo>
                      <a:pt x="38" y="551"/>
                    </a:lnTo>
                    <a:lnTo>
                      <a:pt x="36" y="391"/>
                    </a:lnTo>
                    <a:lnTo>
                      <a:pt x="35" y="362"/>
                    </a:lnTo>
                    <a:lnTo>
                      <a:pt x="33" y="351"/>
                    </a:lnTo>
                    <a:lnTo>
                      <a:pt x="35" y="327"/>
                    </a:lnTo>
                    <a:lnTo>
                      <a:pt x="36" y="347"/>
                    </a:lnTo>
                    <a:lnTo>
                      <a:pt x="40" y="387"/>
                    </a:lnTo>
                    <a:lnTo>
                      <a:pt x="45" y="411"/>
                    </a:lnTo>
                    <a:lnTo>
                      <a:pt x="58" y="446"/>
                    </a:lnTo>
                    <a:lnTo>
                      <a:pt x="83" y="511"/>
                    </a:lnTo>
                    <a:lnTo>
                      <a:pt x="50" y="416"/>
                    </a:lnTo>
                    <a:lnTo>
                      <a:pt x="44" y="391"/>
                    </a:lnTo>
                    <a:lnTo>
                      <a:pt x="40" y="376"/>
                    </a:lnTo>
                    <a:lnTo>
                      <a:pt x="38" y="356"/>
                    </a:lnTo>
                    <a:lnTo>
                      <a:pt x="38" y="302"/>
                    </a:lnTo>
                    <a:lnTo>
                      <a:pt x="40" y="318"/>
                    </a:lnTo>
                    <a:lnTo>
                      <a:pt x="40" y="287"/>
                    </a:lnTo>
                    <a:lnTo>
                      <a:pt x="40" y="278"/>
                    </a:lnTo>
                    <a:lnTo>
                      <a:pt x="44" y="302"/>
                    </a:lnTo>
                    <a:lnTo>
                      <a:pt x="73" y="485"/>
                    </a:lnTo>
                    <a:lnTo>
                      <a:pt x="48" y="336"/>
                    </a:lnTo>
                    <a:lnTo>
                      <a:pt x="45" y="321"/>
                    </a:lnTo>
                    <a:lnTo>
                      <a:pt x="44" y="302"/>
                    </a:lnTo>
                    <a:lnTo>
                      <a:pt x="44" y="248"/>
                    </a:lnTo>
                    <a:lnTo>
                      <a:pt x="45" y="252"/>
                    </a:lnTo>
                    <a:lnTo>
                      <a:pt x="46" y="221"/>
                    </a:lnTo>
                    <a:lnTo>
                      <a:pt x="52" y="232"/>
                    </a:lnTo>
                    <a:lnTo>
                      <a:pt x="74" y="436"/>
                    </a:lnTo>
                    <a:lnTo>
                      <a:pt x="62" y="336"/>
                    </a:lnTo>
                    <a:lnTo>
                      <a:pt x="58" y="292"/>
                    </a:lnTo>
                    <a:lnTo>
                      <a:pt x="52" y="252"/>
                    </a:lnTo>
                    <a:lnTo>
                      <a:pt x="52" y="228"/>
                    </a:lnTo>
                    <a:lnTo>
                      <a:pt x="50" y="188"/>
                    </a:lnTo>
                    <a:lnTo>
                      <a:pt x="53" y="192"/>
                    </a:lnTo>
                    <a:lnTo>
                      <a:pt x="65" y="396"/>
                    </a:lnTo>
                    <a:lnTo>
                      <a:pt x="52" y="177"/>
                    </a:lnTo>
                    <a:lnTo>
                      <a:pt x="52" y="159"/>
                    </a:lnTo>
                    <a:lnTo>
                      <a:pt x="53" y="173"/>
                    </a:lnTo>
                    <a:lnTo>
                      <a:pt x="53" y="128"/>
                    </a:lnTo>
                    <a:lnTo>
                      <a:pt x="56" y="143"/>
                    </a:lnTo>
                    <a:lnTo>
                      <a:pt x="56" y="118"/>
                    </a:lnTo>
                    <a:lnTo>
                      <a:pt x="61" y="135"/>
                    </a:lnTo>
                    <a:lnTo>
                      <a:pt x="68" y="183"/>
                    </a:lnTo>
                    <a:lnTo>
                      <a:pt x="74" y="214"/>
                    </a:lnTo>
                    <a:lnTo>
                      <a:pt x="88" y="263"/>
                    </a:lnTo>
                    <a:lnTo>
                      <a:pt x="96" y="308"/>
                    </a:lnTo>
                    <a:lnTo>
                      <a:pt x="74" y="214"/>
                    </a:lnTo>
                    <a:lnTo>
                      <a:pt x="68" y="188"/>
                    </a:lnTo>
                    <a:lnTo>
                      <a:pt x="62" y="154"/>
                    </a:lnTo>
                    <a:lnTo>
                      <a:pt x="61" y="128"/>
                    </a:lnTo>
                    <a:lnTo>
                      <a:pt x="58" y="83"/>
                    </a:lnTo>
                    <a:lnTo>
                      <a:pt x="60" y="90"/>
                    </a:lnTo>
                    <a:lnTo>
                      <a:pt x="62" y="83"/>
                    </a:lnTo>
                    <a:lnTo>
                      <a:pt x="61" y="65"/>
                    </a:lnTo>
                    <a:lnTo>
                      <a:pt x="63" y="83"/>
                    </a:lnTo>
                    <a:lnTo>
                      <a:pt x="68" y="104"/>
                    </a:lnTo>
                    <a:lnTo>
                      <a:pt x="74" y="124"/>
                    </a:lnTo>
                    <a:lnTo>
                      <a:pt x="86" y="143"/>
                    </a:lnTo>
                    <a:lnTo>
                      <a:pt x="107" y="192"/>
                    </a:lnTo>
                    <a:lnTo>
                      <a:pt x="71" y="118"/>
                    </a:lnTo>
                    <a:lnTo>
                      <a:pt x="68" y="99"/>
                    </a:lnTo>
                    <a:lnTo>
                      <a:pt x="65" y="90"/>
                    </a:lnTo>
                    <a:lnTo>
                      <a:pt x="65" y="40"/>
                    </a:lnTo>
                    <a:lnTo>
                      <a:pt x="68" y="55"/>
                    </a:lnTo>
                    <a:lnTo>
                      <a:pt x="73" y="79"/>
                    </a:lnTo>
                    <a:lnTo>
                      <a:pt x="82" y="118"/>
                    </a:lnTo>
                    <a:lnTo>
                      <a:pt x="95" y="159"/>
                    </a:lnTo>
                    <a:lnTo>
                      <a:pt x="98" y="177"/>
                    </a:lnTo>
                    <a:lnTo>
                      <a:pt x="71" y="79"/>
                    </a:lnTo>
                    <a:lnTo>
                      <a:pt x="68" y="44"/>
                    </a:lnTo>
                    <a:lnTo>
                      <a:pt x="70" y="19"/>
                    </a:lnTo>
                    <a:lnTo>
                      <a:pt x="62" y="4"/>
                    </a:lnTo>
                    <a:lnTo>
                      <a:pt x="60" y="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2108" name="Group 47"/>
              <p:cNvGrpSpPr>
                <a:grpSpLocks/>
              </p:cNvGrpSpPr>
              <p:nvPr/>
            </p:nvGrpSpPr>
            <p:grpSpPr bwMode="auto">
              <a:xfrm>
                <a:off x="117" y="2718"/>
                <a:ext cx="332" cy="1514"/>
                <a:chOff x="117" y="2718"/>
                <a:chExt cx="332" cy="1514"/>
              </a:xfrm>
            </p:grpSpPr>
            <p:sp>
              <p:nvSpPr>
                <p:cNvPr id="1064" name="Freeform 40"/>
                <p:cNvSpPr>
                  <a:spLocks/>
                </p:cNvSpPr>
                <p:nvPr/>
              </p:nvSpPr>
              <p:spPr bwMode="ltGray">
                <a:xfrm>
                  <a:off x="167" y="3861"/>
                  <a:ext cx="28" cy="371"/>
                </a:xfrm>
                <a:custGeom>
                  <a:avLst/>
                  <a:gdLst/>
                  <a:ahLst/>
                  <a:cxnLst>
                    <a:cxn ang="0">
                      <a:pos x="21" y="0"/>
                    </a:cxn>
                    <a:cxn ang="0">
                      <a:pos x="19" y="7"/>
                    </a:cxn>
                    <a:cxn ang="0">
                      <a:pos x="11" y="72"/>
                    </a:cxn>
                    <a:cxn ang="0">
                      <a:pos x="5" y="135"/>
                    </a:cxn>
                    <a:cxn ang="0">
                      <a:pos x="0" y="212"/>
                    </a:cxn>
                    <a:cxn ang="0">
                      <a:pos x="0" y="296"/>
                    </a:cxn>
                    <a:cxn ang="0">
                      <a:pos x="3" y="370"/>
                    </a:cxn>
                    <a:cxn ang="0">
                      <a:pos x="5" y="370"/>
                    </a:cxn>
                    <a:cxn ang="0">
                      <a:pos x="3" y="296"/>
                    </a:cxn>
                    <a:cxn ang="0">
                      <a:pos x="3" y="234"/>
                    </a:cxn>
                    <a:cxn ang="0">
                      <a:pos x="8" y="167"/>
                    </a:cxn>
                    <a:cxn ang="0">
                      <a:pos x="15" y="101"/>
                    </a:cxn>
                    <a:cxn ang="0">
                      <a:pos x="27" y="16"/>
                    </a:cxn>
                    <a:cxn ang="0">
                      <a:pos x="21" y="0"/>
                    </a:cxn>
                  </a:cxnLst>
                  <a:rect l="0" t="0" r="r" b="b"/>
                  <a:pathLst>
                    <a:path w="28" h="371">
                      <a:moveTo>
                        <a:pt x="21" y="0"/>
                      </a:moveTo>
                      <a:lnTo>
                        <a:pt x="19" y="7"/>
                      </a:lnTo>
                      <a:lnTo>
                        <a:pt x="11" y="72"/>
                      </a:lnTo>
                      <a:lnTo>
                        <a:pt x="5" y="135"/>
                      </a:lnTo>
                      <a:lnTo>
                        <a:pt x="0" y="212"/>
                      </a:lnTo>
                      <a:lnTo>
                        <a:pt x="0" y="296"/>
                      </a:lnTo>
                      <a:lnTo>
                        <a:pt x="3" y="370"/>
                      </a:lnTo>
                      <a:lnTo>
                        <a:pt x="5" y="370"/>
                      </a:lnTo>
                      <a:lnTo>
                        <a:pt x="3" y="296"/>
                      </a:lnTo>
                      <a:lnTo>
                        <a:pt x="3" y="234"/>
                      </a:lnTo>
                      <a:lnTo>
                        <a:pt x="8" y="167"/>
                      </a:lnTo>
                      <a:lnTo>
                        <a:pt x="15" y="101"/>
                      </a:lnTo>
                      <a:lnTo>
                        <a:pt x="27" y="16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65" name="Freeform 41"/>
                <p:cNvSpPr>
                  <a:spLocks/>
                </p:cNvSpPr>
                <p:nvPr/>
              </p:nvSpPr>
              <p:spPr bwMode="ltGray">
                <a:xfrm>
                  <a:off x="117" y="3482"/>
                  <a:ext cx="88" cy="450"/>
                </a:xfrm>
                <a:custGeom>
                  <a:avLst/>
                  <a:gdLst/>
                  <a:ahLst/>
                  <a:cxnLst>
                    <a:cxn ang="0">
                      <a:pos x="86" y="70"/>
                    </a:cxn>
                    <a:cxn ang="0">
                      <a:pos x="79" y="40"/>
                    </a:cxn>
                    <a:cxn ang="0">
                      <a:pos x="76" y="29"/>
                    </a:cxn>
                    <a:cxn ang="0">
                      <a:pos x="70" y="18"/>
                    </a:cxn>
                    <a:cxn ang="0">
                      <a:pos x="64" y="10"/>
                    </a:cxn>
                    <a:cxn ang="0">
                      <a:pos x="56" y="1"/>
                    </a:cxn>
                    <a:cxn ang="0">
                      <a:pos x="49" y="0"/>
                    </a:cxn>
                    <a:cxn ang="0">
                      <a:pos x="42" y="4"/>
                    </a:cxn>
                    <a:cxn ang="0">
                      <a:pos x="35" y="8"/>
                    </a:cxn>
                    <a:cxn ang="0">
                      <a:pos x="27" y="16"/>
                    </a:cxn>
                    <a:cxn ang="0">
                      <a:pos x="22" y="33"/>
                    </a:cxn>
                    <a:cxn ang="0">
                      <a:pos x="17" y="57"/>
                    </a:cxn>
                    <a:cxn ang="0">
                      <a:pos x="12" y="76"/>
                    </a:cxn>
                    <a:cxn ang="0">
                      <a:pos x="7" y="95"/>
                    </a:cxn>
                    <a:cxn ang="0">
                      <a:pos x="2" y="121"/>
                    </a:cxn>
                    <a:cxn ang="0">
                      <a:pos x="0" y="175"/>
                    </a:cxn>
                    <a:cxn ang="0">
                      <a:pos x="0" y="216"/>
                    </a:cxn>
                    <a:cxn ang="0">
                      <a:pos x="5" y="275"/>
                    </a:cxn>
                    <a:cxn ang="0">
                      <a:pos x="12" y="327"/>
                    </a:cxn>
                    <a:cxn ang="0">
                      <a:pos x="27" y="449"/>
                    </a:cxn>
                    <a:cxn ang="0">
                      <a:pos x="21" y="318"/>
                    </a:cxn>
                    <a:cxn ang="0">
                      <a:pos x="18" y="273"/>
                    </a:cxn>
                    <a:cxn ang="0">
                      <a:pos x="15" y="232"/>
                    </a:cxn>
                    <a:cxn ang="0">
                      <a:pos x="15" y="190"/>
                    </a:cxn>
                    <a:cxn ang="0">
                      <a:pos x="17" y="143"/>
                    </a:cxn>
                    <a:cxn ang="0">
                      <a:pos x="19" y="106"/>
                    </a:cxn>
                    <a:cxn ang="0">
                      <a:pos x="23" y="62"/>
                    </a:cxn>
                    <a:cxn ang="0">
                      <a:pos x="29" y="40"/>
                    </a:cxn>
                    <a:cxn ang="0">
                      <a:pos x="37" y="32"/>
                    </a:cxn>
                    <a:cxn ang="0">
                      <a:pos x="59" y="27"/>
                    </a:cxn>
                    <a:cxn ang="0">
                      <a:pos x="72" y="42"/>
                    </a:cxn>
                    <a:cxn ang="0">
                      <a:pos x="87" y="75"/>
                    </a:cxn>
                    <a:cxn ang="0">
                      <a:pos x="86" y="70"/>
                    </a:cxn>
                  </a:cxnLst>
                  <a:rect l="0" t="0" r="r" b="b"/>
                  <a:pathLst>
                    <a:path w="88" h="450">
                      <a:moveTo>
                        <a:pt x="86" y="70"/>
                      </a:moveTo>
                      <a:lnTo>
                        <a:pt x="79" y="40"/>
                      </a:lnTo>
                      <a:lnTo>
                        <a:pt x="76" y="29"/>
                      </a:lnTo>
                      <a:lnTo>
                        <a:pt x="70" y="18"/>
                      </a:lnTo>
                      <a:lnTo>
                        <a:pt x="64" y="10"/>
                      </a:lnTo>
                      <a:lnTo>
                        <a:pt x="56" y="1"/>
                      </a:lnTo>
                      <a:lnTo>
                        <a:pt x="49" y="0"/>
                      </a:lnTo>
                      <a:lnTo>
                        <a:pt x="42" y="4"/>
                      </a:lnTo>
                      <a:lnTo>
                        <a:pt x="35" y="8"/>
                      </a:lnTo>
                      <a:lnTo>
                        <a:pt x="27" y="16"/>
                      </a:lnTo>
                      <a:lnTo>
                        <a:pt x="22" y="33"/>
                      </a:lnTo>
                      <a:lnTo>
                        <a:pt x="17" y="57"/>
                      </a:lnTo>
                      <a:lnTo>
                        <a:pt x="12" y="76"/>
                      </a:lnTo>
                      <a:lnTo>
                        <a:pt x="7" y="95"/>
                      </a:lnTo>
                      <a:lnTo>
                        <a:pt x="2" y="121"/>
                      </a:lnTo>
                      <a:lnTo>
                        <a:pt x="0" y="175"/>
                      </a:lnTo>
                      <a:lnTo>
                        <a:pt x="0" y="216"/>
                      </a:lnTo>
                      <a:lnTo>
                        <a:pt x="5" y="275"/>
                      </a:lnTo>
                      <a:lnTo>
                        <a:pt x="12" y="327"/>
                      </a:lnTo>
                      <a:lnTo>
                        <a:pt x="27" y="449"/>
                      </a:lnTo>
                      <a:lnTo>
                        <a:pt x="21" y="318"/>
                      </a:lnTo>
                      <a:lnTo>
                        <a:pt x="18" y="273"/>
                      </a:lnTo>
                      <a:lnTo>
                        <a:pt x="15" y="232"/>
                      </a:lnTo>
                      <a:lnTo>
                        <a:pt x="15" y="190"/>
                      </a:lnTo>
                      <a:lnTo>
                        <a:pt x="17" y="143"/>
                      </a:lnTo>
                      <a:lnTo>
                        <a:pt x="19" y="106"/>
                      </a:lnTo>
                      <a:lnTo>
                        <a:pt x="23" y="62"/>
                      </a:lnTo>
                      <a:lnTo>
                        <a:pt x="29" y="40"/>
                      </a:lnTo>
                      <a:lnTo>
                        <a:pt x="37" y="32"/>
                      </a:lnTo>
                      <a:lnTo>
                        <a:pt x="59" y="27"/>
                      </a:lnTo>
                      <a:lnTo>
                        <a:pt x="72" y="42"/>
                      </a:lnTo>
                      <a:lnTo>
                        <a:pt x="87" y="75"/>
                      </a:lnTo>
                      <a:lnTo>
                        <a:pt x="86" y="7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2131" name="Group 44"/>
                <p:cNvGrpSpPr>
                  <a:grpSpLocks/>
                </p:cNvGrpSpPr>
                <p:nvPr/>
              </p:nvGrpSpPr>
              <p:grpSpPr bwMode="auto">
                <a:xfrm>
                  <a:off x="231" y="2718"/>
                  <a:ext cx="218" cy="641"/>
                  <a:chOff x="231" y="2718"/>
                  <a:chExt cx="218" cy="641"/>
                </a:xfrm>
              </p:grpSpPr>
              <p:sp>
                <p:nvSpPr>
                  <p:cNvPr id="1066" name="Freeform 42"/>
                  <p:cNvSpPr>
                    <a:spLocks/>
                  </p:cNvSpPr>
                  <p:nvPr/>
                </p:nvSpPr>
                <p:spPr bwMode="ltGray">
                  <a:xfrm>
                    <a:off x="231" y="2718"/>
                    <a:ext cx="122" cy="641"/>
                  </a:xfrm>
                  <a:custGeom>
                    <a:avLst/>
                    <a:gdLst/>
                    <a:ahLst/>
                    <a:cxnLst>
                      <a:cxn ang="0">
                        <a:pos x="114" y="14"/>
                      </a:cxn>
                      <a:cxn ang="0">
                        <a:pos x="112" y="0"/>
                      </a:cxn>
                      <a:cxn ang="0">
                        <a:pos x="104" y="5"/>
                      </a:cxn>
                      <a:cxn ang="0">
                        <a:pos x="99" y="22"/>
                      </a:cxn>
                      <a:cxn ang="0">
                        <a:pos x="3" y="140"/>
                      </a:cxn>
                      <a:cxn ang="0">
                        <a:pos x="89" y="57"/>
                      </a:cxn>
                      <a:cxn ang="0">
                        <a:pos x="90" y="73"/>
                      </a:cxn>
                      <a:cxn ang="0">
                        <a:pos x="47" y="173"/>
                      </a:cxn>
                      <a:cxn ang="0">
                        <a:pos x="100" y="93"/>
                      </a:cxn>
                      <a:cxn ang="0">
                        <a:pos x="93" y="126"/>
                      </a:cxn>
                      <a:cxn ang="0">
                        <a:pos x="76" y="181"/>
                      </a:cxn>
                      <a:cxn ang="0">
                        <a:pos x="26" y="326"/>
                      </a:cxn>
                      <a:cxn ang="0">
                        <a:pos x="28" y="315"/>
                      </a:cxn>
                      <a:cxn ang="0">
                        <a:pos x="61" y="224"/>
                      </a:cxn>
                      <a:cxn ang="0">
                        <a:pos x="87" y="154"/>
                      </a:cxn>
                      <a:cxn ang="0">
                        <a:pos x="99" y="120"/>
                      </a:cxn>
                      <a:cxn ang="0">
                        <a:pos x="101" y="132"/>
                      </a:cxn>
                      <a:cxn ang="0">
                        <a:pos x="87" y="176"/>
                      </a:cxn>
                      <a:cxn ang="0">
                        <a:pos x="67" y="237"/>
                      </a:cxn>
                      <a:cxn ang="0">
                        <a:pos x="93" y="154"/>
                      </a:cxn>
                      <a:cxn ang="0">
                        <a:pos x="101" y="132"/>
                      </a:cxn>
                      <a:cxn ang="0">
                        <a:pos x="102" y="156"/>
                      </a:cxn>
                      <a:cxn ang="0">
                        <a:pos x="93" y="198"/>
                      </a:cxn>
                      <a:cxn ang="0">
                        <a:pos x="67" y="254"/>
                      </a:cxn>
                      <a:cxn ang="0">
                        <a:pos x="44" y="305"/>
                      </a:cxn>
                      <a:cxn ang="0">
                        <a:pos x="70" y="253"/>
                      </a:cxn>
                      <a:cxn ang="0">
                        <a:pos x="97" y="193"/>
                      </a:cxn>
                      <a:cxn ang="0">
                        <a:pos x="96" y="213"/>
                      </a:cxn>
                      <a:cxn ang="0">
                        <a:pos x="97" y="248"/>
                      </a:cxn>
                      <a:cxn ang="0">
                        <a:pos x="92" y="266"/>
                      </a:cxn>
                      <a:cxn ang="0">
                        <a:pos x="71" y="317"/>
                      </a:cxn>
                      <a:cxn ang="0">
                        <a:pos x="30" y="399"/>
                      </a:cxn>
                      <a:cxn ang="0">
                        <a:pos x="36" y="381"/>
                      </a:cxn>
                      <a:cxn ang="0">
                        <a:pos x="87" y="282"/>
                      </a:cxn>
                      <a:cxn ang="0">
                        <a:pos x="103" y="239"/>
                      </a:cxn>
                      <a:cxn ang="0">
                        <a:pos x="62" y="367"/>
                      </a:cxn>
                      <a:cxn ang="0">
                        <a:pos x="102" y="277"/>
                      </a:cxn>
                      <a:cxn ang="0">
                        <a:pos x="101" y="313"/>
                      </a:cxn>
                      <a:cxn ang="0">
                        <a:pos x="81" y="399"/>
                      </a:cxn>
                      <a:cxn ang="0">
                        <a:pos x="46" y="460"/>
                      </a:cxn>
                      <a:cxn ang="0">
                        <a:pos x="14" y="515"/>
                      </a:cxn>
                      <a:cxn ang="0">
                        <a:pos x="63" y="438"/>
                      </a:cxn>
                      <a:cxn ang="0">
                        <a:pos x="83" y="393"/>
                      </a:cxn>
                      <a:cxn ang="0">
                        <a:pos x="101" y="328"/>
                      </a:cxn>
                      <a:cxn ang="0">
                        <a:pos x="99" y="357"/>
                      </a:cxn>
                      <a:cxn ang="0">
                        <a:pos x="98" y="386"/>
                      </a:cxn>
                      <a:cxn ang="0">
                        <a:pos x="99" y="415"/>
                      </a:cxn>
                      <a:cxn ang="0">
                        <a:pos x="81" y="471"/>
                      </a:cxn>
                      <a:cxn ang="0">
                        <a:pos x="47" y="521"/>
                      </a:cxn>
                      <a:cxn ang="0">
                        <a:pos x="50" y="517"/>
                      </a:cxn>
                      <a:cxn ang="0">
                        <a:pos x="91" y="449"/>
                      </a:cxn>
                      <a:cxn ang="0">
                        <a:pos x="89" y="466"/>
                      </a:cxn>
                      <a:cxn ang="0">
                        <a:pos x="91" y="476"/>
                      </a:cxn>
                      <a:cxn ang="0">
                        <a:pos x="93" y="492"/>
                      </a:cxn>
                      <a:cxn ang="0">
                        <a:pos x="73" y="544"/>
                      </a:cxn>
                      <a:cxn ang="0">
                        <a:pos x="50" y="555"/>
                      </a:cxn>
                      <a:cxn ang="0">
                        <a:pos x="91" y="510"/>
                      </a:cxn>
                      <a:cxn ang="0">
                        <a:pos x="89" y="536"/>
                      </a:cxn>
                      <a:cxn ang="0">
                        <a:pos x="92" y="550"/>
                      </a:cxn>
                      <a:cxn ang="0">
                        <a:pos x="44" y="640"/>
                      </a:cxn>
                      <a:cxn ang="0">
                        <a:pos x="89" y="571"/>
                      </a:cxn>
                      <a:cxn ang="0">
                        <a:pos x="98" y="546"/>
                      </a:cxn>
                      <a:cxn ang="0">
                        <a:pos x="105" y="523"/>
                      </a:cxn>
                    </a:cxnLst>
                    <a:rect l="0" t="0" r="r" b="b"/>
                    <a:pathLst>
                      <a:path w="122" h="641">
                        <a:moveTo>
                          <a:pt x="112" y="49"/>
                        </a:moveTo>
                        <a:lnTo>
                          <a:pt x="114" y="14"/>
                        </a:lnTo>
                        <a:lnTo>
                          <a:pt x="121" y="12"/>
                        </a:lnTo>
                        <a:lnTo>
                          <a:pt x="112" y="0"/>
                        </a:lnTo>
                        <a:lnTo>
                          <a:pt x="109" y="0"/>
                        </a:lnTo>
                        <a:lnTo>
                          <a:pt x="104" y="5"/>
                        </a:lnTo>
                        <a:lnTo>
                          <a:pt x="104" y="16"/>
                        </a:lnTo>
                        <a:lnTo>
                          <a:pt x="99" y="22"/>
                        </a:lnTo>
                        <a:lnTo>
                          <a:pt x="59" y="114"/>
                        </a:lnTo>
                        <a:lnTo>
                          <a:pt x="3" y="140"/>
                        </a:lnTo>
                        <a:lnTo>
                          <a:pt x="58" y="113"/>
                        </a:lnTo>
                        <a:lnTo>
                          <a:pt x="89" y="57"/>
                        </a:lnTo>
                        <a:lnTo>
                          <a:pt x="99" y="49"/>
                        </a:lnTo>
                        <a:lnTo>
                          <a:pt x="90" y="73"/>
                        </a:lnTo>
                        <a:lnTo>
                          <a:pt x="99" y="74"/>
                        </a:lnTo>
                        <a:lnTo>
                          <a:pt x="47" y="173"/>
                        </a:lnTo>
                        <a:lnTo>
                          <a:pt x="83" y="111"/>
                        </a:lnTo>
                        <a:lnTo>
                          <a:pt x="100" y="93"/>
                        </a:lnTo>
                        <a:lnTo>
                          <a:pt x="99" y="106"/>
                        </a:lnTo>
                        <a:lnTo>
                          <a:pt x="93" y="126"/>
                        </a:lnTo>
                        <a:lnTo>
                          <a:pt x="89" y="143"/>
                        </a:lnTo>
                        <a:lnTo>
                          <a:pt x="76" y="181"/>
                        </a:lnTo>
                        <a:lnTo>
                          <a:pt x="54" y="248"/>
                        </a:lnTo>
                        <a:lnTo>
                          <a:pt x="26" y="326"/>
                        </a:lnTo>
                        <a:lnTo>
                          <a:pt x="3" y="381"/>
                        </a:lnTo>
                        <a:lnTo>
                          <a:pt x="28" y="315"/>
                        </a:lnTo>
                        <a:lnTo>
                          <a:pt x="42" y="275"/>
                        </a:lnTo>
                        <a:lnTo>
                          <a:pt x="61" y="224"/>
                        </a:lnTo>
                        <a:lnTo>
                          <a:pt x="71" y="193"/>
                        </a:lnTo>
                        <a:lnTo>
                          <a:pt x="87" y="154"/>
                        </a:lnTo>
                        <a:lnTo>
                          <a:pt x="93" y="136"/>
                        </a:lnTo>
                        <a:lnTo>
                          <a:pt x="99" y="120"/>
                        </a:lnTo>
                        <a:lnTo>
                          <a:pt x="95" y="122"/>
                        </a:lnTo>
                        <a:lnTo>
                          <a:pt x="101" y="132"/>
                        </a:lnTo>
                        <a:lnTo>
                          <a:pt x="95" y="143"/>
                        </a:lnTo>
                        <a:lnTo>
                          <a:pt x="87" y="176"/>
                        </a:lnTo>
                        <a:lnTo>
                          <a:pt x="78" y="210"/>
                        </a:lnTo>
                        <a:lnTo>
                          <a:pt x="67" y="237"/>
                        </a:lnTo>
                        <a:lnTo>
                          <a:pt x="85" y="181"/>
                        </a:lnTo>
                        <a:lnTo>
                          <a:pt x="93" y="154"/>
                        </a:lnTo>
                        <a:lnTo>
                          <a:pt x="99" y="132"/>
                        </a:lnTo>
                        <a:lnTo>
                          <a:pt x="101" y="132"/>
                        </a:lnTo>
                        <a:lnTo>
                          <a:pt x="97" y="164"/>
                        </a:lnTo>
                        <a:lnTo>
                          <a:pt x="102" y="156"/>
                        </a:lnTo>
                        <a:lnTo>
                          <a:pt x="99" y="176"/>
                        </a:lnTo>
                        <a:lnTo>
                          <a:pt x="93" y="198"/>
                        </a:lnTo>
                        <a:lnTo>
                          <a:pt x="81" y="231"/>
                        </a:lnTo>
                        <a:lnTo>
                          <a:pt x="67" y="254"/>
                        </a:lnTo>
                        <a:lnTo>
                          <a:pt x="54" y="282"/>
                        </a:lnTo>
                        <a:lnTo>
                          <a:pt x="44" y="305"/>
                        </a:lnTo>
                        <a:lnTo>
                          <a:pt x="50" y="293"/>
                        </a:lnTo>
                        <a:lnTo>
                          <a:pt x="70" y="253"/>
                        </a:lnTo>
                        <a:lnTo>
                          <a:pt x="93" y="204"/>
                        </a:lnTo>
                        <a:lnTo>
                          <a:pt x="97" y="193"/>
                        </a:lnTo>
                        <a:lnTo>
                          <a:pt x="101" y="176"/>
                        </a:lnTo>
                        <a:lnTo>
                          <a:pt x="96" y="213"/>
                        </a:lnTo>
                        <a:lnTo>
                          <a:pt x="105" y="199"/>
                        </a:lnTo>
                        <a:lnTo>
                          <a:pt x="97" y="248"/>
                        </a:lnTo>
                        <a:lnTo>
                          <a:pt x="95" y="259"/>
                        </a:lnTo>
                        <a:lnTo>
                          <a:pt x="92" y="266"/>
                        </a:lnTo>
                        <a:lnTo>
                          <a:pt x="82" y="292"/>
                        </a:lnTo>
                        <a:lnTo>
                          <a:pt x="71" y="317"/>
                        </a:lnTo>
                        <a:lnTo>
                          <a:pt x="50" y="359"/>
                        </a:lnTo>
                        <a:lnTo>
                          <a:pt x="30" y="399"/>
                        </a:lnTo>
                        <a:lnTo>
                          <a:pt x="0" y="454"/>
                        </a:lnTo>
                        <a:lnTo>
                          <a:pt x="36" y="381"/>
                        </a:lnTo>
                        <a:lnTo>
                          <a:pt x="73" y="310"/>
                        </a:lnTo>
                        <a:lnTo>
                          <a:pt x="87" y="282"/>
                        </a:lnTo>
                        <a:lnTo>
                          <a:pt x="95" y="252"/>
                        </a:lnTo>
                        <a:lnTo>
                          <a:pt x="103" y="239"/>
                        </a:lnTo>
                        <a:lnTo>
                          <a:pt x="104" y="240"/>
                        </a:lnTo>
                        <a:lnTo>
                          <a:pt x="62" y="367"/>
                        </a:lnTo>
                        <a:lnTo>
                          <a:pt x="95" y="280"/>
                        </a:lnTo>
                        <a:lnTo>
                          <a:pt x="102" y="277"/>
                        </a:lnTo>
                        <a:lnTo>
                          <a:pt x="93" y="324"/>
                        </a:lnTo>
                        <a:lnTo>
                          <a:pt x="101" y="313"/>
                        </a:lnTo>
                        <a:lnTo>
                          <a:pt x="89" y="365"/>
                        </a:lnTo>
                        <a:lnTo>
                          <a:pt x="81" y="399"/>
                        </a:lnTo>
                        <a:lnTo>
                          <a:pt x="67" y="426"/>
                        </a:lnTo>
                        <a:lnTo>
                          <a:pt x="46" y="460"/>
                        </a:lnTo>
                        <a:lnTo>
                          <a:pt x="28" y="492"/>
                        </a:lnTo>
                        <a:lnTo>
                          <a:pt x="14" y="515"/>
                        </a:lnTo>
                        <a:lnTo>
                          <a:pt x="3" y="527"/>
                        </a:lnTo>
                        <a:lnTo>
                          <a:pt x="63" y="438"/>
                        </a:lnTo>
                        <a:lnTo>
                          <a:pt x="76" y="411"/>
                        </a:lnTo>
                        <a:lnTo>
                          <a:pt x="83" y="393"/>
                        </a:lnTo>
                        <a:lnTo>
                          <a:pt x="92" y="359"/>
                        </a:lnTo>
                        <a:lnTo>
                          <a:pt x="101" y="328"/>
                        </a:lnTo>
                        <a:lnTo>
                          <a:pt x="92" y="373"/>
                        </a:lnTo>
                        <a:lnTo>
                          <a:pt x="99" y="357"/>
                        </a:lnTo>
                        <a:lnTo>
                          <a:pt x="91" y="394"/>
                        </a:lnTo>
                        <a:lnTo>
                          <a:pt x="98" y="386"/>
                        </a:lnTo>
                        <a:lnTo>
                          <a:pt x="90" y="430"/>
                        </a:lnTo>
                        <a:lnTo>
                          <a:pt x="99" y="415"/>
                        </a:lnTo>
                        <a:lnTo>
                          <a:pt x="91" y="438"/>
                        </a:lnTo>
                        <a:lnTo>
                          <a:pt x="81" y="471"/>
                        </a:lnTo>
                        <a:lnTo>
                          <a:pt x="73" y="481"/>
                        </a:lnTo>
                        <a:lnTo>
                          <a:pt x="47" y="521"/>
                        </a:lnTo>
                        <a:lnTo>
                          <a:pt x="24" y="544"/>
                        </a:lnTo>
                        <a:lnTo>
                          <a:pt x="50" y="517"/>
                        </a:lnTo>
                        <a:lnTo>
                          <a:pt x="71" y="482"/>
                        </a:lnTo>
                        <a:lnTo>
                          <a:pt x="91" y="449"/>
                        </a:lnTo>
                        <a:lnTo>
                          <a:pt x="97" y="433"/>
                        </a:lnTo>
                        <a:lnTo>
                          <a:pt x="89" y="466"/>
                        </a:lnTo>
                        <a:lnTo>
                          <a:pt x="95" y="460"/>
                        </a:lnTo>
                        <a:lnTo>
                          <a:pt x="91" y="476"/>
                        </a:lnTo>
                        <a:lnTo>
                          <a:pt x="89" y="499"/>
                        </a:lnTo>
                        <a:lnTo>
                          <a:pt x="93" y="492"/>
                        </a:lnTo>
                        <a:lnTo>
                          <a:pt x="88" y="512"/>
                        </a:lnTo>
                        <a:lnTo>
                          <a:pt x="73" y="544"/>
                        </a:lnTo>
                        <a:lnTo>
                          <a:pt x="63" y="549"/>
                        </a:lnTo>
                        <a:lnTo>
                          <a:pt x="50" y="555"/>
                        </a:lnTo>
                        <a:lnTo>
                          <a:pt x="75" y="538"/>
                        </a:lnTo>
                        <a:lnTo>
                          <a:pt x="91" y="510"/>
                        </a:lnTo>
                        <a:lnTo>
                          <a:pt x="95" y="488"/>
                        </a:lnTo>
                        <a:lnTo>
                          <a:pt x="89" y="536"/>
                        </a:lnTo>
                        <a:lnTo>
                          <a:pt x="95" y="523"/>
                        </a:lnTo>
                        <a:lnTo>
                          <a:pt x="92" y="550"/>
                        </a:lnTo>
                        <a:lnTo>
                          <a:pt x="85" y="585"/>
                        </a:lnTo>
                        <a:lnTo>
                          <a:pt x="44" y="640"/>
                        </a:lnTo>
                        <a:lnTo>
                          <a:pt x="85" y="589"/>
                        </a:lnTo>
                        <a:lnTo>
                          <a:pt x="89" y="571"/>
                        </a:lnTo>
                        <a:lnTo>
                          <a:pt x="92" y="560"/>
                        </a:lnTo>
                        <a:lnTo>
                          <a:pt x="98" y="546"/>
                        </a:lnTo>
                        <a:lnTo>
                          <a:pt x="103" y="572"/>
                        </a:lnTo>
                        <a:lnTo>
                          <a:pt x="105" y="523"/>
                        </a:lnTo>
                        <a:lnTo>
                          <a:pt x="112" y="49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67" name="Freeform 43"/>
                  <p:cNvSpPr>
                    <a:spLocks/>
                  </p:cNvSpPr>
                  <p:nvPr/>
                </p:nvSpPr>
                <p:spPr bwMode="ltGray">
                  <a:xfrm>
                    <a:off x="335" y="2718"/>
                    <a:ext cx="114" cy="641"/>
                  </a:xfrm>
                  <a:custGeom>
                    <a:avLst/>
                    <a:gdLst/>
                    <a:ahLst/>
                    <a:cxnLst>
                      <a:cxn ang="0">
                        <a:pos x="0" y="529"/>
                      </a:cxn>
                      <a:cxn ang="0">
                        <a:pos x="4" y="507"/>
                      </a:cxn>
                      <a:cxn ang="0">
                        <a:pos x="32" y="640"/>
                      </a:cxn>
                      <a:cxn ang="0">
                        <a:pos x="10" y="510"/>
                      </a:cxn>
                      <a:cxn ang="0">
                        <a:pos x="12" y="496"/>
                      </a:cxn>
                      <a:cxn ang="0">
                        <a:pos x="39" y="591"/>
                      </a:cxn>
                      <a:cxn ang="0">
                        <a:pos x="11" y="490"/>
                      </a:cxn>
                      <a:cxn ang="0">
                        <a:pos x="15" y="469"/>
                      </a:cxn>
                      <a:cxn ang="0">
                        <a:pos x="18" y="446"/>
                      </a:cxn>
                      <a:cxn ang="0">
                        <a:pos x="16" y="430"/>
                      </a:cxn>
                      <a:cxn ang="0">
                        <a:pos x="20" y="420"/>
                      </a:cxn>
                      <a:cxn ang="0">
                        <a:pos x="18" y="418"/>
                      </a:cxn>
                      <a:cxn ang="0">
                        <a:pos x="18" y="395"/>
                      </a:cxn>
                      <a:cxn ang="0">
                        <a:pos x="20" y="379"/>
                      </a:cxn>
                      <a:cxn ang="0">
                        <a:pos x="53" y="491"/>
                      </a:cxn>
                      <a:cxn ang="0">
                        <a:pos x="18" y="374"/>
                      </a:cxn>
                      <a:cxn ang="0">
                        <a:pos x="22" y="374"/>
                      </a:cxn>
                      <a:cxn ang="0">
                        <a:pos x="22" y="340"/>
                      </a:cxn>
                      <a:cxn ang="0">
                        <a:pos x="64" y="419"/>
                      </a:cxn>
                      <a:cxn ang="0">
                        <a:pos x="31" y="364"/>
                      </a:cxn>
                      <a:cxn ang="0">
                        <a:pos x="19" y="318"/>
                      </a:cxn>
                      <a:cxn ang="0">
                        <a:pos x="20" y="301"/>
                      </a:cxn>
                      <a:cxn ang="0">
                        <a:pos x="27" y="316"/>
                      </a:cxn>
                      <a:cxn ang="0">
                        <a:pos x="28" y="295"/>
                      </a:cxn>
                      <a:cxn ang="0">
                        <a:pos x="59" y="330"/>
                      </a:cxn>
                      <a:cxn ang="0">
                        <a:pos x="47" y="313"/>
                      </a:cxn>
                      <a:cxn ang="0">
                        <a:pos x="23" y="269"/>
                      </a:cxn>
                      <a:cxn ang="0">
                        <a:pos x="22" y="240"/>
                      </a:cxn>
                      <a:cxn ang="0">
                        <a:pos x="24" y="222"/>
                      </a:cxn>
                      <a:cxn ang="0">
                        <a:pos x="32" y="235"/>
                      </a:cxn>
                      <a:cxn ang="0">
                        <a:pos x="31" y="206"/>
                      </a:cxn>
                      <a:cxn ang="0">
                        <a:pos x="28" y="185"/>
                      </a:cxn>
                      <a:cxn ang="0">
                        <a:pos x="30" y="174"/>
                      </a:cxn>
                      <a:cxn ang="0">
                        <a:pos x="63" y="228"/>
                      </a:cxn>
                      <a:cxn ang="0">
                        <a:pos x="101" y="269"/>
                      </a:cxn>
                      <a:cxn ang="0">
                        <a:pos x="47" y="202"/>
                      </a:cxn>
                      <a:cxn ang="0">
                        <a:pos x="30" y="174"/>
                      </a:cxn>
                      <a:cxn ang="0">
                        <a:pos x="32" y="158"/>
                      </a:cxn>
                      <a:cxn ang="0">
                        <a:pos x="28" y="122"/>
                      </a:cxn>
                      <a:cxn ang="0">
                        <a:pos x="30" y="97"/>
                      </a:cxn>
                      <a:cxn ang="0">
                        <a:pos x="47" y="127"/>
                      </a:cxn>
                      <a:cxn ang="0">
                        <a:pos x="44" y="119"/>
                      </a:cxn>
                      <a:cxn ang="0">
                        <a:pos x="32" y="97"/>
                      </a:cxn>
                      <a:cxn ang="0">
                        <a:pos x="30" y="86"/>
                      </a:cxn>
                      <a:cxn ang="0">
                        <a:pos x="24" y="70"/>
                      </a:cxn>
                      <a:cxn ang="0">
                        <a:pos x="59" y="99"/>
                      </a:cxn>
                      <a:cxn ang="0">
                        <a:pos x="24" y="47"/>
                      </a:cxn>
                      <a:cxn ang="0">
                        <a:pos x="65" y="47"/>
                      </a:cxn>
                      <a:cxn ang="0">
                        <a:pos x="84" y="40"/>
                      </a:cxn>
                      <a:cxn ang="0">
                        <a:pos x="30" y="47"/>
                      </a:cxn>
                      <a:cxn ang="0">
                        <a:pos x="22" y="19"/>
                      </a:cxn>
                      <a:cxn ang="0">
                        <a:pos x="10" y="8"/>
                      </a:cxn>
                      <a:cxn ang="0">
                        <a:pos x="0" y="556"/>
                      </a:cxn>
                    </a:cxnLst>
                    <a:rect l="0" t="0" r="r" b="b"/>
                    <a:pathLst>
                      <a:path w="114" h="641">
                        <a:moveTo>
                          <a:pt x="0" y="556"/>
                        </a:moveTo>
                        <a:lnTo>
                          <a:pt x="0" y="529"/>
                        </a:lnTo>
                        <a:lnTo>
                          <a:pt x="7" y="545"/>
                        </a:lnTo>
                        <a:lnTo>
                          <a:pt x="4" y="507"/>
                        </a:lnTo>
                        <a:lnTo>
                          <a:pt x="10" y="512"/>
                        </a:lnTo>
                        <a:lnTo>
                          <a:pt x="32" y="640"/>
                        </a:lnTo>
                        <a:lnTo>
                          <a:pt x="12" y="529"/>
                        </a:lnTo>
                        <a:lnTo>
                          <a:pt x="10" y="510"/>
                        </a:lnTo>
                        <a:lnTo>
                          <a:pt x="8" y="491"/>
                        </a:lnTo>
                        <a:lnTo>
                          <a:pt x="12" y="496"/>
                        </a:lnTo>
                        <a:lnTo>
                          <a:pt x="25" y="531"/>
                        </a:lnTo>
                        <a:lnTo>
                          <a:pt x="39" y="591"/>
                        </a:lnTo>
                        <a:lnTo>
                          <a:pt x="18" y="512"/>
                        </a:lnTo>
                        <a:lnTo>
                          <a:pt x="11" y="490"/>
                        </a:lnTo>
                        <a:lnTo>
                          <a:pt x="10" y="460"/>
                        </a:lnTo>
                        <a:lnTo>
                          <a:pt x="15" y="469"/>
                        </a:lnTo>
                        <a:lnTo>
                          <a:pt x="14" y="434"/>
                        </a:lnTo>
                        <a:lnTo>
                          <a:pt x="18" y="446"/>
                        </a:lnTo>
                        <a:lnTo>
                          <a:pt x="38" y="562"/>
                        </a:lnTo>
                        <a:lnTo>
                          <a:pt x="16" y="430"/>
                        </a:lnTo>
                        <a:lnTo>
                          <a:pt x="14" y="407"/>
                        </a:lnTo>
                        <a:lnTo>
                          <a:pt x="20" y="420"/>
                        </a:lnTo>
                        <a:lnTo>
                          <a:pt x="36" y="485"/>
                        </a:lnTo>
                        <a:lnTo>
                          <a:pt x="18" y="418"/>
                        </a:lnTo>
                        <a:lnTo>
                          <a:pt x="12" y="385"/>
                        </a:lnTo>
                        <a:lnTo>
                          <a:pt x="18" y="395"/>
                        </a:lnTo>
                        <a:lnTo>
                          <a:pt x="14" y="374"/>
                        </a:lnTo>
                        <a:lnTo>
                          <a:pt x="20" y="379"/>
                        </a:lnTo>
                        <a:lnTo>
                          <a:pt x="26" y="418"/>
                        </a:lnTo>
                        <a:lnTo>
                          <a:pt x="53" y="491"/>
                        </a:lnTo>
                        <a:lnTo>
                          <a:pt x="24" y="407"/>
                        </a:lnTo>
                        <a:lnTo>
                          <a:pt x="18" y="374"/>
                        </a:lnTo>
                        <a:lnTo>
                          <a:pt x="16" y="357"/>
                        </a:lnTo>
                        <a:lnTo>
                          <a:pt x="22" y="374"/>
                        </a:lnTo>
                        <a:lnTo>
                          <a:pt x="18" y="336"/>
                        </a:lnTo>
                        <a:lnTo>
                          <a:pt x="22" y="340"/>
                        </a:lnTo>
                        <a:lnTo>
                          <a:pt x="25" y="360"/>
                        </a:lnTo>
                        <a:lnTo>
                          <a:pt x="64" y="419"/>
                        </a:lnTo>
                        <a:lnTo>
                          <a:pt x="43" y="384"/>
                        </a:lnTo>
                        <a:lnTo>
                          <a:pt x="31" y="364"/>
                        </a:lnTo>
                        <a:lnTo>
                          <a:pt x="28" y="357"/>
                        </a:lnTo>
                        <a:lnTo>
                          <a:pt x="19" y="318"/>
                        </a:lnTo>
                        <a:lnTo>
                          <a:pt x="22" y="325"/>
                        </a:lnTo>
                        <a:lnTo>
                          <a:pt x="20" y="301"/>
                        </a:lnTo>
                        <a:lnTo>
                          <a:pt x="19" y="306"/>
                        </a:lnTo>
                        <a:lnTo>
                          <a:pt x="27" y="316"/>
                        </a:lnTo>
                        <a:lnTo>
                          <a:pt x="21" y="290"/>
                        </a:lnTo>
                        <a:lnTo>
                          <a:pt x="28" y="295"/>
                        </a:lnTo>
                        <a:lnTo>
                          <a:pt x="43" y="308"/>
                        </a:lnTo>
                        <a:lnTo>
                          <a:pt x="59" y="330"/>
                        </a:lnTo>
                        <a:lnTo>
                          <a:pt x="99" y="413"/>
                        </a:lnTo>
                        <a:lnTo>
                          <a:pt x="47" y="313"/>
                        </a:lnTo>
                        <a:lnTo>
                          <a:pt x="28" y="290"/>
                        </a:lnTo>
                        <a:lnTo>
                          <a:pt x="23" y="269"/>
                        </a:lnTo>
                        <a:lnTo>
                          <a:pt x="31" y="279"/>
                        </a:lnTo>
                        <a:lnTo>
                          <a:pt x="22" y="240"/>
                        </a:lnTo>
                        <a:lnTo>
                          <a:pt x="28" y="243"/>
                        </a:lnTo>
                        <a:lnTo>
                          <a:pt x="24" y="222"/>
                        </a:lnTo>
                        <a:lnTo>
                          <a:pt x="25" y="218"/>
                        </a:lnTo>
                        <a:lnTo>
                          <a:pt x="32" y="235"/>
                        </a:lnTo>
                        <a:lnTo>
                          <a:pt x="25" y="206"/>
                        </a:lnTo>
                        <a:lnTo>
                          <a:pt x="31" y="206"/>
                        </a:lnTo>
                        <a:lnTo>
                          <a:pt x="24" y="185"/>
                        </a:lnTo>
                        <a:lnTo>
                          <a:pt x="28" y="185"/>
                        </a:lnTo>
                        <a:lnTo>
                          <a:pt x="24" y="174"/>
                        </a:lnTo>
                        <a:lnTo>
                          <a:pt x="30" y="174"/>
                        </a:lnTo>
                        <a:lnTo>
                          <a:pt x="42" y="198"/>
                        </a:lnTo>
                        <a:lnTo>
                          <a:pt x="63" y="228"/>
                        </a:lnTo>
                        <a:lnTo>
                          <a:pt x="83" y="252"/>
                        </a:lnTo>
                        <a:lnTo>
                          <a:pt x="101" y="269"/>
                        </a:lnTo>
                        <a:lnTo>
                          <a:pt x="57" y="218"/>
                        </a:lnTo>
                        <a:lnTo>
                          <a:pt x="47" y="202"/>
                        </a:lnTo>
                        <a:lnTo>
                          <a:pt x="32" y="181"/>
                        </a:lnTo>
                        <a:lnTo>
                          <a:pt x="30" y="174"/>
                        </a:lnTo>
                        <a:lnTo>
                          <a:pt x="26" y="152"/>
                        </a:lnTo>
                        <a:lnTo>
                          <a:pt x="32" y="158"/>
                        </a:lnTo>
                        <a:lnTo>
                          <a:pt x="25" y="122"/>
                        </a:lnTo>
                        <a:lnTo>
                          <a:pt x="28" y="122"/>
                        </a:lnTo>
                        <a:lnTo>
                          <a:pt x="24" y="97"/>
                        </a:lnTo>
                        <a:lnTo>
                          <a:pt x="30" y="97"/>
                        </a:lnTo>
                        <a:lnTo>
                          <a:pt x="34" y="109"/>
                        </a:lnTo>
                        <a:lnTo>
                          <a:pt x="47" y="127"/>
                        </a:lnTo>
                        <a:lnTo>
                          <a:pt x="87" y="169"/>
                        </a:lnTo>
                        <a:lnTo>
                          <a:pt x="44" y="119"/>
                        </a:lnTo>
                        <a:lnTo>
                          <a:pt x="34" y="108"/>
                        </a:lnTo>
                        <a:lnTo>
                          <a:pt x="32" y="97"/>
                        </a:lnTo>
                        <a:lnTo>
                          <a:pt x="26" y="80"/>
                        </a:lnTo>
                        <a:lnTo>
                          <a:pt x="30" y="86"/>
                        </a:lnTo>
                        <a:lnTo>
                          <a:pt x="20" y="63"/>
                        </a:lnTo>
                        <a:lnTo>
                          <a:pt x="24" y="70"/>
                        </a:lnTo>
                        <a:lnTo>
                          <a:pt x="33" y="69"/>
                        </a:lnTo>
                        <a:lnTo>
                          <a:pt x="59" y="99"/>
                        </a:lnTo>
                        <a:lnTo>
                          <a:pt x="32" y="70"/>
                        </a:lnTo>
                        <a:lnTo>
                          <a:pt x="24" y="47"/>
                        </a:lnTo>
                        <a:lnTo>
                          <a:pt x="32" y="47"/>
                        </a:lnTo>
                        <a:lnTo>
                          <a:pt x="65" y="47"/>
                        </a:lnTo>
                        <a:lnTo>
                          <a:pt x="113" y="24"/>
                        </a:lnTo>
                        <a:lnTo>
                          <a:pt x="84" y="40"/>
                        </a:lnTo>
                        <a:lnTo>
                          <a:pt x="42" y="52"/>
                        </a:lnTo>
                        <a:lnTo>
                          <a:pt x="30" y="47"/>
                        </a:lnTo>
                        <a:lnTo>
                          <a:pt x="26" y="36"/>
                        </a:lnTo>
                        <a:lnTo>
                          <a:pt x="22" y="19"/>
                        </a:lnTo>
                        <a:lnTo>
                          <a:pt x="13" y="0"/>
                        </a:lnTo>
                        <a:lnTo>
                          <a:pt x="10" y="8"/>
                        </a:lnTo>
                        <a:lnTo>
                          <a:pt x="8" y="1"/>
                        </a:lnTo>
                        <a:lnTo>
                          <a:pt x="0" y="556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1069" name="Freeform 45"/>
                <p:cNvSpPr>
                  <a:spLocks/>
                </p:cNvSpPr>
                <p:nvPr/>
              </p:nvSpPr>
              <p:spPr bwMode="ltGray">
                <a:xfrm>
                  <a:off x="336" y="3361"/>
                  <a:ext cx="31" cy="490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11" y="37"/>
                    </a:cxn>
                    <a:cxn ang="0">
                      <a:pos x="18" y="96"/>
                    </a:cxn>
                    <a:cxn ang="0">
                      <a:pos x="24" y="178"/>
                    </a:cxn>
                    <a:cxn ang="0">
                      <a:pos x="30" y="282"/>
                    </a:cxn>
                    <a:cxn ang="0">
                      <a:pos x="30" y="393"/>
                    </a:cxn>
                    <a:cxn ang="0">
                      <a:pos x="27" y="489"/>
                    </a:cxn>
                    <a:cxn ang="0">
                      <a:pos x="24" y="489"/>
                    </a:cxn>
                    <a:cxn ang="0">
                      <a:pos x="27" y="393"/>
                    </a:cxn>
                    <a:cxn ang="0">
                      <a:pos x="27" y="311"/>
                    </a:cxn>
                    <a:cxn ang="0">
                      <a:pos x="21" y="222"/>
                    </a:cxn>
                    <a:cxn ang="0">
                      <a:pos x="11" y="133"/>
                    </a:cxn>
                    <a:cxn ang="0">
                      <a:pos x="0" y="22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31" h="490">
                      <a:moveTo>
                        <a:pt x="5" y="0"/>
                      </a:moveTo>
                      <a:lnTo>
                        <a:pt x="11" y="37"/>
                      </a:lnTo>
                      <a:lnTo>
                        <a:pt x="18" y="96"/>
                      </a:lnTo>
                      <a:lnTo>
                        <a:pt x="24" y="178"/>
                      </a:lnTo>
                      <a:lnTo>
                        <a:pt x="30" y="282"/>
                      </a:lnTo>
                      <a:lnTo>
                        <a:pt x="30" y="393"/>
                      </a:lnTo>
                      <a:lnTo>
                        <a:pt x="27" y="489"/>
                      </a:lnTo>
                      <a:lnTo>
                        <a:pt x="24" y="489"/>
                      </a:lnTo>
                      <a:lnTo>
                        <a:pt x="27" y="393"/>
                      </a:lnTo>
                      <a:lnTo>
                        <a:pt x="27" y="311"/>
                      </a:lnTo>
                      <a:lnTo>
                        <a:pt x="21" y="222"/>
                      </a:lnTo>
                      <a:lnTo>
                        <a:pt x="11" y="133"/>
                      </a:lnTo>
                      <a:lnTo>
                        <a:pt x="0" y="22"/>
                      </a:lnTo>
                      <a:lnTo>
                        <a:pt x="5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70" name="Freeform 46"/>
                <p:cNvSpPr>
                  <a:spLocks/>
                </p:cNvSpPr>
                <p:nvPr/>
              </p:nvSpPr>
              <p:spPr bwMode="ltGray">
                <a:xfrm>
                  <a:off x="181" y="3161"/>
                  <a:ext cx="90" cy="439"/>
                </a:xfrm>
                <a:custGeom>
                  <a:avLst/>
                  <a:gdLst/>
                  <a:ahLst/>
                  <a:cxnLst>
                    <a:cxn ang="0">
                      <a:pos x="25" y="438"/>
                    </a:cxn>
                    <a:cxn ang="0">
                      <a:pos x="19" y="362"/>
                    </a:cxn>
                    <a:cxn ang="0">
                      <a:pos x="16" y="330"/>
                    </a:cxn>
                    <a:cxn ang="0">
                      <a:pos x="10" y="291"/>
                    </a:cxn>
                    <a:cxn ang="0">
                      <a:pos x="3" y="253"/>
                    </a:cxn>
                    <a:cxn ang="0">
                      <a:pos x="1" y="231"/>
                    </a:cxn>
                    <a:cxn ang="0">
                      <a:pos x="0" y="209"/>
                    </a:cxn>
                    <a:cxn ang="0">
                      <a:pos x="1" y="176"/>
                    </a:cxn>
                    <a:cxn ang="0">
                      <a:pos x="2" y="143"/>
                    </a:cxn>
                    <a:cxn ang="0">
                      <a:pos x="13" y="59"/>
                    </a:cxn>
                    <a:cxn ang="0">
                      <a:pos x="16" y="40"/>
                    </a:cxn>
                    <a:cxn ang="0">
                      <a:pos x="25" y="19"/>
                    </a:cxn>
                    <a:cxn ang="0">
                      <a:pos x="32" y="5"/>
                    </a:cxn>
                    <a:cxn ang="0">
                      <a:pos x="41" y="0"/>
                    </a:cxn>
                    <a:cxn ang="0">
                      <a:pos x="48" y="5"/>
                    </a:cxn>
                    <a:cxn ang="0">
                      <a:pos x="58" y="19"/>
                    </a:cxn>
                    <a:cxn ang="0">
                      <a:pos x="67" y="44"/>
                    </a:cxn>
                    <a:cxn ang="0">
                      <a:pos x="69" y="62"/>
                    </a:cxn>
                    <a:cxn ang="0">
                      <a:pos x="75" y="89"/>
                    </a:cxn>
                    <a:cxn ang="0">
                      <a:pos x="80" y="112"/>
                    </a:cxn>
                    <a:cxn ang="0">
                      <a:pos x="87" y="227"/>
                    </a:cxn>
                    <a:cxn ang="0">
                      <a:pos x="89" y="249"/>
                    </a:cxn>
                    <a:cxn ang="0">
                      <a:pos x="87" y="285"/>
                    </a:cxn>
                    <a:cxn ang="0">
                      <a:pos x="82" y="393"/>
                    </a:cxn>
                    <a:cxn ang="0">
                      <a:pos x="82" y="288"/>
                    </a:cxn>
                    <a:cxn ang="0">
                      <a:pos x="80" y="242"/>
                    </a:cxn>
                    <a:cxn ang="0">
                      <a:pos x="78" y="213"/>
                    </a:cxn>
                    <a:cxn ang="0">
                      <a:pos x="75" y="176"/>
                    </a:cxn>
                    <a:cxn ang="0">
                      <a:pos x="70" y="138"/>
                    </a:cxn>
                    <a:cxn ang="0">
                      <a:pos x="65" y="100"/>
                    </a:cxn>
                    <a:cxn ang="0">
                      <a:pos x="59" y="66"/>
                    </a:cxn>
                    <a:cxn ang="0">
                      <a:pos x="53" y="35"/>
                    </a:cxn>
                    <a:cxn ang="0">
                      <a:pos x="48" y="19"/>
                    </a:cxn>
                    <a:cxn ang="0">
                      <a:pos x="42" y="11"/>
                    </a:cxn>
                    <a:cxn ang="0">
                      <a:pos x="36" y="19"/>
                    </a:cxn>
                    <a:cxn ang="0">
                      <a:pos x="30" y="34"/>
                    </a:cxn>
                    <a:cxn ang="0">
                      <a:pos x="28" y="62"/>
                    </a:cxn>
                    <a:cxn ang="0">
                      <a:pos x="28" y="84"/>
                    </a:cxn>
                    <a:cxn ang="0">
                      <a:pos x="26" y="125"/>
                    </a:cxn>
                    <a:cxn ang="0">
                      <a:pos x="24" y="149"/>
                    </a:cxn>
                    <a:cxn ang="0">
                      <a:pos x="18" y="188"/>
                    </a:cxn>
                    <a:cxn ang="0">
                      <a:pos x="16" y="209"/>
                    </a:cxn>
                    <a:cxn ang="0">
                      <a:pos x="15" y="228"/>
                    </a:cxn>
                    <a:cxn ang="0">
                      <a:pos x="15" y="258"/>
                    </a:cxn>
                    <a:cxn ang="0">
                      <a:pos x="26" y="356"/>
                    </a:cxn>
                    <a:cxn ang="0">
                      <a:pos x="25" y="438"/>
                    </a:cxn>
                  </a:cxnLst>
                  <a:rect l="0" t="0" r="r" b="b"/>
                  <a:pathLst>
                    <a:path w="90" h="439">
                      <a:moveTo>
                        <a:pt x="25" y="438"/>
                      </a:moveTo>
                      <a:lnTo>
                        <a:pt x="19" y="362"/>
                      </a:lnTo>
                      <a:lnTo>
                        <a:pt x="16" y="330"/>
                      </a:lnTo>
                      <a:lnTo>
                        <a:pt x="10" y="291"/>
                      </a:lnTo>
                      <a:lnTo>
                        <a:pt x="3" y="253"/>
                      </a:lnTo>
                      <a:lnTo>
                        <a:pt x="1" y="231"/>
                      </a:lnTo>
                      <a:lnTo>
                        <a:pt x="0" y="209"/>
                      </a:lnTo>
                      <a:lnTo>
                        <a:pt x="1" y="176"/>
                      </a:lnTo>
                      <a:lnTo>
                        <a:pt x="2" y="143"/>
                      </a:lnTo>
                      <a:lnTo>
                        <a:pt x="13" y="59"/>
                      </a:lnTo>
                      <a:lnTo>
                        <a:pt x="16" y="40"/>
                      </a:lnTo>
                      <a:lnTo>
                        <a:pt x="25" y="19"/>
                      </a:lnTo>
                      <a:lnTo>
                        <a:pt x="32" y="5"/>
                      </a:lnTo>
                      <a:lnTo>
                        <a:pt x="41" y="0"/>
                      </a:lnTo>
                      <a:lnTo>
                        <a:pt x="48" y="5"/>
                      </a:lnTo>
                      <a:lnTo>
                        <a:pt x="58" y="19"/>
                      </a:lnTo>
                      <a:lnTo>
                        <a:pt x="67" y="44"/>
                      </a:lnTo>
                      <a:lnTo>
                        <a:pt x="69" y="62"/>
                      </a:lnTo>
                      <a:lnTo>
                        <a:pt x="75" y="89"/>
                      </a:lnTo>
                      <a:lnTo>
                        <a:pt x="80" y="112"/>
                      </a:lnTo>
                      <a:lnTo>
                        <a:pt x="87" y="227"/>
                      </a:lnTo>
                      <a:lnTo>
                        <a:pt x="89" y="249"/>
                      </a:lnTo>
                      <a:lnTo>
                        <a:pt x="87" y="285"/>
                      </a:lnTo>
                      <a:lnTo>
                        <a:pt x="82" y="393"/>
                      </a:lnTo>
                      <a:lnTo>
                        <a:pt x="82" y="288"/>
                      </a:lnTo>
                      <a:lnTo>
                        <a:pt x="80" y="242"/>
                      </a:lnTo>
                      <a:lnTo>
                        <a:pt x="78" y="213"/>
                      </a:lnTo>
                      <a:lnTo>
                        <a:pt x="75" y="176"/>
                      </a:lnTo>
                      <a:lnTo>
                        <a:pt x="70" y="138"/>
                      </a:lnTo>
                      <a:lnTo>
                        <a:pt x="65" y="100"/>
                      </a:lnTo>
                      <a:lnTo>
                        <a:pt x="59" y="66"/>
                      </a:lnTo>
                      <a:lnTo>
                        <a:pt x="53" y="35"/>
                      </a:lnTo>
                      <a:lnTo>
                        <a:pt x="48" y="19"/>
                      </a:lnTo>
                      <a:lnTo>
                        <a:pt x="42" y="11"/>
                      </a:lnTo>
                      <a:lnTo>
                        <a:pt x="36" y="19"/>
                      </a:lnTo>
                      <a:lnTo>
                        <a:pt x="30" y="34"/>
                      </a:lnTo>
                      <a:lnTo>
                        <a:pt x="28" y="62"/>
                      </a:lnTo>
                      <a:lnTo>
                        <a:pt x="28" y="84"/>
                      </a:lnTo>
                      <a:lnTo>
                        <a:pt x="26" y="125"/>
                      </a:lnTo>
                      <a:lnTo>
                        <a:pt x="24" y="149"/>
                      </a:lnTo>
                      <a:lnTo>
                        <a:pt x="18" y="188"/>
                      </a:lnTo>
                      <a:lnTo>
                        <a:pt x="16" y="209"/>
                      </a:lnTo>
                      <a:lnTo>
                        <a:pt x="15" y="228"/>
                      </a:lnTo>
                      <a:lnTo>
                        <a:pt x="15" y="258"/>
                      </a:lnTo>
                      <a:lnTo>
                        <a:pt x="26" y="356"/>
                      </a:lnTo>
                      <a:lnTo>
                        <a:pt x="25" y="438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72" name="Freeform 48"/>
              <p:cNvSpPr>
                <a:spLocks/>
              </p:cNvSpPr>
              <p:nvPr/>
            </p:nvSpPr>
            <p:spPr bwMode="ltGray">
              <a:xfrm>
                <a:off x="737" y="4020"/>
                <a:ext cx="48" cy="125"/>
              </a:xfrm>
              <a:custGeom>
                <a:avLst/>
                <a:gdLst/>
                <a:ahLst/>
                <a:cxnLst>
                  <a:cxn ang="0">
                    <a:pos x="37" y="0"/>
                  </a:cxn>
                  <a:cxn ang="0">
                    <a:pos x="34" y="2"/>
                  </a:cxn>
                  <a:cxn ang="0">
                    <a:pos x="18" y="24"/>
                  </a:cxn>
                  <a:cxn ang="0">
                    <a:pos x="9" y="45"/>
                  </a:cxn>
                  <a:cxn ang="0">
                    <a:pos x="0" y="71"/>
                  </a:cxn>
                  <a:cxn ang="0">
                    <a:pos x="0" y="99"/>
                  </a:cxn>
                  <a:cxn ang="0">
                    <a:pos x="4" y="124"/>
                  </a:cxn>
                  <a:cxn ang="0">
                    <a:pos x="9" y="124"/>
                  </a:cxn>
                  <a:cxn ang="0">
                    <a:pos x="4" y="99"/>
                  </a:cxn>
                  <a:cxn ang="0">
                    <a:pos x="4" y="78"/>
                  </a:cxn>
                  <a:cxn ang="0">
                    <a:pos x="14" y="56"/>
                  </a:cxn>
                  <a:cxn ang="0">
                    <a:pos x="28" y="33"/>
                  </a:cxn>
                  <a:cxn ang="0">
                    <a:pos x="47" y="5"/>
                  </a:cxn>
                  <a:cxn ang="0">
                    <a:pos x="37" y="0"/>
                  </a:cxn>
                </a:cxnLst>
                <a:rect l="0" t="0" r="r" b="b"/>
                <a:pathLst>
                  <a:path w="48" h="125">
                    <a:moveTo>
                      <a:pt x="37" y="0"/>
                    </a:moveTo>
                    <a:lnTo>
                      <a:pt x="34" y="2"/>
                    </a:lnTo>
                    <a:lnTo>
                      <a:pt x="18" y="24"/>
                    </a:lnTo>
                    <a:lnTo>
                      <a:pt x="9" y="45"/>
                    </a:lnTo>
                    <a:lnTo>
                      <a:pt x="0" y="71"/>
                    </a:lnTo>
                    <a:lnTo>
                      <a:pt x="0" y="99"/>
                    </a:lnTo>
                    <a:lnTo>
                      <a:pt x="4" y="124"/>
                    </a:lnTo>
                    <a:lnTo>
                      <a:pt x="9" y="124"/>
                    </a:lnTo>
                    <a:lnTo>
                      <a:pt x="4" y="99"/>
                    </a:lnTo>
                    <a:lnTo>
                      <a:pt x="4" y="78"/>
                    </a:lnTo>
                    <a:lnTo>
                      <a:pt x="14" y="56"/>
                    </a:lnTo>
                    <a:lnTo>
                      <a:pt x="28" y="33"/>
                    </a:lnTo>
                    <a:lnTo>
                      <a:pt x="47" y="5"/>
                    </a:lnTo>
                    <a:lnTo>
                      <a:pt x="3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3" name="Freeform 49"/>
              <p:cNvSpPr>
                <a:spLocks/>
              </p:cNvSpPr>
              <p:nvPr/>
            </p:nvSpPr>
            <p:spPr bwMode="ltGray">
              <a:xfrm>
                <a:off x="1483" y="3976"/>
                <a:ext cx="62" cy="121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24" y="8"/>
                  </a:cxn>
                  <a:cxn ang="0">
                    <a:pos x="36" y="23"/>
                  </a:cxn>
                  <a:cxn ang="0">
                    <a:pos x="48" y="43"/>
                  </a:cxn>
                  <a:cxn ang="0">
                    <a:pos x="61" y="69"/>
                  </a:cxn>
                  <a:cxn ang="0">
                    <a:pos x="61" y="96"/>
                  </a:cxn>
                  <a:cxn ang="0">
                    <a:pos x="55" y="120"/>
                  </a:cxn>
                  <a:cxn ang="0">
                    <a:pos x="48" y="120"/>
                  </a:cxn>
                  <a:cxn ang="0">
                    <a:pos x="55" y="96"/>
                  </a:cxn>
                  <a:cxn ang="0">
                    <a:pos x="55" y="76"/>
                  </a:cxn>
                  <a:cxn ang="0">
                    <a:pos x="43" y="54"/>
                  </a:cxn>
                  <a:cxn ang="0">
                    <a:pos x="24" y="32"/>
                  </a:cxn>
                  <a:cxn ang="0">
                    <a:pos x="0" y="5"/>
                  </a:cxn>
                  <a:cxn ang="0">
                    <a:pos x="12" y="0"/>
                  </a:cxn>
                </a:cxnLst>
                <a:rect l="0" t="0" r="r" b="b"/>
                <a:pathLst>
                  <a:path w="62" h="121">
                    <a:moveTo>
                      <a:pt x="12" y="0"/>
                    </a:moveTo>
                    <a:lnTo>
                      <a:pt x="24" y="8"/>
                    </a:lnTo>
                    <a:lnTo>
                      <a:pt x="36" y="23"/>
                    </a:lnTo>
                    <a:lnTo>
                      <a:pt x="48" y="43"/>
                    </a:lnTo>
                    <a:lnTo>
                      <a:pt x="61" y="69"/>
                    </a:lnTo>
                    <a:lnTo>
                      <a:pt x="61" y="96"/>
                    </a:lnTo>
                    <a:lnTo>
                      <a:pt x="55" y="120"/>
                    </a:lnTo>
                    <a:lnTo>
                      <a:pt x="48" y="120"/>
                    </a:lnTo>
                    <a:lnTo>
                      <a:pt x="55" y="96"/>
                    </a:lnTo>
                    <a:lnTo>
                      <a:pt x="55" y="76"/>
                    </a:lnTo>
                    <a:lnTo>
                      <a:pt x="43" y="54"/>
                    </a:lnTo>
                    <a:lnTo>
                      <a:pt x="24" y="32"/>
                    </a:lnTo>
                    <a:lnTo>
                      <a:pt x="0" y="5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4" name="Freeform 50"/>
              <p:cNvSpPr>
                <a:spLocks/>
              </p:cNvSpPr>
              <p:nvPr/>
            </p:nvSpPr>
            <p:spPr bwMode="ltGray">
              <a:xfrm>
                <a:off x="1181" y="3908"/>
                <a:ext cx="104" cy="121"/>
              </a:xfrm>
              <a:custGeom>
                <a:avLst/>
                <a:gdLst/>
                <a:ahLst/>
                <a:cxnLst>
                  <a:cxn ang="0">
                    <a:pos x="100" y="19"/>
                  </a:cxn>
                  <a:cxn ang="0">
                    <a:pos x="79" y="0"/>
                  </a:cxn>
                  <a:cxn ang="0">
                    <a:pos x="65" y="0"/>
                  </a:cxn>
                  <a:cxn ang="0">
                    <a:pos x="53" y="1"/>
                  </a:cxn>
                  <a:cxn ang="0">
                    <a:pos x="44" y="6"/>
                  </a:cxn>
                  <a:cxn ang="0">
                    <a:pos x="20" y="21"/>
                  </a:cxn>
                  <a:cxn ang="0">
                    <a:pos x="12" y="28"/>
                  </a:cxn>
                  <a:cxn ang="0">
                    <a:pos x="7" y="35"/>
                  </a:cxn>
                  <a:cxn ang="0">
                    <a:pos x="1" y="56"/>
                  </a:cxn>
                  <a:cxn ang="0">
                    <a:pos x="0" y="62"/>
                  </a:cxn>
                  <a:cxn ang="0">
                    <a:pos x="1" y="70"/>
                  </a:cxn>
                  <a:cxn ang="0">
                    <a:pos x="5" y="79"/>
                  </a:cxn>
                  <a:cxn ang="0">
                    <a:pos x="15" y="91"/>
                  </a:cxn>
                  <a:cxn ang="0">
                    <a:pos x="23" y="100"/>
                  </a:cxn>
                  <a:cxn ang="0">
                    <a:pos x="34" y="109"/>
                  </a:cxn>
                  <a:cxn ang="0">
                    <a:pos x="58" y="120"/>
                  </a:cxn>
                  <a:cxn ang="0">
                    <a:pos x="45" y="106"/>
                  </a:cxn>
                  <a:cxn ang="0">
                    <a:pos x="36" y="93"/>
                  </a:cxn>
                  <a:cxn ang="0">
                    <a:pos x="31" y="81"/>
                  </a:cxn>
                  <a:cxn ang="0">
                    <a:pos x="32" y="70"/>
                  </a:cxn>
                  <a:cxn ang="0">
                    <a:pos x="34" y="62"/>
                  </a:cxn>
                  <a:cxn ang="0">
                    <a:pos x="31" y="52"/>
                  </a:cxn>
                  <a:cxn ang="0">
                    <a:pos x="28" y="44"/>
                  </a:cxn>
                  <a:cxn ang="0">
                    <a:pos x="37" y="28"/>
                  </a:cxn>
                  <a:cxn ang="0">
                    <a:pos x="39" y="20"/>
                  </a:cxn>
                  <a:cxn ang="0">
                    <a:pos x="48" y="13"/>
                  </a:cxn>
                  <a:cxn ang="0">
                    <a:pos x="65" y="5"/>
                  </a:cxn>
                  <a:cxn ang="0">
                    <a:pos x="73" y="11"/>
                  </a:cxn>
                  <a:cxn ang="0">
                    <a:pos x="103" y="22"/>
                  </a:cxn>
                  <a:cxn ang="0">
                    <a:pos x="100" y="19"/>
                  </a:cxn>
                </a:cxnLst>
                <a:rect l="0" t="0" r="r" b="b"/>
                <a:pathLst>
                  <a:path w="104" h="121">
                    <a:moveTo>
                      <a:pt x="100" y="19"/>
                    </a:moveTo>
                    <a:lnTo>
                      <a:pt x="79" y="0"/>
                    </a:lnTo>
                    <a:lnTo>
                      <a:pt x="65" y="0"/>
                    </a:lnTo>
                    <a:lnTo>
                      <a:pt x="53" y="1"/>
                    </a:lnTo>
                    <a:lnTo>
                      <a:pt x="44" y="6"/>
                    </a:lnTo>
                    <a:lnTo>
                      <a:pt x="20" y="21"/>
                    </a:lnTo>
                    <a:lnTo>
                      <a:pt x="12" y="28"/>
                    </a:lnTo>
                    <a:lnTo>
                      <a:pt x="7" y="35"/>
                    </a:lnTo>
                    <a:lnTo>
                      <a:pt x="1" y="56"/>
                    </a:lnTo>
                    <a:lnTo>
                      <a:pt x="0" y="62"/>
                    </a:lnTo>
                    <a:lnTo>
                      <a:pt x="1" y="70"/>
                    </a:lnTo>
                    <a:lnTo>
                      <a:pt x="5" y="79"/>
                    </a:lnTo>
                    <a:lnTo>
                      <a:pt x="15" y="91"/>
                    </a:lnTo>
                    <a:lnTo>
                      <a:pt x="23" y="100"/>
                    </a:lnTo>
                    <a:lnTo>
                      <a:pt x="34" y="109"/>
                    </a:lnTo>
                    <a:lnTo>
                      <a:pt x="58" y="120"/>
                    </a:lnTo>
                    <a:lnTo>
                      <a:pt x="45" y="106"/>
                    </a:lnTo>
                    <a:lnTo>
                      <a:pt x="36" y="93"/>
                    </a:lnTo>
                    <a:lnTo>
                      <a:pt x="31" y="81"/>
                    </a:lnTo>
                    <a:lnTo>
                      <a:pt x="32" y="70"/>
                    </a:lnTo>
                    <a:lnTo>
                      <a:pt x="34" y="62"/>
                    </a:lnTo>
                    <a:lnTo>
                      <a:pt x="31" y="52"/>
                    </a:lnTo>
                    <a:lnTo>
                      <a:pt x="28" y="44"/>
                    </a:lnTo>
                    <a:lnTo>
                      <a:pt x="37" y="28"/>
                    </a:lnTo>
                    <a:lnTo>
                      <a:pt x="39" y="20"/>
                    </a:lnTo>
                    <a:lnTo>
                      <a:pt x="48" y="13"/>
                    </a:lnTo>
                    <a:lnTo>
                      <a:pt x="65" y="5"/>
                    </a:lnTo>
                    <a:lnTo>
                      <a:pt x="73" y="11"/>
                    </a:lnTo>
                    <a:lnTo>
                      <a:pt x="103" y="22"/>
                    </a:lnTo>
                    <a:lnTo>
                      <a:pt x="100" y="1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5" name="Freeform 51"/>
              <p:cNvSpPr>
                <a:spLocks/>
              </p:cNvSpPr>
              <p:nvPr/>
            </p:nvSpPr>
            <p:spPr bwMode="ltGray">
              <a:xfrm>
                <a:off x="596" y="3919"/>
                <a:ext cx="196" cy="161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13" y="7"/>
                  </a:cxn>
                  <a:cxn ang="0">
                    <a:pos x="83" y="7"/>
                  </a:cxn>
                  <a:cxn ang="0">
                    <a:pos x="72" y="13"/>
                  </a:cxn>
                  <a:cxn ang="0">
                    <a:pos x="72" y="16"/>
                  </a:cxn>
                  <a:cxn ang="0">
                    <a:pos x="38" y="24"/>
                  </a:cxn>
                  <a:cxn ang="0">
                    <a:pos x="63" y="21"/>
                  </a:cxn>
                  <a:cxn ang="0">
                    <a:pos x="63" y="25"/>
                  </a:cxn>
                  <a:cxn ang="0">
                    <a:pos x="70" y="27"/>
                  </a:cxn>
                  <a:cxn ang="0">
                    <a:pos x="8" y="43"/>
                  </a:cxn>
                  <a:cxn ang="0">
                    <a:pos x="66" y="35"/>
                  </a:cxn>
                  <a:cxn ang="0">
                    <a:pos x="52" y="46"/>
                  </a:cxn>
                  <a:cxn ang="0">
                    <a:pos x="8" y="53"/>
                  </a:cxn>
                  <a:cxn ang="0">
                    <a:pos x="55" y="47"/>
                  </a:cxn>
                  <a:cxn ang="0">
                    <a:pos x="18" y="60"/>
                  </a:cxn>
                  <a:cxn ang="0">
                    <a:pos x="40" y="54"/>
                  </a:cxn>
                  <a:cxn ang="0">
                    <a:pos x="55" y="53"/>
                  </a:cxn>
                  <a:cxn ang="0">
                    <a:pos x="55" y="57"/>
                  </a:cxn>
                  <a:cxn ang="0">
                    <a:pos x="46" y="65"/>
                  </a:cxn>
                  <a:cxn ang="0">
                    <a:pos x="5" y="75"/>
                  </a:cxn>
                  <a:cxn ang="0">
                    <a:pos x="52" y="67"/>
                  </a:cxn>
                  <a:cxn ang="0">
                    <a:pos x="44" y="78"/>
                  </a:cxn>
                  <a:cxn ang="0">
                    <a:pos x="33" y="85"/>
                  </a:cxn>
                  <a:cxn ang="0">
                    <a:pos x="38" y="85"/>
                  </a:cxn>
                  <a:cxn ang="0">
                    <a:pos x="38" y="89"/>
                  </a:cxn>
                  <a:cxn ang="0">
                    <a:pos x="8" y="99"/>
                  </a:cxn>
                  <a:cxn ang="0">
                    <a:pos x="33" y="98"/>
                  </a:cxn>
                  <a:cxn ang="0">
                    <a:pos x="33" y="99"/>
                  </a:cxn>
                  <a:cxn ang="0">
                    <a:pos x="35" y="103"/>
                  </a:cxn>
                  <a:cxn ang="0">
                    <a:pos x="29" y="112"/>
                  </a:cxn>
                  <a:cxn ang="0">
                    <a:pos x="35" y="116"/>
                  </a:cxn>
                  <a:cxn ang="0">
                    <a:pos x="38" y="135"/>
                  </a:cxn>
                  <a:cxn ang="0">
                    <a:pos x="44" y="112"/>
                  </a:cxn>
                  <a:cxn ang="0">
                    <a:pos x="91" y="160"/>
                  </a:cxn>
                  <a:cxn ang="0">
                    <a:pos x="63" y="103"/>
                  </a:cxn>
                  <a:cxn ang="0">
                    <a:pos x="63" y="103"/>
                  </a:cxn>
                  <a:cxn ang="0">
                    <a:pos x="66" y="98"/>
                  </a:cxn>
                  <a:cxn ang="0">
                    <a:pos x="105" y="126"/>
                  </a:cxn>
                  <a:cxn ang="0">
                    <a:pos x="80" y="111"/>
                  </a:cxn>
                  <a:cxn ang="0">
                    <a:pos x="72" y="85"/>
                  </a:cxn>
                  <a:cxn ang="0">
                    <a:pos x="74" y="78"/>
                  </a:cxn>
                  <a:cxn ang="0">
                    <a:pos x="89" y="95"/>
                  </a:cxn>
                  <a:cxn ang="0">
                    <a:pos x="80" y="70"/>
                  </a:cxn>
                  <a:cxn ang="0">
                    <a:pos x="94" y="65"/>
                  </a:cxn>
                  <a:cxn ang="0">
                    <a:pos x="105" y="83"/>
                  </a:cxn>
                  <a:cxn ang="0">
                    <a:pos x="91" y="53"/>
                  </a:cxn>
                  <a:cxn ang="0">
                    <a:pos x="94" y="50"/>
                  </a:cxn>
                  <a:cxn ang="0">
                    <a:pos x="97" y="36"/>
                  </a:cxn>
                  <a:cxn ang="0">
                    <a:pos x="111" y="37"/>
                  </a:cxn>
                  <a:cxn ang="0">
                    <a:pos x="161" y="74"/>
                  </a:cxn>
                  <a:cxn ang="0">
                    <a:pos x="124" y="53"/>
                  </a:cxn>
                  <a:cxn ang="0">
                    <a:pos x="105" y="24"/>
                  </a:cxn>
                  <a:cxn ang="0">
                    <a:pos x="111" y="18"/>
                  </a:cxn>
                  <a:cxn ang="0">
                    <a:pos x="135" y="35"/>
                  </a:cxn>
                  <a:cxn ang="0">
                    <a:pos x="130" y="33"/>
                  </a:cxn>
                  <a:cxn ang="0">
                    <a:pos x="119" y="10"/>
                  </a:cxn>
                  <a:cxn ang="0">
                    <a:pos x="150" y="33"/>
                  </a:cxn>
                  <a:cxn ang="0">
                    <a:pos x="130" y="22"/>
                  </a:cxn>
                  <a:cxn ang="0">
                    <a:pos x="114" y="1"/>
                  </a:cxn>
                </a:cxnLst>
                <a:rect l="0" t="0" r="r" b="b"/>
                <a:pathLst>
                  <a:path w="196" h="161">
                    <a:moveTo>
                      <a:pt x="110" y="2"/>
                    </a:moveTo>
                    <a:lnTo>
                      <a:pt x="97" y="0"/>
                    </a:lnTo>
                    <a:lnTo>
                      <a:pt x="89" y="4"/>
                    </a:lnTo>
                    <a:lnTo>
                      <a:pt x="80" y="5"/>
                    </a:lnTo>
                    <a:lnTo>
                      <a:pt x="61" y="7"/>
                    </a:lnTo>
                    <a:lnTo>
                      <a:pt x="13" y="7"/>
                    </a:lnTo>
                    <a:lnTo>
                      <a:pt x="61" y="8"/>
                    </a:lnTo>
                    <a:lnTo>
                      <a:pt x="74" y="5"/>
                    </a:lnTo>
                    <a:lnTo>
                      <a:pt x="83" y="7"/>
                    </a:lnTo>
                    <a:lnTo>
                      <a:pt x="72" y="9"/>
                    </a:lnTo>
                    <a:lnTo>
                      <a:pt x="80" y="9"/>
                    </a:lnTo>
                    <a:lnTo>
                      <a:pt x="72" y="13"/>
                    </a:lnTo>
                    <a:lnTo>
                      <a:pt x="10" y="37"/>
                    </a:lnTo>
                    <a:lnTo>
                      <a:pt x="74" y="13"/>
                    </a:lnTo>
                    <a:lnTo>
                      <a:pt x="72" y="16"/>
                    </a:lnTo>
                    <a:lnTo>
                      <a:pt x="63" y="21"/>
                    </a:lnTo>
                    <a:lnTo>
                      <a:pt x="55" y="22"/>
                    </a:lnTo>
                    <a:lnTo>
                      <a:pt x="38" y="24"/>
                    </a:lnTo>
                    <a:lnTo>
                      <a:pt x="10" y="21"/>
                    </a:lnTo>
                    <a:lnTo>
                      <a:pt x="55" y="24"/>
                    </a:lnTo>
                    <a:lnTo>
                      <a:pt x="63" y="21"/>
                    </a:lnTo>
                    <a:lnTo>
                      <a:pt x="72" y="19"/>
                    </a:lnTo>
                    <a:lnTo>
                      <a:pt x="70" y="24"/>
                    </a:lnTo>
                    <a:lnTo>
                      <a:pt x="63" y="25"/>
                    </a:lnTo>
                    <a:lnTo>
                      <a:pt x="8" y="39"/>
                    </a:lnTo>
                    <a:lnTo>
                      <a:pt x="63" y="27"/>
                    </a:lnTo>
                    <a:lnTo>
                      <a:pt x="70" y="27"/>
                    </a:lnTo>
                    <a:lnTo>
                      <a:pt x="63" y="30"/>
                    </a:lnTo>
                    <a:lnTo>
                      <a:pt x="55" y="35"/>
                    </a:lnTo>
                    <a:lnTo>
                      <a:pt x="8" y="43"/>
                    </a:lnTo>
                    <a:lnTo>
                      <a:pt x="61" y="33"/>
                    </a:lnTo>
                    <a:lnTo>
                      <a:pt x="63" y="33"/>
                    </a:lnTo>
                    <a:lnTo>
                      <a:pt x="66" y="35"/>
                    </a:lnTo>
                    <a:lnTo>
                      <a:pt x="55" y="40"/>
                    </a:lnTo>
                    <a:lnTo>
                      <a:pt x="66" y="39"/>
                    </a:lnTo>
                    <a:lnTo>
                      <a:pt x="52" y="46"/>
                    </a:lnTo>
                    <a:lnTo>
                      <a:pt x="40" y="50"/>
                    </a:lnTo>
                    <a:lnTo>
                      <a:pt x="18" y="53"/>
                    </a:lnTo>
                    <a:lnTo>
                      <a:pt x="8" y="53"/>
                    </a:lnTo>
                    <a:lnTo>
                      <a:pt x="27" y="51"/>
                    </a:lnTo>
                    <a:lnTo>
                      <a:pt x="49" y="48"/>
                    </a:lnTo>
                    <a:lnTo>
                      <a:pt x="55" y="47"/>
                    </a:lnTo>
                    <a:lnTo>
                      <a:pt x="49" y="51"/>
                    </a:lnTo>
                    <a:lnTo>
                      <a:pt x="38" y="57"/>
                    </a:lnTo>
                    <a:lnTo>
                      <a:pt x="18" y="60"/>
                    </a:lnTo>
                    <a:lnTo>
                      <a:pt x="0" y="62"/>
                    </a:lnTo>
                    <a:lnTo>
                      <a:pt x="24" y="59"/>
                    </a:lnTo>
                    <a:lnTo>
                      <a:pt x="40" y="54"/>
                    </a:lnTo>
                    <a:lnTo>
                      <a:pt x="55" y="50"/>
                    </a:lnTo>
                    <a:lnTo>
                      <a:pt x="57" y="48"/>
                    </a:lnTo>
                    <a:lnTo>
                      <a:pt x="55" y="53"/>
                    </a:lnTo>
                    <a:lnTo>
                      <a:pt x="61" y="51"/>
                    </a:lnTo>
                    <a:lnTo>
                      <a:pt x="66" y="53"/>
                    </a:lnTo>
                    <a:lnTo>
                      <a:pt x="55" y="57"/>
                    </a:lnTo>
                    <a:lnTo>
                      <a:pt x="55" y="60"/>
                    </a:lnTo>
                    <a:lnTo>
                      <a:pt x="40" y="65"/>
                    </a:lnTo>
                    <a:lnTo>
                      <a:pt x="46" y="65"/>
                    </a:lnTo>
                    <a:lnTo>
                      <a:pt x="40" y="69"/>
                    </a:lnTo>
                    <a:lnTo>
                      <a:pt x="21" y="74"/>
                    </a:lnTo>
                    <a:lnTo>
                      <a:pt x="5" y="75"/>
                    </a:lnTo>
                    <a:lnTo>
                      <a:pt x="29" y="73"/>
                    </a:lnTo>
                    <a:lnTo>
                      <a:pt x="44" y="69"/>
                    </a:lnTo>
                    <a:lnTo>
                      <a:pt x="52" y="67"/>
                    </a:lnTo>
                    <a:lnTo>
                      <a:pt x="52" y="71"/>
                    </a:lnTo>
                    <a:lnTo>
                      <a:pt x="52" y="73"/>
                    </a:lnTo>
                    <a:lnTo>
                      <a:pt x="44" y="78"/>
                    </a:lnTo>
                    <a:lnTo>
                      <a:pt x="35" y="83"/>
                    </a:lnTo>
                    <a:lnTo>
                      <a:pt x="40" y="83"/>
                    </a:lnTo>
                    <a:lnTo>
                      <a:pt x="33" y="85"/>
                    </a:lnTo>
                    <a:lnTo>
                      <a:pt x="5" y="92"/>
                    </a:lnTo>
                    <a:lnTo>
                      <a:pt x="24" y="88"/>
                    </a:lnTo>
                    <a:lnTo>
                      <a:pt x="38" y="85"/>
                    </a:lnTo>
                    <a:lnTo>
                      <a:pt x="38" y="89"/>
                    </a:lnTo>
                    <a:lnTo>
                      <a:pt x="29" y="91"/>
                    </a:lnTo>
                    <a:lnTo>
                      <a:pt x="38" y="89"/>
                    </a:lnTo>
                    <a:lnTo>
                      <a:pt x="38" y="92"/>
                    </a:lnTo>
                    <a:lnTo>
                      <a:pt x="33" y="95"/>
                    </a:lnTo>
                    <a:lnTo>
                      <a:pt x="8" y="99"/>
                    </a:lnTo>
                    <a:lnTo>
                      <a:pt x="29" y="95"/>
                    </a:lnTo>
                    <a:lnTo>
                      <a:pt x="29" y="97"/>
                    </a:lnTo>
                    <a:lnTo>
                      <a:pt x="33" y="98"/>
                    </a:lnTo>
                    <a:lnTo>
                      <a:pt x="8" y="108"/>
                    </a:lnTo>
                    <a:lnTo>
                      <a:pt x="27" y="100"/>
                    </a:lnTo>
                    <a:lnTo>
                      <a:pt x="33" y="99"/>
                    </a:lnTo>
                    <a:lnTo>
                      <a:pt x="35" y="103"/>
                    </a:lnTo>
                    <a:lnTo>
                      <a:pt x="29" y="105"/>
                    </a:lnTo>
                    <a:lnTo>
                      <a:pt x="35" y="103"/>
                    </a:lnTo>
                    <a:lnTo>
                      <a:pt x="29" y="112"/>
                    </a:lnTo>
                    <a:lnTo>
                      <a:pt x="5" y="122"/>
                    </a:lnTo>
                    <a:lnTo>
                      <a:pt x="29" y="112"/>
                    </a:lnTo>
                    <a:lnTo>
                      <a:pt x="27" y="116"/>
                    </a:lnTo>
                    <a:lnTo>
                      <a:pt x="35" y="112"/>
                    </a:lnTo>
                    <a:lnTo>
                      <a:pt x="35" y="116"/>
                    </a:lnTo>
                    <a:lnTo>
                      <a:pt x="38" y="135"/>
                    </a:lnTo>
                    <a:lnTo>
                      <a:pt x="63" y="160"/>
                    </a:lnTo>
                    <a:lnTo>
                      <a:pt x="38" y="135"/>
                    </a:lnTo>
                    <a:lnTo>
                      <a:pt x="38" y="124"/>
                    </a:lnTo>
                    <a:lnTo>
                      <a:pt x="40" y="117"/>
                    </a:lnTo>
                    <a:lnTo>
                      <a:pt x="44" y="112"/>
                    </a:lnTo>
                    <a:lnTo>
                      <a:pt x="49" y="103"/>
                    </a:lnTo>
                    <a:lnTo>
                      <a:pt x="55" y="106"/>
                    </a:lnTo>
                    <a:lnTo>
                      <a:pt x="91" y="160"/>
                    </a:lnTo>
                    <a:lnTo>
                      <a:pt x="57" y="106"/>
                    </a:lnTo>
                    <a:lnTo>
                      <a:pt x="57" y="100"/>
                    </a:lnTo>
                    <a:lnTo>
                      <a:pt x="63" y="103"/>
                    </a:lnTo>
                    <a:lnTo>
                      <a:pt x="70" y="155"/>
                    </a:lnTo>
                    <a:lnTo>
                      <a:pt x="66" y="111"/>
                    </a:lnTo>
                    <a:lnTo>
                      <a:pt x="63" y="103"/>
                    </a:lnTo>
                    <a:lnTo>
                      <a:pt x="61" y="99"/>
                    </a:lnTo>
                    <a:lnTo>
                      <a:pt x="63" y="92"/>
                    </a:lnTo>
                    <a:lnTo>
                      <a:pt x="66" y="98"/>
                    </a:lnTo>
                    <a:lnTo>
                      <a:pt x="74" y="109"/>
                    </a:lnTo>
                    <a:lnTo>
                      <a:pt x="83" y="116"/>
                    </a:lnTo>
                    <a:lnTo>
                      <a:pt x="105" y="126"/>
                    </a:lnTo>
                    <a:lnTo>
                      <a:pt x="153" y="144"/>
                    </a:lnTo>
                    <a:lnTo>
                      <a:pt x="91" y="117"/>
                    </a:lnTo>
                    <a:lnTo>
                      <a:pt x="80" y="111"/>
                    </a:lnTo>
                    <a:lnTo>
                      <a:pt x="74" y="106"/>
                    </a:lnTo>
                    <a:lnTo>
                      <a:pt x="70" y="100"/>
                    </a:lnTo>
                    <a:lnTo>
                      <a:pt x="72" y="85"/>
                    </a:lnTo>
                    <a:lnTo>
                      <a:pt x="74" y="89"/>
                    </a:lnTo>
                    <a:lnTo>
                      <a:pt x="74" y="81"/>
                    </a:lnTo>
                    <a:lnTo>
                      <a:pt x="74" y="78"/>
                    </a:lnTo>
                    <a:lnTo>
                      <a:pt x="80" y="85"/>
                    </a:lnTo>
                    <a:lnTo>
                      <a:pt x="133" y="137"/>
                    </a:lnTo>
                    <a:lnTo>
                      <a:pt x="89" y="95"/>
                    </a:lnTo>
                    <a:lnTo>
                      <a:pt x="83" y="91"/>
                    </a:lnTo>
                    <a:lnTo>
                      <a:pt x="80" y="85"/>
                    </a:lnTo>
                    <a:lnTo>
                      <a:pt x="80" y="70"/>
                    </a:lnTo>
                    <a:lnTo>
                      <a:pt x="83" y="71"/>
                    </a:lnTo>
                    <a:lnTo>
                      <a:pt x="86" y="62"/>
                    </a:lnTo>
                    <a:lnTo>
                      <a:pt x="94" y="65"/>
                    </a:lnTo>
                    <a:lnTo>
                      <a:pt x="135" y="123"/>
                    </a:lnTo>
                    <a:lnTo>
                      <a:pt x="113" y="95"/>
                    </a:lnTo>
                    <a:lnTo>
                      <a:pt x="105" y="83"/>
                    </a:lnTo>
                    <a:lnTo>
                      <a:pt x="94" y="71"/>
                    </a:lnTo>
                    <a:lnTo>
                      <a:pt x="94" y="65"/>
                    </a:lnTo>
                    <a:lnTo>
                      <a:pt x="91" y="53"/>
                    </a:lnTo>
                    <a:lnTo>
                      <a:pt x="97" y="54"/>
                    </a:lnTo>
                    <a:lnTo>
                      <a:pt x="119" y="112"/>
                    </a:lnTo>
                    <a:lnTo>
                      <a:pt x="94" y="50"/>
                    </a:lnTo>
                    <a:lnTo>
                      <a:pt x="94" y="45"/>
                    </a:lnTo>
                    <a:lnTo>
                      <a:pt x="97" y="48"/>
                    </a:lnTo>
                    <a:lnTo>
                      <a:pt x="97" y="36"/>
                    </a:lnTo>
                    <a:lnTo>
                      <a:pt x="102" y="40"/>
                    </a:lnTo>
                    <a:lnTo>
                      <a:pt x="102" y="33"/>
                    </a:lnTo>
                    <a:lnTo>
                      <a:pt x="111" y="37"/>
                    </a:lnTo>
                    <a:lnTo>
                      <a:pt x="122" y="51"/>
                    </a:lnTo>
                    <a:lnTo>
                      <a:pt x="135" y="60"/>
                    </a:lnTo>
                    <a:lnTo>
                      <a:pt x="161" y="74"/>
                    </a:lnTo>
                    <a:lnTo>
                      <a:pt x="175" y="86"/>
                    </a:lnTo>
                    <a:lnTo>
                      <a:pt x="135" y="60"/>
                    </a:lnTo>
                    <a:lnTo>
                      <a:pt x="124" y="53"/>
                    </a:lnTo>
                    <a:lnTo>
                      <a:pt x="113" y="43"/>
                    </a:lnTo>
                    <a:lnTo>
                      <a:pt x="111" y="36"/>
                    </a:lnTo>
                    <a:lnTo>
                      <a:pt x="105" y="24"/>
                    </a:lnTo>
                    <a:lnTo>
                      <a:pt x="108" y="25"/>
                    </a:lnTo>
                    <a:lnTo>
                      <a:pt x="113" y="24"/>
                    </a:lnTo>
                    <a:lnTo>
                      <a:pt x="111" y="18"/>
                    </a:lnTo>
                    <a:lnTo>
                      <a:pt x="116" y="24"/>
                    </a:lnTo>
                    <a:lnTo>
                      <a:pt x="122" y="29"/>
                    </a:lnTo>
                    <a:lnTo>
                      <a:pt x="135" y="35"/>
                    </a:lnTo>
                    <a:lnTo>
                      <a:pt x="156" y="40"/>
                    </a:lnTo>
                    <a:lnTo>
                      <a:pt x="195" y="54"/>
                    </a:lnTo>
                    <a:lnTo>
                      <a:pt x="130" y="33"/>
                    </a:lnTo>
                    <a:lnTo>
                      <a:pt x="122" y="27"/>
                    </a:lnTo>
                    <a:lnTo>
                      <a:pt x="119" y="25"/>
                    </a:lnTo>
                    <a:lnTo>
                      <a:pt x="119" y="10"/>
                    </a:lnTo>
                    <a:lnTo>
                      <a:pt x="124" y="15"/>
                    </a:lnTo>
                    <a:lnTo>
                      <a:pt x="133" y="22"/>
                    </a:lnTo>
                    <a:lnTo>
                      <a:pt x="150" y="33"/>
                    </a:lnTo>
                    <a:lnTo>
                      <a:pt x="172" y="45"/>
                    </a:lnTo>
                    <a:lnTo>
                      <a:pt x="178" y="50"/>
                    </a:lnTo>
                    <a:lnTo>
                      <a:pt x="130" y="22"/>
                    </a:lnTo>
                    <a:lnTo>
                      <a:pt x="124" y="12"/>
                    </a:lnTo>
                    <a:lnTo>
                      <a:pt x="127" y="5"/>
                    </a:lnTo>
                    <a:lnTo>
                      <a:pt x="114" y="1"/>
                    </a:lnTo>
                    <a:lnTo>
                      <a:pt x="110" y="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6" name="Freeform 52"/>
              <p:cNvSpPr>
                <a:spLocks/>
              </p:cNvSpPr>
              <p:nvPr/>
            </p:nvSpPr>
            <p:spPr bwMode="ltGray">
              <a:xfrm>
                <a:off x="921" y="3984"/>
                <a:ext cx="148" cy="160"/>
              </a:xfrm>
              <a:custGeom>
                <a:avLst/>
                <a:gdLst/>
                <a:ahLst/>
                <a:cxnLst>
                  <a:cxn ang="0">
                    <a:pos x="34" y="159"/>
                  </a:cxn>
                  <a:cxn ang="0">
                    <a:pos x="5" y="91"/>
                  </a:cxn>
                  <a:cxn ang="0">
                    <a:pos x="2" y="88"/>
                  </a:cxn>
                  <a:cxn ang="0">
                    <a:pos x="0" y="82"/>
                  </a:cxn>
                  <a:cxn ang="0">
                    <a:pos x="0" y="76"/>
                  </a:cxn>
                  <a:cxn ang="0">
                    <a:pos x="0" y="71"/>
                  </a:cxn>
                  <a:cxn ang="0">
                    <a:pos x="0" y="64"/>
                  </a:cxn>
                  <a:cxn ang="0">
                    <a:pos x="4" y="54"/>
                  </a:cxn>
                  <a:cxn ang="0">
                    <a:pos x="20" y="17"/>
                  </a:cxn>
                  <a:cxn ang="0">
                    <a:pos x="24" y="14"/>
                  </a:cxn>
                  <a:cxn ang="0">
                    <a:pos x="31" y="8"/>
                  </a:cxn>
                  <a:cxn ang="0">
                    <a:pos x="39" y="3"/>
                  </a:cxn>
                  <a:cxn ang="0">
                    <a:pos x="51" y="0"/>
                  </a:cxn>
                  <a:cxn ang="0">
                    <a:pos x="61" y="0"/>
                  </a:cxn>
                  <a:cxn ang="0">
                    <a:pos x="69" y="2"/>
                  </a:cxn>
                  <a:cxn ang="0">
                    <a:pos x="79" y="5"/>
                  </a:cxn>
                  <a:cxn ang="0">
                    <a:pos x="92" y="11"/>
                  </a:cxn>
                  <a:cxn ang="0">
                    <a:pos x="106" y="19"/>
                  </a:cxn>
                  <a:cxn ang="0">
                    <a:pos x="114" y="24"/>
                  </a:cxn>
                  <a:cxn ang="0">
                    <a:pos x="120" y="31"/>
                  </a:cxn>
                  <a:cxn ang="0">
                    <a:pos x="123" y="35"/>
                  </a:cxn>
                  <a:cxn ang="0">
                    <a:pos x="136" y="55"/>
                  </a:cxn>
                  <a:cxn ang="0">
                    <a:pos x="136" y="57"/>
                  </a:cxn>
                  <a:cxn ang="0">
                    <a:pos x="139" y="65"/>
                  </a:cxn>
                  <a:cxn ang="0">
                    <a:pos x="141" y="71"/>
                  </a:cxn>
                  <a:cxn ang="0">
                    <a:pos x="147" y="101"/>
                  </a:cxn>
                  <a:cxn ang="0">
                    <a:pos x="138" y="83"/>
                  </a:cxn>
                  <a:cxn ang="0">
                    <a:pos x="131" y="70"/>
                  </a:cxn>
                  <a:cxn ang="0">
                    <a:pos x="123" y="57"/>
                  </a:cxn>
                  <a:cxn ang="0">
                    <a:pos x="113" y="43"/>
                  </a:cxn>
                  <a:cxn ang="0">
                    <a:pos x="78" y="12"/>
                  </a:cxn>
                  <a:cxn ang="0">
                    <a:pos x="69" y="8"/>
                  </a:cxn>
                  <a:cxn ang="0">
                    <a:pos x="61" y="6"/>
                  </a:cxn>
                  <a:cxn ang="0">
                    <a:pos x="54" y="6"/>
                  </a:cxn>
                  <a:cxn ang="0">
                    <a:pos x="48" y="10"/>
                  </a:cxn>
                  <a:cxn ang="0">
                    <a:pos x="38" y="21"/>
                  </a:cxn>
                  <a:cxn ang="0">
                    <a:pos x="28" y="57"/>
                  </a:cxn>
                  <a:cxn ang="0">
                    <a:pos x="18" y="82"/>
                  </a:cxn>
                  <a:cxn ang="0">
                    <a:pos x="17" y="88"/>
                  </a:cxn>
                  <a:cxn ang="0">
                    <a:pos x="18" y="94"/>
                  </a:cxn>
                  <a:cxn ang="0">
                    <a:pos x="19" y="100"/>
                  </a:cxn>
                  <a:cxn ang="0">
                    <a:pos x="27" y="112"/>
                  </a:cxn>
                  <a:cxn ang="0">
                    <a:pos x="22" y="101"/>
                  </a:cxn>
                  <a:cxn ang="0">
                    <a:pos x="32" y="125"/>
                  </a:cxn>
                  <a:cxn ang="0">
                    <a:pos x="38" y="137"/>
                  </a:cxn>
                  <a:cxn ang="0">
                    <a:pos x="39" y="147"/>
                  </a:cxn>
                  <a:cxn ang="0">
                    <a:pos x="35" y="156"/>
                  </a:cxn>
                  <a:cxn ang="0">
                    <a:pos x="34" y="159"/>
                  </a:cxn>
                </a:cxnLst>
                <a:rect l="0" t="0" r="r" b="b"/>
                <a:pathLst>
                  <a:path w="148" h="160">
                    <a:moveTo>
                      <a:pt x="34" y="159"/>
                    </a:moveTo>
                    <a:lnTo>
                      <a:pt x="5" y="91"/>
                    </a:lnTo>
                    <a:lnTo>
                      <a:pt x="2" y="88"/>
                    </a:lnTo>
                    <a:lnTo>
                      <a:pt x="0" y="82"/>
                    </a:lnTo>
                    <a:lnTo>
                      <a:pt x="0" y="76"/>
                    </a:lnTo>
                    <a:lnTo>
                      <a:pt x="0" y="71"/>
                    </a:lnTo>
                    <a:lnTo>
                      <a:pt x="0" y="64"/>
                    </a:lnTo>
                    <a:lnTo>
                      <a:pt x="4" y="54"/>
                    </a:lnTo>
                    <a:lnTo>
                      <a:pt x="20" y="17"/>
                    </a:lnTo>
                    <a:lnTo>
                      <a:pt x="24" y="14"/>
                    </a:lnTo>
                    <a:lnTo>
                      <a:pt x="31" y="8"/>
                    </a:lnTo>
                    <a:lnTo>
                      <a:pt x="39" y="3"/>
                    </a:lnTo>
                    <a:lnTo>
                      <a:pt x="51" y="0"/>
                    </a:lnTo>
                    <a:lnTo>
                      <a:pt x="61" y="0"/>
                    </a:lnTo>
                    <a:lnTo>
                      <a:pt x="69" y="2"/>
                    </a:lnTo>
                    <a:lnTo>
                      <a:pt x="79" y="5"/>
                    </a:lnTo>
                    <a:lnTo>
                      <a:pt x="92" y="11"/>
                    </a:lnTo>
                    <a:lnTo>
                      <a:pt x="106" y="19"/>
                    </a:lnTo>
                    <a:lnTo>
                      <a:pt x="114" y="24"/>
                    </a:lnTo>
                    <a:lnTo>
                      <a:pt x="120" y="31"/>
                    </a:lnTo>
                    <a:lnTo>
                      <a:pt x="123" y="35"/>
                    </a:lnTo>
                    <a:lnTo>
                      <a:pt x="136" y="55"/>
                    </a:lnTo>
                    <a:lnTo>
                      <a:pt x="136" y="57"/>
                    </a:lnTo>
                    <a:lnTo>
                      <a:pt x="139" y="65"/>
                    </a:lnTo>
                    <a:lnTo>
                      <a:pt x="141" y="71"/>
                    </a:lnTo>
                    <a:lnTo>
                      <a:pt x="147" y="101"/>
                    </a:lnTo>
                    <a:lnTo>
                      <a:pt x="138" y="83"/>
                    </a:lnTo>
                    <a:lnTo>
                      <a:pt x="131" y="70"/>
                    </a:lnTo>
                    <a:lnTo>
                      <a:pt x="123" y="57"/>
                    </a:lnTo>
                    <a:lnTo>
                      <a:pt x="113" y="43"/>
                    </a:lnTo>
                    <a:lnTo>
                      <a:pt x="78" y="12"/>
                    </a:lnTo>
                    <a:lnTo>
                      <a:pt x="69" y="8"/>
                    </a:lnTo>
                    <a:lnTo>
                      <a:pt x="61" y="6"/>
                    </a:lnTo>
                    <a:lnTo>
                      <a:pt x="54" y="6"/>
                    </a:lnTo>
                    <a:lnTo>
                      <a:pt x="48" y="10"/>
                    </a:lnTo>
                    <a:lnTo>
                      <a:pt x="38" y="21"/>
                    </a:lnTo>
                    <a:lnTo>
                      <a:pt x="28" y="57"/>
                    </a:lnTo>
                    <a:lnTo>
                      <a:pt x="18" y="82"/>
                    </a:lnTo>
                    <a:lnTo>
                      <a:pt x="17" y="88"/>
                    </a:lnTo>
                    <a:lnTo>
                      <a:pt x="18" y="94"/>
                    </a:lnTo>
                    <a:lnTo>
                      <a:pt x="19" y="100"/>
                    </a:lnTo>
                    <a:lnTo>
                      <a:pt x="27" y="112"/>
                    </a:lnTo>
                    <a:lnTo>
                      <a:pt x="22" y="101"/>
                    </a:lnTo>
                    <a:lnTo>
                      <a:pt x="32" y="125"/>
                    </a:lnTo>
                    <a:lnTo>
                      <a:pt x="38" y="137"/>
                    </a:lnTo>
                    <a:lnTo>
                      <a:pt x="39" y="147"/>
                    </a:lnTo>
                    <a:lnTo>
                      <a:pt x="35" y="156"/>
                    </a:lnTo>
                    <a:lnTo>
                      <a:pt x="34" y="15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" name="Freeform 53"/>
              <p:cNvSpPr>
                <a:spLocks/>
              </p:cNvSpPr>
              <p:nvPr/>
            </p:nvSpPr>
            <p:spPr bwMode="ltGray">
              <a:xfrm>
                <a:off x="844" y="3928"/>
                <a:ext cx="164" cy="152"/>
              </a:xfrm>
              <a:custGeom>
                <a:avLst/>
                <a:gdLst/>
                <a:ahLst/>
                <a:cxnLst>
                  <a:cxn ang="0">
                    <a:pos x="160" y="23"/>
                  </a:cxn>
                  <a:cxn ang="0">
                    <a:pos x="149" y="13"/>
                  </a:cxn>
                  <a:cxn ang="0">
                    <a:pos x="143" y="9"/>
                  </a:cxn>
                  <a:cxn ang="0">
                    <a:pos x="131" y="6"/>
                  </a:cxn>
                  <a:cxn ang="0">
                    <a:pos x="120" y="3"/>
                  </a:cxn>
                  <a:cxn ang="0">
                    <a:pos x="105" y="0"/>
                  </a:cxn>
                  <a:cxn ang="0">
                    <a:pos x="92" y="0"/>
                  </a:cxn>
                  <a:cxn ang="0">
                    <a:pos x="80" y="1"/>
                  </a:cxn>
                  <a:cxn ang="0">
                    <a:pos x="66" y="2"/>
                  </a:cxn>
                  <a:cxn ang="0">
                    <a:pos x="51" y="5"/>
                  </a:cxn>
                  <a:cxn ang="0">
                    <a:pos x="42" y="10"/>
                  </a:cxn>
                  <a:cxn ang="0">
                    <a:pos x="32" y="19"/>
                  </a:cxn>
                  <a:cxn ang="0">
                    <a:pos x="22" y="25"/>
                  </a:cxn>
                  <a:cxn ang="0">
                    <a:pos x="15" y="32"/>
                  </a:cxn>
                  <a:cxn ang="0">
                    <a:pos x="5" y="41"/>
                  </a:cxn>
                  <a:cxn ang="0">
                    <a:pos x="0" y="58"/>
                  </a:cxn>
                  <a:cxn ang="0">
                    <a:pos x="2" y="72"/>
                  </a:cxn>
                  <a:cxn ang="0">
                    <a:pos x="9" y="92"/>
                  </a:cxn>
                  <a:cxn ang="0">
                    <a:pos x="22" y="109"/>
                  </a:cxn>
                  <a:cxn ang="0">
                    <a:pos x="51" y="151"/>
                  </a:cxn>
                  <a:cxn ang="0">
                    <a:pos x="40" y="107"/>
                  </a:cxn>
                  <a:cxn ang="0">
                    <a:pos x="34" y="91"/>
                  </a:cxn>
                  <a:cxn ang="0">
                    <a:pos x="30" y="78"/>
                  </a:cxn>
                  <a:cxn ang="0">
                    <a:pos x="28" y="63"/>
                  </a:cxn>
                  <a:cxn ang="0">
                    <a:pos x="32" y="48"/>
                  </a:cxn>
                  <a:cxn ang="0">
                    <a:pos x="36" y="35"/>
                  </a:cxn>
                  <a:cxn ang="0">
                    <a:pos x="44" y="20"/>
                  </a:cxn>
                  <a:cxn ang="0">
                    <a:pos x="56" y="13"/>
                  </a:cxn>
                  <a:cxn ang="0">
                    <a:pos x="71" y="10"/>
                  </a:cxn>
                  <a:cxn ang="0">
                    <a:pos x="111" y="9"/>
                  </a:cxn>
                  <a:cxn ang="0">
                    <a:pos x="136" y="14"/>
                  </a:cxn>
                  <a:cxn ang="0">
                    <a:pos x="163" y="25"/>
                  </a:cxn>
                  <a:cxn ang="0">
                    <a:pos x="160" y="23"/>
                  </a:cxn>
                </a:cxnLst>
                <a:rect l="0" t="0" r="r" b="b"/>
                <a:pathLst>
                  <a:path w="164" h="152">
                    <a:moveTo>
                      <a:pt x="160" y="23"/>
                    </a:moveTo>
                    <a:lnTo>
                      <a:pt x="149" y="13"/>
                    </a:lnTo>
                    <a:lnTo>
                      <a:pt x="143" y="9"/>
                    </a:lnTo>
                    <a:lnTo>
                      <a:pt x="131" y="6"/>
                    </a:lnTo>
                    <a:lnTo>
                      <a:pt x="120" y="3"/>
                    </a:lnTo>
                    <a:lnTo>
                      <a:pt x="105" y="0"/>
                    </a:lnTo>
                    <a:lnTo>
                      <a:pt x="92" y="0"/>
                    </a:lnTo>
                    <a:lnTo>
                      <a:pt x="80" y="1"/>
                    </a:lnTo>
                    <a:lnTo>
                      <a:pt x="66" y="2"/>
                    </a:lnTo>
                    <a:lnTo>
                      <a:pt x="51" y="5"/>
                    </a:lnTo>
                    <a:lnTo>
                      <a:pt x="42" y="10"/>
                    </a:lnTo>
                    <a:lnTo>
                      <a:pt x="32" y="19"/>
                    </a:lnTo>
                    <a:lnTo>
                      <a:pt x="22" y="25"/>
                    </a:lnTo>
                    <a:lnTo>
                      <a:pt x="15" y="32"/>
                    </a:lnTo>
                    <a:lnTo>
                      <a:pt x="5" y="41"/>
                    </a:lnTo>
                    <a:lnTo>
                      <a:pt x="0" y="58"/>
                    </a:lnTo>
                    <a:lnTo>
                      <a:pt x="2" y="72"/>
                    </a:lnTo>
                    <a:lnTo>
                      <a:pt x="9" y="92"/>
                    </a:lnTo>
                    <a:lnTo>
                      <a:pt x="22" y="109"/>
                    </a:lnTo>
                    <a:lnTo>
                      <a:pt x="51" y="151"/>
                    </a:lnTo>
                    <a:lnTo>
                      <a:pt x="40" y="107"/>
                    </a:lnTo>
                    <a:lnTo>
                      <a:pt x="34" y="91"/>
                    </a:lnTo>
                    <a:lnTo>
                      <a:pt x="30" y="78"/>
                    </a:lnTo>
                    <a:lnTo>
                      <a:pt x="28" y="63"/>
                    </a:lnTo>
                    <a:lnTo>
                      <a:pt x="32" y="48"/>
                    </a:lnTo>
                    <a:lnTo>
                      <a:pt x="36" y="35"/>
                    </a:lnTo>
                    <a:lnTo>
                      <a:pt x="44" y="20"/>
                    </a:lnTo>
                    <a:lnTo>
                      <a:pt x="56" y="13"/>
                    </a:lnTo>
                    <a:lnTo>
                      <a:pt x="71" y="10"/>
                    </a:lnTo>
                    <a:lnTo>
                      <a:pt x="111" y="9"/>
                    </a:lnTo>
                    <a:lnTo>
                      <a:pt x="136" y="14"/>
                    </a:lnTo>
                    <a:lnTo>
                      <a:pt x="163" y="25"/>
                    </a:lnTo>
                    <a:lnTo>
                      <a:pt x="160" y="2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8" name="Freeform 54"/>
              <p:cNvSpPr>
                <a:spLocks/>
              </p:cNvSpPr>
              <p:nvPr/>
            </p:nvSpPr>
            <p:spPr bwMode="ltGray">
              <a:xfrm>
                <a:off x="961" y="3819"/>
                <a:ext cx="170" cy="148"/>
              </a:xfrm>
              <a:custGeom>
                <a:avLst/>
                <a:gdLst/>
                <a:ahLst/>
                <a:cxnLst>
                  <a:cxn ang="0">
                    <a:pos x="49" y="147"/>
                  </a:cxn>
                  <a:cxn ang="0">
                    <a:pos x="37" y="121"/>
                  </a:cxn>
                  <a:cxn ang="0">
                    <a:pos x="32" y="111"/>
                  </a:cxn>
                  <a:cxn ang="0">
                    <a:pos x="20" y="97"/>
                  </a:cxn>
                  <a:cxn ang="0">
                    <a:pos x="8" y="85"/>
                  </a:cxn>
                  <a:cxn ang="0">
                    <a:pos x="1" y="77"/>
                  </a:cxn>
                  <a:cxn ang="0">
                    <a:pos x="0" y="69"/>
                  </a:cxn>
                  <a:cxn ang="0">
                    <a:pos x="2" y="58"/>
                  </a:cxn>
                  <a:cxn ang="0">
                    <a:pos x="5" y="48"/>
                  </a:cxn>
                  <a:cxn ang="0">
                    <a:pos x="24" y="20"/>
                  </a:cxn>
                  <a:cxn ang="0">
                    <a:pos x="32" y="13"/>
                  </a:cxn>
                  <a:cxn ang="0">
                    <a:pos x="48" y="6"/>
                  </a:cxn>
                  <a:cxn ang="0">
                    <a:pos x="61" y="1"/>
                  </a:cxn>
                  <a:cxn ang="0">
                    <a:pos x="78" y="0"/>
                  </a:cxn>
                  <a:cxn ang="0">
                    <a:pos x="92" y="2"/>
                  </a:cxn>
                  <a:cxn ang="0">
                    <a:pos x="109" y="6"/>
                  </a:cxn>
                  <a:cxn ang="0">
                    <a:pos x="126" y="15"/>
                  </a:cxn>
                  <a:cxn ang="0">
                    <a:pos x="132" y="21"/>
                  </a:cxn>
                  <a:cxn ang="0">
                    <a:pos x="143" y="29"/>
                  </a:cxn>
                  <a:cxn ang="0">
                    <a:pos x="152" y="37"/>
                  </a:cxn>
                  <a:cxn ang="0">
                    <a:pos x="167" y="76"/>
                  </a:cxn>
                  <a:cxn ang="0">
                    <a:pos x="169" y="83"/>
                  </a:cxn>
                  <a:cxn ang="0">
                    <a:pos x="166" y="96"/>
                  </a:cxn>
                  <a:cxn ang="0">
                    <a:pos x="156" y="132"/>
                  </a:cxn>
                  <a:cxn ang="0">
                    <a:pos x="157" y="96"/>
                  </a:cxn>
                  <a:cxn ang="0">
                    <a:pos x="152" y="81"/>
                  </a:cxn>
                  <a:cxn ang="0">
                    <a:pos x="148" y="72"/>
                  </a:cxn>
                  <a:cxn ang="0">
                    <a:pos x="142" y="58"/>
                  </a:cxn>
                  <a:cxn ang="0">
                    <a:pos x="134" y="46"/>
                  </a:cxn>
                  <a:cxn ang="0">
                    <a:pos x="124" y="34"/>
                  </a:cxn>
                  <a:cxn ang="0">
                    <a:pos x="112" y="22"/>
                  </a:cxn>
                  <a:cxn ang="0">
                    <a:pos x="102" y="12"/>
                  </a:cxn>
                  <a:cxn ang="0">
                    <a:pos x="92" y="6"/>
                  </a:cxn>
                  <a:cxn ang="0">
                    <a:pos x="80" y="4"/>
                  </a:cxn>
                  <a:cxn ang="0">
                    <a:pos x="68" y="6"/>
                  </a:cxn>
                  <a:cxn ang="0">
                    <a:pos x="59" y="11"/>
                  </a:cxn>
                  <a:cxn ang="0">
                    <a:pos x="54" y="21"/>
                  </a:cxn>
                  <a:cxn ang="0">
                    <a:pos x="54" y="28"/>
                  </a:cxn>
                  <a:cxn ang="0">
                    <a:pos x="50" y="42"/>
                  </a:cxn>
                  <a:cxn ang="0">
                    <a:pos x="45" y="50"/>
                  </a:cxn>
                  <a:cxn ang="0">
                    <a:pos x="34" y="63"/>
                  </a:cxn>
                  <a:cxn ang="0">
                    <a:pos x="32" y="69"/>
                  </a:cxn>
                  <a:cxn ang="0">
                    <a:pos x="30" y="77"/>
                  </a:cxn>
                  <a:cxn ang="0">
                    <a:pos x="30" y="86"/>
                  </a:cxn>
                  <a:cxn ang="0">
                    <a:pos x="50" y="119"/>
                  </a:cxn>
                  <a:cxn ang="0">
                    <a:pos x="49" y="147"/>
                  </a:cxn>
                </a:cxnLst>
                <a:rect l="0" t="0" r="r" b="b"/>
                <a:pathLst>
                  <a:path w="170" h="148">
                    <a:moveTo>
                      <a:pt x="49" y="147"/>
                    </a:moveTo>
                    <a:lnTo>
                      <a:pt x="37" y="121"/>
                    </a:lnTo>
                    <a:lnTo>
                      <a:pt x="32" y="111"/>
                    </a:lnTo>
                    <a:lnTo>
                      <a:pt x="20" y="97"/>
                    </a:lnTo>
                    <a:lnTo>
                      <a:pt x="8" y="85"/>
                    </a:lnTo>
                    <a:lnTo>
                      <a:pt x="1" y="77"/>
                    </a:lnTo>
                    <a:lnTo>
                      <a:pt x="0" y="69"/>
                    </a:lnTo>
                    <a:lnTo>
                      <a:pt x="2" y="58"/>
                    </a:lnTo>
                    <a:lnTo>
                      <a:pt x="5" y="48"/>
                    </a:lnTo>
                    <a:lnTo>
                      <a:pt x="24" y="20"/>
                    </a:lnTo>
                    <a:lnTo>
                      <a:pt x="32" y="13"/>
                    </a:lnTo>
                    <a:lnTo>
                      <a:pt x="48" y="6"/>
                    </a:lnTo>
                    <a:lnTo>
                      <a:pt x="61" y="1"/>
                    </a:lnTo>
                    <a:lnTo>
                      <a:pt x="78" y="0"/>
                    </a:lnTo>
                    <a:lnTo>
                      <a:pt x="92" y="2"/>
                    </a:lnTo>
                    <a:lnTo>
                      <a:pt x="109" y="6"/>
                    </a:lnTo>
                    <a:lnTo>
                      <a:pt x="126" y="15"/>
                    </a:lnTo>
                    <a:lnTo>
                      <a:pt x="132" y="21"/>
                    </a:lnTo>
                    <a:lnTo>
                      <a:pt x="143" y="29"/>
                    </a:lnTo>
                    <a:lnTo>
                      <a:pt x="152" y="37"/>
                    </a:lnTo>
                    <a:lnTo>
                      <a:pt x="167" y="76"/>
                    </a:lnTo>
                    <a:lnTo>
                      <a:pt x="169" y="83"/>
                    </a:lnTo>
                    <a:lnTo>
                      <a:pt x="166" y="96"/>
                    </a:lnTo>
                    <a:lnTo>
                      <a:pt x="156" y="132"/>
                    </a:lnTo>
                    <a:lnTo>
                      <a:pt x="157" y="96"/>
                    </a:lnTo>
                    <a:lnTo>
                      <a:pt x="152" y="81"/>
                    </a:lnTo>
                    <a:lnTo>
                      <a:pt x="148" y="72"/>
                    </a:lnTo>
                    <a:lnTo>
                      <a:pt x="142" y="58"/>
                    </a:lnTo>
                    <a:lnTo>
                      <a:pt x="134" y="46"/>
                    </a:lnTo>
                    <a:lnTo>
                      <a:pt x="124" y="34"/>
                    </a:lnTo>
                    <a:lnTo>
                      <a:pt x="112" y="22"/>
                    </a:lnTo>
                    <a:lnTo>
                      <a:pt x="102" y="12"/>
                    </a:lnTo>
                    <a:lnTo>
                      <a:pt x="92" y="6"/>
                    </a:lnTo>
                    <a:lnTo>
                      <a:pt x="80" y="4"/>
                    </a:lnTo>
                    <a:lnTo>
                      <a:pt x="68" y="6"/>
                    </a:lnTo>
                    <a:lnTo>
                      <a:pt x="59" y="11"/>
                    </a:lnTo>
                    <a:lnTo>
                      <a:pt x="54" y="21"/>
                    </a:lnTo>
                    <a:lnTo>
                      <a:pt x="54" y="28"/>
                    </a:lnTo>
                    <a:lnTo>
                      <a:pt x="50" y="42"/>
                    </a:lnTo>
                    <a:lnTo>
                      <a:pt x="45" y="50"/>
                    </a:lnTo>
                    <a:lnTo>
                      <a:pt x="34" y="63"/>
                    </a:lnTo>
                    <a:lnTo>
                      <a:pt x="32" y="69"/>
                    </a:lnTo>
                    <a:lnTo>
                      <a:pt x="30" y="77"/>
                    </a:lnTo>
                    <a:lnTo>
                      <a:pt x="30" y="86"/>
                    </a:lnTo>
                    <a:lnTo>
                      <a:pt x="50" y="119"/>
                    </a:lnTo>
                    <a:lnTo>
                      <a:pt x="49" y="14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2" name="Freeform 55"/>
              <p:cNvSpPr>
                <a:spLocks/>
              </p:cNvSpPr>
              <p:nvPr/>
            </p:nvSpPr>
            <p:spPr bwMode="ltGray">
              <a:xfrm>
                <a:off x="1052" y="3670"/>
                <a:ext cx="225" cy="215"/>
              </a:xfrm>
              <a:custGeom>
                <a:avLst/>
                <a:gdLst/>
                <a:ahLst/>
                <a:cxnLst>
                  <a:cxn ang="0">
                    <a:pos x="210" y="5"/>
                  </a:cxn>
                  <a:cxn ang="0">
                    <a:pos x="209" y="0"/>
                  </a:cxn>
                  <a:cxn ang="0">
                    <a:pos x="193" y="2"/>
                  </a:cxn>
                  <a:cxn ang="0">
                    <a:pos x="184" y="7"/>
                  </a:cxn>
                  <a:cxn ang="0">
                    <a:pos x="5" y="46"/>
                  </a:cxn>
                  <a:cxn ang="0">
                    <a:pos x="164" y="18"/>
                  </a:cxn>
                  <a:cxn ang="0">
                    <a:pos x="166" y="24"/>
                  </a:cxn>
                  <a:cxn ang="0">
                    <a:pos x="89" y="57"/>
                  </a:cxn>
                  <a:cxn ang="0">
                    <a:pos x="185" y="31"/>
                  </a:cxn>
                  <a:cxn ang="0">
                    <a:pos x="172" y="42"/>
                  </a:cxn>
                  <a:cxn ang="0">
                    <a:pos x="142" y="60"/>
                  </a:cxn>
                  <a:cxn ang="0">
                    <a:pos x="49" y="109"/>
                  </a:cxn>
                  <a:cxn ang="0">
                    <a:pos x="52" y="105"/>
                  </a:cxn>
                  <a:cxn ang="0">
                    <a:pos x="113" y="75"/>
                  </a:cxn>
                  <a:cxn ang="0">
                    <a:pos x="161" y="51"/>
                  </a:cxn>
                  <a:cxn ang="0">
                    <a:pos x="184" y="40"/>
                  </a:cxn>
                  <a:cxn ang="0">
                    <a:pos x="188" y="44"/>
                  </a:cxn>
                  <a:cxn ang="0">
                    <a:pos x="161" y="59"/>
                  </a:cxn>
                  <a:cxn ang="0">
                    <a:pos x="124" y="79"/>
                  </a:cxn>
                  <a:cxn ang="0">
                    <a:pos x="172" y="51"/>
                  </a:cxn>
                  <a:cxn ang="0">
                    <a:pos x="188" y="44"/>
                  </a:cxn>
                  <a:cxn ang="0">
                    <a:pos x="190" y="52"/>
                  </a:cxn>
                  <a:cxn ang="0">
                    <a:pos x="172" y="66"/>
                  </a:cxn>
                  <a:cxn ang="0">
                    <a:pos x="124" y="85"/>
                  </a:cxn>
                  <a:cxn ang="0">
                    <a:pos x="82" y="102"/>
                  </a:cxn>
                  <a:cxn ang="0">
                    <a:pos x="131" y="84"/>
                  </a:cxn>
                  <a:cxn ang="0">
                    <a:pos x="180" y="64"/>
                  </a:cxn>
                  <a:cxn ang="0">
                    <a:pos x="178" y="71"/>
                  </a:cxn>
                  <a:cxn ang="0">
                    <a:pos x="180" y="83"/>
                  </a:cxn>
                  <a:cxn ang="0">
                    <a:pos x="172" y="89"/>
                  </a:cxn>
                  <a:cxn ang="0">
                    <a:pos x="132" y="105"/>
                  </a:cxn>
                  <a:cxn ang="0">
                    <a:pos x="56" y="133"/>
                  </a:cxn>
                  <a:cxn ang="0">
                    <a:pos x="67" y="127"/>
                  </a:cxn>
                  <a:cxn ang="0">
                    <a:pos x="161" y="94"/>
                  </a:cxn>
                  <a:cxn ang="0">
                    <a:pos x="191" y="80"/>
                  </a:cxn>
                  <a:cxn ang="0">
                    <a:pos x="115" y="122"/>
                  </a:cxn>
                  <a:cxn ang="0">
                    <a:pos x="190" y="92"/>
                  </a:cxn>
                  <a:cxn ang="0">
                    <a:pos x="188" y="105"/>
                  </a:cxn>
                  <a:cxn ang="0">
                    <a:pos x="150" y="133"/>
                  </a:cxn>
                  <a:cxn ang="0">
                    <a:pos x="86" y="154"/>
                  </a:cxn>
                  <a:cxn ang="0">
                    <a:pos x="26" y="172"/>
                  </a:cxn>
                  <a:cxn ang="0">
                    <a:pos x="117" y="146"/>
                  </a:cxn>
                  <a:cxn ang="0">
                    <a:pos x="153" y="131"/>
                  </a:cxn>
                  <a:cxn ang="0">
                    <a:pos x="188" y="109"/>
                  </a:cxn>
                  <a:cxn ang="0">
                    <a:pos x="184" y="119"/>
                  </a:cxn>
                  <a:cxn ang="0">
                    <a:pos x="182" y="129"/>
                  </a:cxn>
                  <a:cxn ang="0">
                    <a:pos x="184" y="138"/>
                  </a:cxn>
                  <a:cxn ang="0">
                    <a:pos x="150" y="157"/>
                  </a:cxn>
                  <a:cxn ang="0">
                    <a:pos x="88" y="174"/>
                  </a:cxn>
                  <a:cxn ang="0">
                    <a:pos x="92" y="173"/>
                  </a:cxn>
                  <a:cxn ang="0">
                    <a:pos x="169" y="150"/>
                  </a:cxn>
                  <a:cxn ang="0">
                    <a:pos x="165" y="156"/>
                  </a:cxn>
                  <a:cxn ang="0">
                    <a:pos x="169" y="159"/>
                  </a:cxn>
                  <a:cxn ang="0">
                    <a:pos x="172" y="165"/>
                  </a:cxn>
                  <a:cxn ang="0">
                    <a:pos x="135" y="181"/>
                  </a:cxn>
                  <a:cxn ang="0">
                    <a:pos x="93" y="185"/>
                  </a:cxn>
                  <a:cxn ang="0">
                    <a:pos x="169" y="170"/>
                  </a:cxn>
                  <a:cxn ang="0">
                    <a:pos x="165" y="178"/>
                  </a:cxn>
                  <a:cxn ang="0">
                    <a:pos x="170" y="184"/>
                  </a:cxn>
                  <a:cxn ang="0">
                    <a:pos x="82" y="214"/>
                  </a:cxn>
                  <a:cxn ang="0">
                    <a:pos x="166" y="191"/>
                  </a:cxn>
                  <a:cxn ang="0">
                    <a:pos x="183" y="182"/>
                  </a:cxn>
                  <a:cxn ang="0">
                    <a:pos x="194" y="175"/>
                  </a:cxn>
                </a:cxnLst>
                <a:rect l="0" t="0" r="r" b="b"/>
                <a:pathLst>
                  <a:path w="225" h="215">
                    <a:moveTo>
                      <a:pt x="207" y="16"/>
                    </a:moveTo>
                    <a:lnTo>
                      <a:pt x="210" y="5"/>
                    </a:lnTo>
                    <a:lnTo>
                      <a:pt x="224" y="4"/>
                    </a:lnTo>
                    <a:lnTo>
                      <a:pt x="209" y="0"/>
                    </a:lnTo>
                    <a:lnTo>
                      <a:pt x="203" y="0"/>
                    </a:lnTo>
                    <a:lnTo>
                      <a:pt x="193" y="2"/>
                    </a:lnTo>
                    <a:lnTo>
                      <a:pt x="193" y="5"/>
                    </a:lnTo>
                    <a:lnTo>
                      <a:pt x="184" y="7"/>
                    </a:lnTo>
                    <a:lnTo>
                      <a:pt x="109" y="37"/>
                    </a:lnTo>
                    <a:lnTo>
                      <a:pt x="5" y="46"/>
                    </a:lnTo>
                    <a:lnTo>
                      <a:pt x="107" y="37"/>
                    </a:lnTo>
                    <a:lnTo>
                      <a:pt x="164" y="18"/>
                    </a:lnTo>
                    <a:lnTo>
                      <a:pt x="184" y="16"/>
                    </a:lnTo>
                    <a:lnTo>
                      <a:pt x="166" y="24"/>
                    </a:lnTo>
                    <a:lnTo>
                      <a:pt x="184" y="24"/>
                    </a:lnTo>
                    <a:lnTo>
                      <a:pt x="89" y="57"/>
                    </a:lnTo>
                    <a:lnTo>
                      <a:pt x="153" y="37"/>
                    </a:lnTo>
                    <a:lnTo>
                      <a:pt x="185" y="31"/>
                    </a:lnTo>
                    <a:lnTo>
                      <a:pt x="184" y="35"/>
                    </a:lnTo>
                    <a:lnTo>
                      <a:pt x="172" y="42"/>
                    </a:lnTo>
                    <a:lnTo>
                      <a:pt x="164" y="48"/>
                    </a:lnTo>
                    <a:lnTo>
                      <a:pt x="142" y="60"/>
                    </a:lnTo>
                    <a:lnTo>
                      <a:pt x="101" y="83"/>
                    </a:lnTo>
                    <a:lnTo>
                      <a:pt x="49" y="109"/>
                    </a:lnTo>
                    <a:lnTo>
                      <a:pt x="7" y="127"/>
                    </a:lnTo>
                    <a:lnTo>
                      <a:pt x="52" y="105"/>
                    </a:lnTo>
                    <a:lnTo>
                      <a:pt x="79" y="92"/>
                    </a:lnTo>
                    <a:lnTo>
                      <a:pt x="113" y="75"/>
                    </a:lnTo>
                    <a:lnTo>
                      <a:pt x="131" y="64"/>
                    </a:lnTo>
                    <a:lnTo>
                      <a:pt x="161" y="51"/>
                    </a:lnTo>
                    <a:lnTo>
                      <a:pt x="172" y="46"/>
                    </a:lnTo>
                    <a:lnTo>
                      <a:pt x="184" y="40"/>
                    </a:lnTo>
                    <a:lnTo>
                      <a:pt x="177" y="40"/>
                    </a:lnTo>
                    <a:lnTo>
                      <a:pt x="188" y="44"/>
                    </a:lnTo>
                    <a:lnTo>
                      <a:pt x="177" y="48"/>
                    </a:lnTo>
                    <a:lnTo>
                      <a:pt x="161" y="59"/>
                    </a:lnTo>
                    <a:lnTo>
                      <a:pt x="144" y="70"/>
                    </a:lnTo>
                    <a:lnTo>
                      <a:pt x="124" y="79"/>
                    </a:lnTo>
                    <a:lnTo>
                      <a:pt x="158" y="60"/>
                    </a:lnTo>
                    <a:lnTo>
                      <a:pt x="172" y="51"/>
                    </a:lnTo>
                    <a:lnTo>
                      <a:pt x="184" y="44"/>
                    </a:lnTo>
                    <a:lnTo>
                      <a:pt x="188" y="44"/>
                    </a:lnTo>
                    <a:lnTo>
                      <a:pt x="180" y="54"/>
                    </a:lnTo>
                    <a:lnTo>
                      <a:pt x="190" y="52"/>
                    </a:lnTo>
                    <a:lnTo>
                      <a:pt x="184" y="59"/>
                    </a:lnTo>
                    <a:lnTo>
                      <a:pt x="172" y="66"/>
                    </a:lnTo>
                    <a:lnTo>
                      <a:pt x="150" y="77"/>
                    </a:lnTo>
                    <a:lnTo>
                      <a:pt x="124" y="85"/>
                    </a:lnTo>
                    <a:lnTo>
                      <a:pt x="101" y="94"/>
                    </a:lnTo>
                    <a:lnTo>
                      <a:pt x="82" y="102"/>
                    </a:lnTo>
                    <a:lnTo>
                      <a:pt x="93" y="97"/>
                    </a:lnTo>
                    <a:lnTo>
                      <a:pt x="131" y="84"/>
                    </a:lnTo>
                    <a:lnTo>
                      <a:pt x="172" y="68"/>
                    </a:lnTo>
                    <a:lnTo>
                      <a:pt x="180" y="64"/>
                    </a:lnTo>
                    <a:lnTo>
                      <a:pt x="188" y="59"/>
                    </a:lnTo>
                    <a:lnTo>
                      <a:pt x="178" y="71"/>
                    </a:lnTo>
                    <a:lnTo>
                      <a:pt x="194" y="66"/>
                    </a:lnTo>
                    <a:lnTo>
                      <a:pt x="180" y="83"/>
                    </a:lnTo>
                    <a:lnTo>
                      <a:pt x="177" y="86"/>
                    </a:lnTo>
                    <a:lnTo>
                      <a:pt x="172" y="89"/>
                    </a:lnTo>
                    <a:lnTo>
                      <a:pt x="153" y="97"/>
                    </a:lnTo>
                    <a:lnTo>
                      <a:pt x="132" y="105"/>
                    </a:lnTo>
                    <a:lnTo>
                      <a:pt x="92" y="120"/>
                    </a:lnTo>
                    <a:lnTo>
                      <a:pt x="56" y="133"/>
                    </a:lnTo>
                    <a:lnTo>
                      <a:pt x="0" y="151"/>
                    </a:lnTo>
                    <a:lnTo>
                      <a:pt x="67" y="127"/>
                    </a:lnTo>
                    <a:lnTo>
                      <a:pt x="135" y="103"/>
                    </a:lnTo>
                    <a:lnTo>
                      <a:pt x="161" y="94"/>
                    </a:lnTo>
                    <a:lnTo>
                      <a:pt x="177" y="83"/>
                    </a:lnTo>
                    <a:lnTo>
                      <a:pt x="191" y="80"/>
                    </a:lnTo>
                    <a:lnTo>
                      <a:pt x="193" y="80"/>
                    </a:lnTo>
                    <a:lnTo>
                      <a:pt x="115" y="122"/>
                    </a:lnTo>
                    <a:lnTo>
                      <a:pt x="176" y="93"/>
                    </a:lnTo>
                    <a:lnTo>
                      <a:pt x="190" y="92"/>
                    </a:lnTo>
                    <a:lnTo>
                      <a:pt x="173" y="108"/>
                    </a:lnTo>
                    <a:lnTo>
                      <a:pt x="188" y="105"/>
                    </a:lnTo>
                    <a:lnTo>
                      <a:pt x="165" y="121"/>
                    </a:lnTo>
                    <a:lnTo>
                      <a:pt x="150" y="133"/>
                    </a:lnTo>
                    <a:lnTo>
                      <a:pt x="124" y="142"/>
                    </a:lnTo>
                    <a:lnTo>
                      <a:pt x="86" y="154"/>
                    </a:lnTo>
                    <a:lnTo>
                      <a:pt x="52" y="165"/>
                    </a:lnTo>
                    <a:lnTo>
                      <a:pt x="26" y="172"/>
                    </a:lnTo>
                    <a:lnTo>
                      <a:pt x="7" y="176"/>
                    </a:lnTo>
                    <a:lnTo>
                      <a:pt x="117" y="146"/>
                    </a:lnTo>
                    <a:lnTo>
                      <a:pt x="142" y="138"/>
                    </a:lnTo>
                    <a:lnTo>
                      <a:pt x="153" y="131"/>
                    </a:lnTo>
                    <a:lnTo>
                      <a:pt x="171" y="120"/>
                    </a:lnTo>
                    <a:lnTo>
                      <a:pt x="188" y="109"/>
                    </a:lnTo>
                    <a:lnTo>
                      <a:pt x="170" y="124"/>
                    </a:lnTo>
                    <a:lnTo>
                      <a:pt x="184" y="119"/>
                    </a:lnTo>
                    <a:lnTo>
                      <a:pt x="169" y="132"/>
                    </a:lnTo>
                    <a:lnTo>
                      <a:pt x="182" y="129"/>
                    </a:lnTo>
                    <a:lnTo>
                      <a:pt x="167" y="143"/>
                    </a:lnTo>
                    <a:lnTo>
                      <a:pt x="184" y="138"/>
                    </a:lnTo>
                    <a:lnTo>
                      <a:pt x="169" y="146"/>
                    </a:lnTo>
                    <a:lnTo>
                      <a:pt x="150" y="157"/>
                    </a:lnTo>
                    <a:lnTo>
                      <a:pt x="135" y="160"/>
                    </a:lnTo>
                    <a:lnTo>
                      <a:pt x="88" y="174"/>
                    </a:lnTo>
                    <a:lnTo>
                      <a:pt x="45" y="181"/>
                    </a:lnTo>
                    <a:lnTo>
                      <a:pt x="92" y="173"/>
                    </a:lnTo>
                    <a:lnTo>
                      <a:pt x="131" y="161"/>
                    </a:lnTo>
                    <a:lnTo>
                      <a:pt x="169" y="150"/>
                    </a:lnTo>
                    <a:lnTo>
                      <a:pt x="180" y="144"/>
                    </a:lnTo>
                    <a:lnTo>
                      <a:pt x="165" y="156"/>
                    </a:lnTo>
                    <a:lnTo>
                      <a:pt x="177" y="154"/>
                    </a:lnTo>
                    <a:lnTo>
                      <a:pt x="169" y="159"/>
                    </a:lnTo>
                    <a:lnTo>
                      <a:pt x="166" y="167"/>
                    </a:lnTo>
                    <a:lnTo>
                      <a:pt x="172" y="165"/>
                    </a:lnTo>
                    <a:lnTo>
                      <a:pt x="163" y="171"/>
                    </a:lnTo>
                    <a:lnTo>
                      <a:pt x="135" y="181"/>
                    </a:lnTo>
                    <a:lnTo>
                      <a:pt x="117" y="183"/>
                    </a:lnTo>
                    <a:lnTo>
                      <a:pt x="93" y="185"/>
                    </a:lnTo>
                    <a:lnTo>
                      <a:pt x="139" y="180"/>
                    </a:lnTo>
                    <a:lnTo>
                      <a:pt x="169" y="170"/>
                    </a:lnTo>
                    <a:lnTo>
                      <a:pt x="177" y="163"/>
                    </a:lnTo>
                    <a:lnTo>
                      <a:pt x="165" y="178"/>
                    </a:lnTo>
                    <a:lnTo>
                      <a:pt x="177" y="175"/>
                    </a:lnTo>
                    <a:lnTo>
                      <a:pt x="170" y="184"/>
                    </a:lnTo>
                    <a:lnTo>
                      <a:pt x="158" y="195"/>
                    </a:lnTo>
                    <a:lnTo>
                      <a:pt x="82" y="214"/>
                    </a:lnTo>
                    <a:lnTo>
                      <a:pt x="158" y="197"/>
                    </a:lnTo>
                    <a:lnTo>
                      <a:pt x="166" y="191"/>
                    </a:lnTo>
                    <a:lnTo>
                      <a:pt x="170" y="187"/>
                    </a:lnTo>
                    <a:lnTo>
                      <a:pt x="183" y="182"/>
                    </a:lnTo>
                    <a:lnTo>
                      <a:pt x="191" y="191"/>
                    </a:lnTo>
                    <a:lnTo>
                      <a:pt x="194" y="175"/>
                    </a:lnTo>
                    <a:lnTo>
                      <a:pt x="207" y="16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0" name="Freeform 56"/>
              <p:cNvSpPr>
                <a:spLocks/>
              </p:cNvSpPr>
              <p:nvPr/>
            </p:nvSpPr>
            <p:spPr bwMode="ltGray">
              <a:xfrm>
                <a:off x="1243" y="3670"/>
                <a:ext cx="217" cy="217"/>
              </a:xfrm>
              <a:custGeom>
                <a:avLst/>
                <a:gdLst/>
                <a:ahLst/>
                <a:cxnLst>
                  <a:cxn ang="0">
                    <a:pos x="1" y="178"/>
                  </a:cxn>
                  <a:cxn ang="0">
                    <a:pos x="8" y="171"/>
                  </a:cxn>
                  <a:cxn ang="0">
                    <a:pos x="62" y="216"/>
                  </a:cxn>
                  <a:cxn ang="0">
                    <a:pos x="19" y="172"/>
                  </a:cxn>
                  <a:cxn ang="0">
                    <a:pos x="24" y="167"/>
                  </a:cxn>
                  <a:cxn ang="0">
                    <a:pos x="76" y="199"/>
                  </a:cxn>
                  <a:cxn ang="0">
                    <a:pos x="21" y="165"/>
                  </a:cxn>
                  <a:cxn ang="0">
                    <a:pos x="29" y="158"/>
                  </a:cxn>
                  <a:cxn ang="0">
                    <a:pos x="35" y="150"/>
                  </a:cxn>
                  <a:cxn ang="0">
                    <a:pos x="32" y="144"/>
                  </a:cxn>
                  <a:cxn ang="0">
                    <a:pos x="39" y="142"/>
                  </a:cxn>
                  <a:cxn ang="0">
                    <a:pos x="35" y="141"/>
                  </a:cxn>
                  <a:cxn ang="0">
                    <a:pos x="35" y="133"/>
                  </a:cxn>
                  <a:cxn ang="0">
                    <a:pos x="39" y="128"/>
                  </a:cxn>
                  <a:cxn ang="0">
                    <a:pos x="102" y="166"/>
                  </a:cxn>
                  <a:cxn ang="0">
                    <a:pos x="35" y="126"/>
                  </a:cxn>
                  <a:cxn ang="0">
                    <a:pos x="42" y="126"/>
                  </a:cxn>
                  <a:cxn ang="0">
                    <a:pos x="42" y="114"/>
                  </a:cxn>
                  <a:cxn ang="0">
                    <a:pos x="123" y="141"/>
                  </a:cxn>
                  <a:cxn ang="0">
                    <a:pos x="59" y="123"/>
                  </a:cxn>
                  <a:cxn ang="0">
                    <a:pos x="37" y="107"/>
                  </a:cxn>
                  <a:cxn ang="0">
                    <a:pos x="39" y="101"/>
                  </a:cxn>
                  <a:cxn ang="0">
                    <a:pos x="53" y="106"/>
                  </a:cxn>
                  <a:cxn ang="0">
                    <a:pos x="54" y="100"/>
                  </a:cxn>
                  <a:cxn ang="0">
                    <a:pos x="113" y="112"/>
                  </a:cxn>
                  <a:cxn ang="0">
                    <a:pos x="91" y="105"/>
                  </a:cxn>
                  <a:cxn ang="0">
                    <a:pos x="45" y="90"/>
                  </a:cxn>
                  <a:cxn ang="0">
                    <a:pos x="42" y="81"/>
                  </a:cxn>
                  <a:cxn ang="0">
                    <a:pos x="46" y="75"/>
                  </a:cxn>
                  <a:cxn ang="0">
                    <a:pos x="62" y="79"/>
                  </a:cxn>
                  <a:cxn ang="0">
                    <a:pos x="59" y="69"/>
                  </a:cxn>
                  <a:cxn ang="0">
                    <a:pos x="54" y="62"/>
                  </a:cxn>
                  <a:cxn ang="0">
                    <a:pos x="58" y="58"/>
                  </a:cxn>
                  <a:cxn ang="0">
                    <a:pos x="120" y="76"/>
                  </a:cxn>
                  <a:cxn ang="0">
                    <a:pos x="193" y="90"/>
                  </a:cxn>
                  <a:cxn ang="0">
                    <a:pos x="91" y="68"/>
                  </a:cxn>
                  <a:cxn ang="0">
                    <a:pos x="58" y="58"/>
                  </a:cxn>
                  <a:cxn ang="0">
                    <a:pos x="62" y="53"/>
                  </a:cxn>
                  <a:cxn ang="0">
                    <a:pos x="56" y="41"/>
                  </a:cxn>
                  <a:cxn ang="0">
                    <a:pos x="58" y="32"/>
                  </a:cxn>
                  <a:cxn ang="0">
                    <a:pos x="91" y="43"/>
                  </a:cxn>
                  <a:cxn ang="0">
                    <a:pos x="84" y="40"/>
                  </a:cxn>
                  <a:cxn ang="0">
                    <a:pos x="62" y="32"/>
                  </a:cxn>
                  <a:cxn ang="0">
                    <a:pos x="58" y="29"/>
                  </a:cxn>
                  <a:cxn ang="0">
                    <a:pos x="46" y="23"/>
                  </a:cxn>
                  <a:cxn ang="0">
                    <a:pos x="113" y="33"/>
                  </a:cxn>
                  <a:cxn ang="0">
                    <a:pos x="46" y="16"/>
                  </a:cxn>
                  <a:cxn ang="0">
                    <a:pos x="125" y="16"/>
                  </a:cxn>
                  <a:cxn ang="0">
                    <a:pos x="159" y="13"/>
                  </a:cxn>
                  <a:cxn ang="0">
                    <a:pos x="58" y="16"/>
                  </a:cxn>
                  <a:cxn ang="0">
                    <a:pos x="42" y="6"/>
                  </a:cxn>
                  <a:cxn ang="0">
                    <a:pos x="20" y="2"/>
                  </a:cxn>
                  <a:cxn ang="0">
                    <a:pos x="0" y="188"/>
                  </a:cxn>
                </a:cxnLst>
                <a:rect l="0" t="0" r="r" b="b"/>
                <a:pathLst>
                  <a:path w="217" h="217">
                    <a:moveTo>
                      <a:pt x="0" y="188"/>
                    </a:moveTo>
                    <a:lnTo>
                      <a:pt x="1" y="178"/>
                    </a:lnTo>
                    <a:lnTo>
                      <a:pt x="13" y="183"/>
                    </a:lnTo>
                    <a:lnTo>
                      <a:pt x="8" y="171"/>
                    </a:lnTo>
                    <a:lnTo>
                      <a:pt x="20" y="172"/>
                    </a:lnTo>
                    <a:lnTo>
                      <a:pt x="62" y="216"/>
                    </a:lnTo>
                    <a:lnTo>
                      <a:pt x="24" y="178"/>
                    </a:lnTo>
                    <a:lnTo>
                      <a:pt x="19" y="172"/>
                    </a:lnTo>
                    <a:lnTo>
                      <a:pt x="16" y="166"/>
                    </a:lnTo>
                    <a:lnTo>
                      <a:pt x="24" y="167"/>
                    </a:lnTo>
                    <a:lnTo>
                      <a:pt x="48" y="179"/>
                    </a:lnTo>
                    <a:lnTo>
                      <a:pt x="76" y="199"/>
                    </a:lnTo>
                    <a:lnTo>
                      <a:pt x="35" y="172"/>
                    </a:lnTo>
                    <a:lnTo>
                      <a:pt x="21" y="165"/>
                    </a:lnTo>
                    <a:lnTo>
                      <a:pt x="20" y="155"/>
                    </a:lnTo>
                    <a:lnTo>
                      <a:pt x="29" y="158"/>
                    </a:lnTo>
                    <a:lnTo>
                      <a:pt x="27" y="147"/>
                    </a:lnTo>
                    <a:lnTo>
                      <a:pt x="35" y="150"/>
                    </a:lnTo>
                    <a:lnTo>
                      <a:pt x="72" y="189"/>
                    </a:lnTo>
                    <a:lnTo>
                      <a:pt x="32" y="144"/>
                    </a:lnTo>
                    <a:lnTo>
                      <a:pt x="27" y="137"/>
                    </a:lnTo>
                    <a:lnTo>
                      <a:pt x="39" y="142"/>
                    </a:lnTo>
                    <a:lnTo>
                      <a:pt x="69" y="164"/>
                    </a:lnTo>
                    <a:lnTo>
                      <a:pt x="35" y="141"/>
                    </a:lnTo>
                    <a:lnTo>
                      <a:pt x="24" y="129"/>
                    </a:lnTo>
                    <a:lnTo>
                      <a:pt x="35" y="133"/>
                    </a:lnTo>
                    <a:lnTo>
                      <a:pt x="27" y="126"/>
                    </a:lnTo>
                    <a:lnTo>
                      <a:pt x="39" y="128"/>
                    </a:lnTo>
                    <a:lnTo>
                      <a:pt x="49" y="141"/>
                    </a:lnTo>
                    <a:lnTo>
                      <a:pt x="102" y="166"/>
                    </a:lnTo>
                    <a:lnTo>
                      <a:pt x="46" y="137"/>
                    </a:lnTo>
                    <a:lnTo>
                      <a:pt x="35" y="126"/>
                    </a:lnTo>
                    <a:lnTo>
                      <a:pt x="32" y="120"/>
                    </a:lnTo>
                    <a:lnTo>
                      <a:pt x="42" y="126"/>
                    </a:lnTo>
                    <a:lnTo>
                      <a:pt x="35" y="113"/>
                    </a:lnTo>
                    <a:lnTo>
                      <a:pt x="42" y="114"/>
                    </a:lnTo>
                    <a:lnTo>
                      <a:pt x="48" y="121"/>
                    </a:lnTo>
                    <a:lnTo>
                      <a:pt x="123" y="141"/>
                    </a:lnTo>
                    <a:lnTo>
                      <a:pt x="83" y="129"/>
                    </a:lnTo>
                    <a:lnTo>
                      <a:pt x="59" y="123"/>
                    </a:lnTo>
                    <a:lnTo>
                      <a:pt x="53" y="120"/>
                    </a:lnTo>
                    <a:lnTo>
                      <a:pt x="37" y="107"/>
                    </a:lnTo>
                    <a:lnTo>
                      <a:pt x="42" y="109"/>
                    </a:lnTo>
                    <a:lnTo>
                      <a:pt x="39" y="101"/>
                    </a:lnTo>
                    <a:lnTo>
                      <a:pt x="37" y="103"/>
                    </a:lnTo>
                    <a:lnTo>
                      <a:pt x="53" y="106"/>
                    </a:lnTo>
                    <a:lnTo>
                      <a:pt x="42" y="98"/>
                    </a:lnTo>
                    <a:lnTo>
                      <a:pt x="54" y="100"/>
                    </a:lnTo>
                    <a:lnTo>
                      <a:pt x="82" y="103"/>
                    </a:lnTo>
                    <a:lnTo>
                      <a:pt x="113" y="112"/>
                    </a:lnTo>
                    <a:lnTo>
                      <a:pt x="189" y="139"/>
                    </a:lnTo>
                    <a:lnTo>
                      <a:pt x="91" y="105"/>
                    </a:lnTo>
                    <a:lnTo>
                      <a:pt x="54" y="98"/>
                    </a:lnTo>
                    <a:lnTo>
                      <a:pt x="45" y="90"/>
                    </a:lnTo>
                    <a:lnTo>
                      <a:pt x="59" y="94"/>
                    </a:lnTo>
                    <a:lnTo>
                      <a:pt x="42" y="81"/>
                    </a:lnTo>
                    <a:lnTo>
                      <a:pt x="54" y="82"/>
                    </a:lnTo>
                    <a:lnTo>
                      <a:pt x="46" y="75"/>
                    </a:lnTo>
                    <a:lnTo>
                      <a:pt x="48" y="73"/>
                    </a:lnTo>
                    <a:lnTo>
                      <a:pt x="62" y="79"/>
                    </a:lnTo>
                    <a:lnTo>
                      <a:pt x="48" y="69"/>
                    </a:lnTo>
                    <a:lnTo>
                      <a:pt x="59" y="69"/>
                    </a:lnTo>
                    <a:lnTo>
                      <a:pt x="46" y="62"/>
                    </a:lnTo>
                    <a:lnTo>
                      <a:pt x="54" y="62"/>
                    </a:lnTo>
                    <a:lnTo>
                      <a:pt x="46" y="58"/>
                    </a:lnTo>
                    <a:lnTo>
                      <a:pt x="58" y="58"/>
                    </a:lnTo>
                    <a:lnTo>
                      <a:pt x="81" y="67"/>
                    </a:lnTo>
                    <a:lnTo>
                      <a:pt x="120" y="76"/>
                    </a:lnTo>
                    <a:lnTo>
                      <a:pt x="159" y="84"/>
                    </a:lnTo>
                    <a:lnTo>
                      <a:pt x="193" y="90"/>
                    </a:lnTo>
                    <a:lnTo>
                      <a:pt x="110" y="73"/>
                    </a:lnTo>
                    <a:lnTo>
                      <a:pt x="91" y="68"/>
                    </a:lnTo>
                    <a:lnTo>
                      <a:pt x="62" y="61"/>
                    </a:lnTo>
                    <a:lnTo>
                      <a:pt x="58" y="58"/>
                    </a:lnTo>
                    <a:lnTo>
                      <a:pt x="50" y="51"/>
                    </a:lnTo>
                    <a:lnTo>
                      <a:pt x="62" y="53"/>
                    </a:lnTo>
                    <a:lnTo>
                      <a:pt x="48" y="41"/>
                    </a:lnTo>
                    <a:lnTo>
                      <a:pt x="56" y="41"/>
                    </a:lnTo>
                    <a:lnTo>
                      <a:pt x="46" y="32"/>
                    </a:lnTo>
                    <a:lnTo>
                      <a:pt x="58" y="32"/>
                    </a:lnTo>
                    <a:lnTo>
                      <a:pt x="65" y="37"/>
                    </a:lnTo>
                    <a:lnTo>
                      <a:pt x="91" y="43"/>
                    </a:lnTo>
                    <a:lnTo>
                      <a:pt x="167" y="57"/>
                    </a:lnTo>
                    <a:lnTo>
                      <a:pt x="84" y="40"/>
                    </a:lnTo>
                    <a:lnTo>
                      <a:pt x="65" y="36"/>
                    </a:lnTo>
                    <a:lnTo>
                      <a:pt x="62" y="32"/>
                    </a:lnTo>
                    <a:lnTo>
                      <a:pt x="50" y="27"/>
                    </a:lnTo>
                    <a:lnTo>
                      <a:pt x="58" y="29"/>
                    </a:lnTo>
                    <a:lnTo>
                      <a:pt x="39" y="21"/>
                    </a:lnTo>
                    <a:lnTo>
                      <a:pt x="46" y="23"/>
                    </a:lnTo>
                    <a:lnTo>
                      <a:pt x="64" y="23"/>
                    </a:lnTo>
                    <a:lnTo>
                      <a:pt x="113" y="33"/>
                    </a:lnTo>
                    <a:lnTo>
                      <a:pt x="62" y="23"/>
                    </a:lnTo>
                    <a:lnTo>
                      <a:pt x="46" y="16"/>
                    </a:lnTo>
                    <a:lnTo>
                      <a:pt x="62" y="16"/>
                    </a:lnTo>
                    <a:lnTo>
                      <a:pt x="125" y="16"/>
                    </a:lnTo>
                    <a:lnTo>
                      <a:pt x="216" y="8"/>
                    </a:lnTo>
                    <a:lnTo>
                      <a:pt x="159" y="13"/>
                    </a:lnTo>
                    <a:lnTo>
                      <a:pt x="81" y="17"/>
                    </a:lnTo>
                    <a:lnTo>
                      <a:pt x="58" y="16"/>
                    </a:lnTo>
                    <a:lnTo>
                      <a:pt x="50" y="12"/>
                    </a:lnTo>
                    <a:lnTo>
                      <a:pt x="42" y="6"/>
                    </a:lnTo>
                    <a:lnTo>
                      <a:pt x="25" y="0"/>
                    </a:lnTo>
                    <a:lnTo>
                      <a:pt x="20" y="2"/>
                    </a:lnTo>
                    <a:lnTo>
                      <a:pt x="16" y="0"/>
                    </a:lnTo>
                    <a:lnTo>
                      <a:pt x="0" y="18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1" name="Freeform 57"/>
              <p:cNvSpPr>
                <a:spLocks/>
              </p:cNvSpPr>
              <p:nvPr/>
            </p:nvSpPr>
            <p:spPr bwMode="ltGray">
              <a:xfrm>
                <a:off x="1245" y="3887"/>
                <a:ext cx="58" cy="164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22" y="12"/>
                  </a:cxn>
                  <a:cxn ang="0">
                    <a:pos x="34" y="32"/>
                  </a:cxn>
                  <a:cxn ang="0">
                    <a:pos x="46" y="59"/>
                  </a:cxn>
                  <a:cxn ang="0">
                    <a:pos x="57" y="94"/>
                  </a:cxn>
                  <a:cxn ang="0">
                    <a:pos x="57" y="130"/>
                  </a:cxn>
                  <a:cxn ang="0">
                    <a:pos x="51" y="163"/>
                  </a:cxn>
                  <a:cxn ang="0">
                    <a:pos x="46" y="163"/>
                  </a:cxn>
                  <a:cxn ang="0">
                    <a:pos x="51" y="130"/>
                  </a:cxn>
                  <a:cxn ang="0">
                    <a:pos x="51" y="103"/>
                  </a:cxn>
                  <a:cxn ang="0">
                    <a:pos x="39" y="73"/>
                  </a:cxn>
                  <a:cxn ang="0">
                    <a:pos x="22" y="44"/>
                  </a:cxn>
                  <a:cxn ang="0">
                    <a:pos x="0" y="7"/>
                  </a:cxn>
                  <a:cxn ang="0">
                    <a:pos x="11" y="0"/>
                  </a:cxn>
                </a:cxnLst>
                <a:rect l="0" t="0" r="r" b="b"/>
                <a:pathLst>
                  <a:path w="58" h="164">
                    <a:moveTo>
                      <a:pt x="11" y="0"/>
                    </a:moveTo>
                    <a:lnTo>
                      <a:pt x="22" y="12"/>
                    </a:lnTo>
                    <a:lnTo>
                      <a:pt x="34" y="32"/>
                    </a:lnTo>
                    <a:lnTo>
                      <a:pt x="46" y="59"/>
                    </a:lnTo>
                    <a:lnTo>
                      <a:pt x="57" y="94"/>
                    </a:lnTo>
                    <a:lnTo>
                      <a:pt x="57" y="130"/>
                    </a:lnTo>
                    <a:lnTo>
                      <a:pt x="51" y="163"/>
                    </a:lnTo>
                    <a:lnTo>
                      <a:pt x="46" y="163"/>
                    </a:lnTo>
                    <a:lnTo>
                      <a:pt x="51" y="130"/>
                    </a:lnTo>
                    <a:lnTo>
                      <a:pt x="51" y="103"/>
                    </a:lnTo>
                    <a:lnTo>
                      <a:pt x="39" y="73"/>
                    </a:lnTo>
                    <a:lnTo>
                      <a:pt x="22" y="44"/>
                    </a:lnTo>
                    <a:lnTo>
                      <a:pt x="0" y="7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3" name="Freeform 58"/>
              <p:cNvSpPr>
                <a:spLocks/>
              </p:cNvSpPr>
              <p:nvPr/>
            </p:nvSpPr>
            <p:spPr bwMode="ltGray">
              <a:xfrm>
                <a:off x="287" y="3721"/>
                <a:ext cx="156" cy="308"/>
              </a:xfrm>
              <a:custGeom>
                <a:avLst/>
                <a:gdLst/>
                <a:ahLst/>
                <a:cxnLst>
                  <a:cxn ang="0">
                    <a:pos x="152" y="47"/>
                  </a:cxn>
                  <a:cxn ang="0">
                    <a:pos x="141" y="27"/>
                  </a:cxn>
                  <a:cxn ang="0">
                    <a:pos x="136" y="19"/>
                  </a:cxn>
                  <a:cxn ang="0">
                    <a:pos x="125" y="13"/>
                  </a:cxn>
                  <a:cxn ang="0">
                    <a:pos x="114" y="7"/>
                  </a:cxn>
                  <a:cxn ang="0">
                    <a:pos x="100" y="1"/>
                  </a:cxn>
                  <a:cxn ang="0">
                    <a:pos x="87" y="0"/>
                  </a:cxn>
                  <a:cxn ang="0">
                    <a:pos x="76" y="2"/>
                  </a:cxn>
                  <a:cxn ang="0">
                    <a:pos x="63" y="5"/>
                  </a:cxn>
                  <a:cxn ang="0">
                    <a:pos x="48" y="11"/>
                  </a:cxn>
                  <a:cxn ang="0">
                    <a:pos x="40" y="23"/>
                  </a:cxn>
                  <a:cxn ang="0">
                    <a:pos x="30" y="39"/>
                  </a:cxn>
                  <a:cxn ang="0">
                    <a:pos x="21" y="51"/>
                  </a:cxn>
                  <a:cxn ang="0">
                    <a:pos x="14" y="65"/>
                  </a:cxn>
                  <a:cxn ang="0">
                    <a:pos x="5" y="82"/>
                  </a:cxn>
                  <a:cxn ang="0">
                    <a:pos x="0" y="119"/>
                  </a:cxn>
                  <a:cxn ang="0">
                    <a:pos x="2" y="147"/>
                  </a:cxn>
                  <a:cxn ang="0">
                    <a:pos x="9" y="188"/>
                  </a:cxn>
                  <a:cxn ang="0">
                    <a:pos x="21" y="223"/>
                  </a:cxn>
                  <a:cxn ang="0">
                    <a:pos x="48" y="307"/>
                  </a:cxn>
                  <a:cxn ang="0">
                    <a:pos x="38" y="217"/>
                  </a:cxn>
                  <a:cxn ang="0">
                    <a:pos x="32" y="186"/>
                  </a:cxn>
                  <a:cxn ang="0">
                    <a:pos x="29" y="159"/>
                  </a:cxn>
                  <a:cxn ang="0">
                    <a:pos x="27" y="130"/>
                  </a:cxn>
                  <a:cxn ang="0">
                    <a:pos x="30" y="97"/>
                  </a:cxn>
                  <a:cxn ang="0">
                    <a:pos x="35" y="73"/>
                  </a:cxn>
                  <a:cxn ang="0">
                    <a:pos x="41" y="42"/>
                  </a:cxn>
                  <a:cxn ang="0">
                    <a:pos x="53" y="27"/>
                  </a:cxn>
                  <a:cxn ang="0">
                    <a:pos x="67" y="21"/>
                  </a:cxn>
                  <a:cxn ang="0">
                    <a:pos x="106" y="19"/>
                  </a:cxn>
                  <a:cxn ang="0">
                    <a:pos x="129" y="29"/>
                  </a:cxn>
                  <a:cxn ang="0">
                    <a:pos x="155" y="51"/>
                  </a:cxn>
                  <a:cxn ang="0">
                    <a:pos x="152" y="47"/>
                  </a:cxn>
                </a:cxnLst>
                <a:rect l="0" t="0" r="r" b="b"/>
                <a:pathLst>
                  <a:path w="156" h="308">
                    <a:moveTo>
                      <a:pt x="152" y="47"/>
                    </a:moveTo>
                    <a:lnTo>
                      <a:pt x="141" y="27"/>
                    </a:lnTo>
                    <a:lnTo>
                      <a:pt x="136" y="19"/>
                    </a:lnTo>
                    <a:lnTo>
                      <a:pt x="125" y="13"/>
                    </a:lnTo>
                    <a:lnTo>
                      <a:pt x="114" y="7"/>
                    </a:lnTo>
                    <a:lnTo>
                      <a:pt x="100" y="1"/>
                    </a:lnTo>
                    <a:lnTo>
                      <a:pt x="87" y="0"/>
                    </a:lnTo>
                    <a:lnTo>
                      <a:pt x="76" y="2"/>
                    </a:lnTo>
                    <a:lnTo>
                      <a:pt x="63" y="5"/>
                    </a:lnTo>
                    <a:lnTo>
                      <a:pt x="48" y="11"/>
                    </a:lnTo>
                    <a:lnTo>
                      <a:pt x="40" y="23"/>
                    </a:lnTo>
                    <a:lnTo>
                      <a:pt x="30" y="39"/>
                    </a:lnTo>
                    <a:lnTo>
                      <a:pt x="21" y="51"/>
                    </a:lnTo>
                    <a:lnTo>
                      <a:pt x="14" y="65"/>
                    </a:lnTo>
                    <a:lnTo>
                      <a:pt x="5" y="82"/>
                    </a:lnTo>
                    <a:lnTo>
                      <a:pt x="0" y="119"/>
                    </a:lnTo>
                    <a:lnTo>
                      <a:pt x="2" y="147"/>
                    </a:lnTo>
                    <a:lnTo>
                      <a:pt x="9" y="188"/>
                    </a:lnTo>
                    <a:lnTo>
                      <a:pt x="21" y="223"/>
                    </a:lnTo>
                    <a:lnTo>
                      <a:pt x="48" y="307"/>
                    </a:lnTo>
                    <a:lnTo>
                      <a:pt x="38" y="217"/>
                    </a:lnTo>
                    <a:lnTo>
                      <a:pt x="32" y="186"/>
                    </a:lnTo>
                    <a:lnTo>
                      <a:pt x="29" y="159"/>
                    </a:lnTo>
                    <a:lnTo>
                      <a:pt x="27" y="130"/>
                    </a:lnTo>
                    <a:lnTo>
                      <a:pt x="30" y="97"/>
                    </a:lnTo>
                    <a:lnTo>
                      <a:pt x="35" y="73"/>
                    </a:lnTo>
                    <a:lnTo>
                      <a:pt x="41" y="42"/>
                    </a:lnTo>
                    <a:lnTo>
                      <a:pt x="53" y="27"/>
                    </a:lnTo>
                    <a:lnTo>
                      <a:pt x="67" y="21"/>
                    </a:lnTo>
                    <a:lnTo>
                      <a:pt x="106" y="19"/>
                    </a:lnTo>
                    <a:lnTo>
                      <a:pt x="129" y="29"/>
                    </a:lnTo>
                    <a:lnTo>
                      <a:pt x="155" y="51"/>
                    </a:lnTo>
                    <a:lnTo>
                      <a:pt x="152" y="4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3" name="Freeform 59"/>
              <p:cNvSpPr>
                <a:spLocks/>
              </p:cNvSpPr>
              <p:nvPr/>
            </p:nvSpPr>
            <p:spPr bwMode="ltGray">
              <a:xfrm>
                <a:off x="400" y="3502"/>
                <a:ext cx="160" cy="302"/>
              </a:xfrm>
              <a:custGeom>
                <a:avLst/>
                <a:gdLst/>
                <a:ahLst/>
                <a:cxnLst>
                  <a:cxn ang="0">
                    <a:pos x="46" y="301"/>
                  </a:cxn>
                  <a:cxn ang="0">
                    <a:pos x="35" y="249"/>
                  </a:cxn>
                  <a:cxn ang="0">
                    <a:pos x="30" y="227"/>
                  </a:cxn>
                  <a:cxn ang="0">
                    <a:pos x="19" y="199"/>
                  </a:cxn>
                  <a:cxn ang="0">
                    <a:pos x="8" y="174"/>
                  </a:cxn>
                  <a:cxn ang="0">
                    <a:pos x="1" y="158"/>
                  </a:cxn>
                  <a:cxn ang="0">
                    <a:pos x="0" y="143"/>
                  </a:cxn>
                  <a:cxn ang="0">
                    <a:pos x="2" y="120"/>
                  </a:cxn>
                  <a:cxn ang="0">
                    <a:pos x="5" y="98"/>
                  </a:cxn>
                  <a:cxn ang="0">
                    <a:pos x="21" y="41"/>
                  </a:cxn>
                  <a:cxn ang="0">
                    <a:pos x="30" y="27"/>
                  </a:cxn>
                  <a:cxn ang="0">
                    <a:pos x="45" y="12"/>
                  </a:cxn>
                  <a:cxn ang="0">
                    <a:pos x="57" y="3"/>
                  </a:cxn>
                  <a:cxn ang="0">
                    <a:pos x="74" y="0"/>
                  </a:cxn>
                  <a:cxn ang="0">
                    <a:pos x="86" y="6"/>
                  </a:cxn>
                  <a:cxn ang="0">
                    <a:pos x="103" y="12"/>
                  </a:cxn>
                  <a:cxn ang="0">
                    <a:pos x="119" y="30"/>
                  </a:cxn>
                  <a:cxn ang="0">
                    <a:pos x="125" y="43"/>
                  </a:cxn>
                  <a:cxn ang="0">
                    <a:pos x="135" y="61"/>
                  </a:cxn>
                  <a:cxn ang="0">
                    <a:pos x="143" y="76"/>
                  </a:cxn>
                  <a:cxn ang="0">
                    <a:pos x="157" y="155"/>
                  </a:cxn>
                  <a:cxn ang="0">
                    <a:pos x="159" y="170"/>
                  </a:cxn>
                  <a:cxn ang="0">
                    <a:pos x="156" y="197"/>
                  </a:cxn>
                  <a:cxn ang="0">
                    <a:pos x="147" y="270"/>
                  </a:cxn>
                  <a:cxn ang="0">
                    <a:pos x="148" y="198"/>
                  </a:cxn>
                  <a:cxn ang="0">
                    <a:pos x="143" y="166"/>
                  </a:cxn>
                  <a:cxn ang="0">
                    <a:pos x="139" y="147"/>
                  </a:cxn>
                  <a:cxn ang="0">
                    <a:pos x="133" y="120"/>
                  </a:cxn>
                  <a:cxn ang="0">
                    <a:pos x="126" y="94"/>
                  </a:cxn>
                  <a:cxn ang="0">
                    <a:pos x="117" y="69"/>
                  </a:cxn>
                  <a:cxn ang="0">
                    <a:pos x="106" y="46"/>
                  </a:cxn>
                  <a:cxn ang="0">
                    <a:pos x="96" y="24"/>
                  </a:cxn>
                  <a:cxn ang="0">
                    <a:pos x="86" y="12"/>
                  </a:cxn>
                  <a:cxn ang="0">
                    <a:pos x="75" y="8"/>
                  </a:cxn>
                  <a:cxn ang="0">
                    <a:pos x="64" y="12"/>
                  </a:cxn>
                  <a:cxn ang="0">
                    <a:pos x="56" y="24"/>
                  </a:cxn>
                  <a:cxn ang="0">
                    <a:pos x="51" y="43"/>
                  </a:cxn>
                  <a:cxn ang="0">
                    <a:pos x="51" y="57"/>
                  </a:cxn>
                  <a:cxn ang="0">
                    <a:pos x="47" y="85"/>
                  </a:cxn>
                  <a:cxn ang="0">
                    <a:pos x="43" y="102"/>
                  </a:cxn>
                  <a:cxn ang="0">
                    <a:pos x="32" y="129"/>
                  </a:cxn>
                  <a:cxn ang="0">
                    <a:pos x="30" y="143"/>
                  </a:cxn>
                  <a:cxn ang="0">
                    <a:pos x="28" y="157"/>
                  </a:cxn>
                  <a:cxn ang="0">
                    <a:pos x="28" y="177"/>
                  </a:cxn>
                  <a:cxn ang="0">
                    <a:pos x="47" y="244"/>
                  </a:cxn>
                  <a:cxn ang="0">
                    <a:pos x="46" y="301"/>
                  </a:cxn>
                </a:cxnLst>
                <a:rect l="0" t="0" r="r" b="b"/>
                <a:pathLst>
                  <a:path w="160" h="302">
                    <a:moveTo>
                      <a:pt x="46" y="301"/>
                    </a:moveTo>
                    <a:lnTo>
                      <a:pt x="35" y="249"/>
                    </a:lnTo>
                    <a:lnTo>
                      <a:pt x="30" y="227"/>
                    </a:lnTo>
                    <a:lnTo>
                      <a:pt x="19" y="199"/>
                    </a:lnTo>
                    <a:lnTo>
                      <a:pt x="8" y="174"/>
                    </a:lnTo>
                    <a:lnTo>
                      <a:pt x="1" y="158"/>
                    </a:lnTo>
                    <a:lnTo>
                      <a:pt x="0" y="143"/>
                    </a:lnTo>
                    <a:lnTo>
                      <a:pt x="2" y="120"/>
                    </a:lnTo>
                    <a:lnTo>
                      <a:pt x="5" y="98"/>
                    </a:lnTo>
                    <a:lnTo>
                      <a:pt x="21" y="41"/>
                    </a:lnTo>
                    <a:lnTo>
                      <a:pt x="30" y="27"/>
                    </a:lnTo>
                    <a:lnTo>
                      <a:pt x="45" y="12"/>
                    </a:lnTo>
                    <a:lnTo>
                      <a:pt x="57" y="3"/>
                    </a:lnTo>
                    <a:lnTo>
                      <a:pt x="74" y="0"/>
                    </a:lnTo>
                    <a:lnTo>
                      <a:pt x="86" y="6"/>
                    </a:lnTo>
                    <a:lnTo>
                      <a:pt x="103" y="12"/>
                    </a:lnTo>
                    <a:lnTo>
                      <a:pt x="119" y="30"/>
                    </a:lnTo>
                    <a:lnTo>
                      <a:pt x="125" y="43"/>
                    </a:lnTo>
                    <a:lnTo>
                      <a:pt x="135" y="61"/>
                    </a:lnTo>
                    <a:lnTo>
                      <a:pt x="143" y="76"/>
                    </a:lnTo>
                    <a:lnTo>
                      <a:pt x="157" y="155"/>
                    </a:lnTo>
                    <a:lnTo>
                      <a:pt x="159" y="170"/>
                    </a:lnTo>
                    <a:lnTo>
                      <a:pt x="156" y="197"/>
                    </a:lnTo>
                    <a:lnTo>
                      <a:pt x="147" y="270"/>
                    </a:lnTo>
                    <a:lnTo>
                      <a:pt x="148" y="198"/>
                    </a:lnTo>
                    <a:lnTo>
                      <a:pt x="143" y="166"/>
                    </a:lnTo>
                    <a:lnTo>
                      <a:pt x="139" y="147"/>
                    </a:lnTo>
                    <a:lnTo>
                      <a:pt x="133" y="120"/>
                    </a:lnTo>
                    <a:lnTo>
                      <a:pt x="126" y="94"/>
                    </a:lnTo>
                    <a:lnTo>
                      <a:pt x="117" y="69"/>
                    </a:lnTo>
                    <a:lnTo>
                      <a:pt x="106" y="46"/>
                    </a:lnTo>
                    <a:lnTo>
                      <a:pt x="96" y="24"/>
                    </a:lnTo>
                    <a:lnTo>
                      <a:pt x="86" y="12"/>
                    </a:lnTo>
                    <a:lnTo>
                      <a:pt x="75" y="8"/>
                    </a:lnTo>
                    <a:lnTo>
                      <a:pt x="64" y="12"/>
                    </a:lnTo>
                    <a:lnTo>
                      <a:pt x="56" y="24"/>
                    </a:lnTo>
                    <a:lnTo>
                      <a:pt x="51" y="43"/>
                    </a:lnTo>
                    <a:lnTo>
                      <a:pt x="51" y="57"/>
                    </a:lnTo>
                    <a:lnTo>
                      <a:pt x="47" y="85"/>
                    </a:lnTo>
                    <a:lnTo>
                      <a:pt x="43" y="102"/>
                    </a:lnTo>
                    <a:lnTo>
                      <a:pt x="32" y="129"/>
                    </a:lnTo>
                    <a:lnTo>
                      <a:pt x="30" y="143"/>
                    </a:lnTo>
                    <a:lnTo>
                      <a:pt x="28" y="157"/>
                    </a:lnTo>
                    <a:lnTo>
                      <a:pt x="28" y="177"/>
                    </a:lnTo>
                    <a:lnTo>
                      <a:pt x="47" y="244"/>
                    </a:lnTo>
                    <a:lnTo>
                      <a:pt x="46" y="30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2121" name="Group 62"/>
              <p:cNvGrpSpPr>
                <a:grpSpLocks/>
              </p:cNvGrpSpPr>
              <p:nvPr/>
            </p:nvGrpSpPr>
            <p:grpSpPr bwMode="auto">
              <a:xfrm>
                <a:off x="487" y="3200"/>
                <a:ext cx="385" cy="440"/>
                <a:chOff x="487" y="3200"/>
                <a:chExt cx="385" cy="440"/>
              </a:xfrm>
            </p:grpSpPr>
            <p:sp>
              <p:nvSpPr>
                <p:cNvPr id="15" name="Freeform 60"/>
                <p:cNvSpPr>
                  <a:spLocks/>
                </p:cNvSpPr>
                <p:nvPr/>
              </p:nvSpPr>
              <p:spPr bwMode="ltGray">
                <a:xfrm>
                  <a:off x="487" y="3200"/>
                  <a:ext cx="212" cy="438"/>
                </a:xfrm>
                <a:custGeom>
                  <a:avLst/>
                  <a:gdLst/>
                  <a:ahLst/>
                  <a:cxnLst>
                    <a:cxn ang="0">
                      <a:pos x="198" y="10"/>
                    </a:cxn>
                    <a:cxn ang="0">
                      <a:pos x="197" y="0"/>
                    </a:cxn>
                    <a:cxn ang="0">
                      <a:pos x="182" y="3"/>
                    </a:cxn>
                    <a:cxn ang="0">
                      <a:pos x="173" y="15"/>
                    </a:cxn>
                    <a:cxn ang="0">
                      <a:pos x="5" y="95"/>
                    </a:cxn>
                    <a:cxn ang="0">
                      <a:pos x="155" y="38"/>
                    </a:cxn>
                    <a:cxn ang="0">
                      <a:pos x="157" y="49"/>
                    </a:cxn>
                    <a:cxn ang="0">
                      <a:pos x="84" y="118"/>
                    </a:cxn>
                    <a:cxn ang="0">
                      <a:pos x="174" y="63"/>
                    </a:cxn>
                    <a:cxn ang="0">
                      <a:pos x="162" y="86"/>
                    </a:cxn>
                    <a:cxn ang="0">
                      <a:pos x="134" y="123"/>
                    </a:cxn>
                    <a:cxn ang="0">
                      <a:pos x="46" y="223"/>
                    </a:cxn>
                    <a:cxn ang="0">
                      <a:pos x="49" y="215"/>
                    </a:cxn>
                    <a:cxn ang="0">
                      <a:pos x="106" y="153"/>
                    </a:cxn>
                    <a:cxn ang="0">
                      <a:pos x="152" y="105"/>
                    </a:cxn>
                    <a:cxn ang="0">
                      <a:pos x="173" y="82"/>
                    </a:cxn>
                    <a:cxn ang="0">
                      <a:pos x="177" y="90"/>
                    </a:cxn>
                    <a:cxn ang="0">
                      <a:pos x="152" y="120"/>
                    </a:cxn>
                    <a:cxn ang="0">
                      <a:pos x="117" y="162"/>
                    </a:cxn>
                    <a:cxn ang="0">
                      <a:pos x="162" y="105"/>
                    </a:cxn>
                    <a:cxn ang="0">
                      <a:pos x="177" y="90"/>
                    </a:cxn>
                    <a:cxn ang="0">
                      <a:pos x="178" y="106"/>
                    </a:cxn>
                    <a:cxn ang="0">
                      <a:pos x="162" y="135"/>
                    </a:cxn>
                    <a:cxn ang="0">
                      <a:pos x="117" y="174"/>
                    </a:cxn>
                    <a:cxn ang="0">
                      <a:pos x="77" y="208"/>
                    </a:cxn>
                    <a:cxn ang="0">
                      <a:pos x="123" y="172"/>
                    </a:cxn>
                    <a:cxn ang="0">
                      <a:pos x="169" y="131"/>
                    </a:cxn>
                    <a:cxn ang="0">
                      <a:pos x="168" y="145"/>
                    </a:cxn>
                    <a:cxn ang="0">
                      <a:pos x="169" y="169"/>
                    </a:cxn>
                    <a:cxn ang="0">
                      <a:pos x="162" y="181"/>
                    </a:cxn>
                    <a:cxn ang="0">
                      <a:pos x="124" y="216"/>
                    </a:cxn>
                    <a:cxn ang="0">
                      <a:pos x="52" y="272"/>
                    </a:cxn>
                    <a:cxn ang="0">
                      <a:pos x="63" y="260"/>
                    </a:cxn>
                    <a:cxn ang="0">
                      <a:pos x="152" y="192"/>
                    </a:cxn>
                    <a:cxn ang="0">
                      <a:pos x="180" y="163"/>
                    </a:cxn>
                    <a:cxn ang="0">
                      <a:pos x="109" y="251"/>
                    </a:cxn>
                    <a:cxn ang="0">
                      <a:pos x="179" y="189"/>
                    </a:cxn>
                    <a:cxn ang="0">
                      <a:pos x="177" y="214"/>
                    </a:cxn>
                    <a:cxn ang="0">
                      <a:pos x="142" y="272"/>
                    </a:cxn>
                    <a:cxn ang="0">
                      <a:pos x="81" y="314"/>
                    </a:cxn>
                    <a:cxn ang="0">
                      <a:pos x="24" y="352"/>
                    </a:cxn>
                    <a:cxn ang="0">
                      <a:pos x="109" y="299"/>
                    </a:cxn>
                    <a:cxn ang="0">
                      <a:pos x="145" y="268"/>
                    </a:cxn>
                    <a:cxn ang="0">
                      <a:pos x="177" y="223"/>
                    </a:cxn>
                    <a:cxn ang="0">
                      <a:pos x="173" y="244"/>
                    </a:cxn>
                    <a:cxn ang="0">
                      <a:pos x="171" y="264"/>
                    </a:cxn>
                    <a:cxn ang="0">
                      <a:pos x="173" y="283"/>
                    </a:cxn>
                    <a:cxn ang="0">
                      <a:pos x="142" y="322"/>
                    </a:cxn>
                    <a:cxn ang="0">
                      <a:pos x="83" y="356"/>
                    </a:cxn>
                    <a:cxn ang="0">
                      <a:pos x="87" y="353"/>
                    </a:cxn>
                    <a:cxn ang="0">
                      <a:pos x="159" y="306"/>
                    </a:cxn>
                    <a:cxn ang="0">
                      <a:pos x="156" y="318"/>
                    </a:cxn>
                    <a:cxn ang="0">
                      <a:pos x="159" y="325"/>
                    </a:cxn>
                    <a:cxn ang="0">
                      <a:pos x="162" y="336"/>
                    </a:cxn>
                    <a:cxn ang="0">
                      <a:pos x="127" y="371"/>
                    </a:cxn>
                    <a:cxn ang="0">
                      <a:pos x="87" y="379"/>
                    </a:cxn>
                    <a:cxn ang="0">
                      <a:pos x="159" y="348"/>
                    </a:cxn>
                    <a:cxn ang="0">
                      <a:pos x="156" y="365"/>
                    </a:cxn>
                    <a:cxn ang="0">
                      <a:pos x="160" y="375"/>
                    </a:cxn>
                    <a:cxn ang="0">
                      <a:pos x="77" y="437"/>
                    </a:cxn>
                    <a:cxn ang="0">
                      <a:pos x="156" y="390"/>
                    </a:cxn>
                    <a:cxn ang="0">
                      <a:pos x="172" y="373"/>
                    </a:cxn>
                    <a:cxn ang="0">
                      <a:pos x="183" y="357"/>
                    </a:cxn>
                  </a:cxnLst>
                  <a:rect l="0" t="0" r="r" b="b"/>
                  <a:pathLst>
                    <a:path w="212" h="438">
                      <a:moveTo>
                        <a:pt x="195" y="33"/>
                      </a:moveTo>
                      <a:lnTo>
                        <a:pt x="198" y="10"/>
                      </a:lnTo>
                      <a:lnTo>
                        <a:pt x="211" y="8"/>
                      </a:lnTo>
                      <a:lnTo>
                        <a:pt x="197" y="0"/>
                      </a:lnTo>
                      <a:lnTo>
                        <a:pt x="191" y="0"/>
                      </a:lnTo>
                      <a:lnTo>
                        <a:pt x="182" y="3"/>
                      </a:lnTo>
                      <a:lnTo>
                        <a:pt x="181" y="10"/>
                      </a:lnTo>
                      <a:lnTo>
                        <a:pt x="173" y="15"/>
                      </a:lnTo>
                      <a:lnTo>
                        <a:pt x="102" y="78"/>
                      </a:lnTo>
                      <a:lnTo>
                        <a:pt x="5" y="95"/>
                      </a:lnTo>
                      <a:lnTo>
                        <a:pt x="101" y="77"/>
                      </a:lnTo>
                      <a:lnTo>
                        <a:pt x="155" y="38"/>
                      </a:lnTo>
                      <a:lnTo>
                        <a:pt x="173" y="32"/>
                      </a:lnTo>
                      <a:lnTo>
                        <a:pt x="157" y="49"/>
                      </a:lnTo>
                      <a:lnTo>
                        <a:pt x="173" y="51"/>
                      </a:lnTo>
                      <a:lnTo>
                        <a:pt x="84" y="118"/>
                      </a:lnTo>
                      <a:lnTo>
                        <a:pt x="145" y="76"/>
                      </a:lnTo>
                      <a:lnTo>
                        <a:pt x="174" y="63"/>
                      </a:lnTo>
                      <a:lnTo>
                        <a:pt x="173" y="73"/>
                      </a:lnTo>
                      <a:lnTo>
                        <a:pt x="162" y="86"/>
                      </a:lnTo>
                      <a:lnTo>
                        <a:pt x="155" y="98"/>
                      </a:lnTo>
                      <a:lnTo>
                        <a:pt x="134" y="123"/>
                      </a:lnTo>
                      <a:lnTo>
                        <a:pt x="95" y="169"/>
                      </a:lnTo>
                      <a:lnTo>
                        <a:pt x="46" y="223"/>
                      </a:lnTo>
                      <a:lnTo>
                        <a:pt x="6" y="260"/>
                      </a:lnTo>
                      <a:lnTo>
                        <a:pt x="49" y="215"/>
                      </a:lnTo>
                      <a:lnTo>
                        <a:pt x="74" y="188"/>
                      </a:lnTo>
                      <a:lnTo>
                        <a:pt x="106" y="153"/>
                      </a:lnTo>
                      <a:lnTo>
                        <a:pt x="123" y="131"/>
                      </a:lnTo>
                      <a:lnTo>
                        <a:pt x="152" y="105"/>
                      </a:lnTo>
                      <a:lnTo>
                        <a:pt x="162" y="93"/>
                      </a:lnTo>
                      <a:lnTo>
                        <a:pt x="173" y="82"/>
                      </a:lnTo>
                      <a:lnTo>
                        <a:pt x="167" y="83"/>
                      </a:lnTo>
                      <a:lnTo>
                        <a:pt x="177" y="90"/>
                      </a:lnTo>
                      <a:lnTo>
                        <a:pt x="167" y="98"/>
                      </a:lnTo>
                      <a:lnTo>
                        <a:pt x="152" y="120"/>
                      </a:lnTo>
                      <a:lnTo>
                        <a:pt x="135" y="144"/>
                      </a:lnTo>
                      <a:lnTo>
                        <a:pt x="117" y="162"/>
                      </a:lnTo>
                      <a:lnTo>
                        <a:pt x="148" y="123"/>
                      </a:lnTo>
                      <a:lnTo>
                        <a:pt x="162" y="105"/>
                      </a:lnTo>
                      <a:lnTo>
                        <a:pt x="173" y="90"/>
                      </a:lnTo>
                      <a:lnTo>
                        <a:pt x="177" y="90"/>
                      </a:lnTo>
                      <a:lnTo>
                        <a:pt x="169" y="112"/>
                      </a:lnTo>
                      <a:lnTo>
                        <a:pt x="178" y="106"/>
                      </a:lnTo>
                      <a:lnTo>
                        <a:pt x="173" y="120"/>
                      </a:lnTo>
                      <a:lnTo>
                        <a:pt x="162" y="135"/>
                      </a:lnTo>
                      <a:lnTo>
                        <a:pt x="142" y="158"/>
                      </a:lnTo>
                      <a:lnTo>
                        <a:pt x="117" y="174"/>
                      </a:lnTo>
                      <a:lnTo>
                        <a:pt x="95" y="192"/>
                      </a:lnTo>
                      <a:lnTo>
                        <a:pt x="77" y="208"/>
                      </a:lnTo>
                      <a:lnTo>
                        <a:pt x="87" y="200"/>
                      </a:lnTo>
                      <a:lnTo>
                        <a:pt x="123" y="172"/>
                      </a:lnTo>
                      <a:lnTo>
                        <a:pt x="162" y="139"/>
                      </a:lnTo>
                      <a:lnTo>
                        <a:pt x="169" y="131"/>
                      </a:lnTo>
                      <a:lnTo>
                        <a:pt x="177" y="120"/>
                      </a:lnTo>
                      <a:lnTo>
                        <a:pt x="168" y="145"/>
                      </a:lnTo>
                      <a:lnTo>
                        <a:pt x="183" y="136"/>
                      </a:lnTo>
                      <a:lnTo>
                        <a:pt x="169" y="169"/>
                      </a:lnTo>
                      <a:lnTo>
                        <a:pt x="167" y="177"/>
                      </a:lnTo>
                      <a:lnTo>
                        <a:pt x="162" y="181"/>
                      </a:lnTo>
                      <a:lnTo>
                        <a:pt x="144" y="199"/>
                      </a:lnTo>
                      <a:lnTo>
                        <a:pt x="124" y="216"/>
                      </a:lnTo>
                      <a:lnTo>
                        <a:pt x="87" y="245"/>
                      </a:lnTo>
                      <a:lnTo>
                        <a:pt x="52" y="272"/>
                      </a:lnTo>
                      <a:lnTo>
                        <a:pt x="0" y="310"/>
                      </a:lnTo>
                      <a:lnTo>
                        <a:pt x="63" y="260"/>
                      </a:lnTo>
                      <a:lnTo>
                        <a:pt x="127" y="211"/>
                      </a:lnTo>
                      <a:lnTo>
                        <a:pt x="152" y="192"/>
                      </a:lnTo>
                      <a:lnTo>
                        <a:pt x="167" y="172"/>
                      </a:lnTo>
                      <a:lnTo>
                        <a:pt x="180" y="163"/>
                      </a:lnTo>
                      <a:lnTo>
                        <a:pt x="183" y="164"/>
                      </a:lnTo>
                      <a:lnTo>
                        <a:pt x="109" y="251"/>
                      </a:lnTo>
                      <a:lnTo>
                        <a:pt x="165" y="191"/>
                      </a:lnTo>
                      <a:lnTo>
                        <a:pt x="179" y="189"/>
                      </a:lnTo>
                      <a:lnTo>
                        <a:pt x="163" y="221"/>
                      </a:lnTo>
                      <a:lnTo>
                        <a:pt x="177" y="214"/>
                      </a:lnTo>
                      <a:lnTo>
                        <a:pt x="156" y="249"/>
                      </a:lnTo>
                      <a:lnTo>
                        <a:pt x="142" y="272"/>
                      </a:lnTo>
                      <a:lnTo>
                        <a:pt x="117" y="291"/>
                      </a:lnTo>
                      <a:lnTo>
                        <a:pt x="81" y="314"/>
                      </a:lnTo>
                      <a:lnTo>
                        <a:pt x="49" y="336"/>
                      </a:lnTo>
                      <a:lnTo>
                        <a:pt x="24" y="352"/>
                      </a:lnTo>
                      <a:lnTo>
                        <a:pt x="6" y="360"/>
                      </a:lnTo>
                      <a:lnTo>
                        <a:pt x="109" y="299"/>
                      </a:lnTo>
                      <a:lnTo>
                        <a:pt x="134" y="281"/>
                      </a:lnTo>
                      <a:lnTo>
                        <a:pt x="145" y="268"/>
                      </a:lnTo>
                      <a:lnTo>
                        <a:pt x="161" y="245"/>
                      </a:lnTo>
                      <a:lnTo>
                        <a:pt x="177" y="223"/>
                      </a:lnTo>
                      <a:lnTo>
                        <a:pt x="160" y="255"/>
                      </a:lnTo>
                      <a:lnTo>
                        <a:pt x="173" y="244"/>
                      </a:lnTo>
                      <a:lnTo>
                        <a:pt x="159" y="269"/>
                      </a:lnTo>
                      <a:lnTo>
                        <a:pt x="171" y="264"/>
                      </a:lnTo>
                      <a:lnTo>
                        <a:pt x="158" y="294"/>
                      </a:lnTo>
                      <a:lnTo>
                        <a:pt x="173" y="283"/>
                      </a:lnTo>
                      <a:lnTo>
                        <a:pt x="159" y="299"/>
                      </a:lnTo>
                      <a:lnTo>
                        <a:pt x="142" y="322"/>
                      </a:lnTo>
                      <a:lnTo>
                        <a:pt x="127" y="328"/>
                      </a:lnTo>
                      <a:lnTo>
                        <a:pt x="83" y="356"/>
                      </a:lnTo>
                      <a:lnTo>
                        <a:pt x="42" y="371"/>
                      </a:lnTo>
                      <a:lnTo>
                        <a:pt x="87" y="353"/>
                      </a:lnTo>
                      <a:lnTo>
                        <a:pt x="123" y="329"/>
                      </a:lnTo>
                      <a:lnTo>
                        <a:pt x="159" y="306"/>
                      </a:lnTo>
                      <a:lnTo>
                        <a:pt x="169" y="295"/>
                      </a:lnTo>
                      <a:lnTo>
                        <a:pt x="156" y="318"/>
                      </a:lnTo>
                      <a:lnTo>
                        <a:pt x="167" y="314"/>
                      </a:lnTo>
                      <a:lnTo>
                        <a:pt x="159" y="325"/>
                      </a:lnTo>
                      <a:lnTo>
                        <a:pt x="156" y="341"/>
                      </a:lnTo>
                      <a:lnTo>
                        <a:pt x="162" y="336"/>
                      </a:lnTo>
                      <a:lnTo>
                        <a:pt x="154" y="349"/>
                      </a:lnTo>
                      <a:lnTo>
                        <a:pt x="127" y="371"/>
                      </a:lnTo>
                      <a:lnTo>
                        <a:pt x="109" y="374"/>
                      </a:lnTo>
                      <a:lnTo>
                        <a:pt x="87" y="379"/>
                      </a:lnTo>
                      <a:lnTo>
                        <a:pt x="131" y="367"/>
                      </a:lnTo>
                      <a:lnTo>
                        <a:pt x="159" y="348"/>
                      </a:lnTo>
                      <a:lnTo>
                        <a:pt x="167" y="333"/>
                      </a:lnTo>
                      <a:lnTo>
                        <a:pt x="156" y="365"/>
                      </a:lnTo>
                      <a:lnTo>
                        <a:pt x="167" y="357"/>
                      </a:lnTo>
                      <a:lnTo>
                        <a:pt x="160" y="375"/>
                      </a:lnTo>
                      <a:lnTo>
                        <a:pt x="148" y="399"/>
                      </a:lnTo>
                      <a:lnTo>
                        <a:pt x="77" y="437"/>
                      </a:lnTo>
                      <a:lnTo>
                        <a:pt x="149" y="402"/>
                      </a:lnTo>
                      <a:lnTo>
                        <a:pt x="156" y="390"/>
                      </a:lnTo>
                      <a:lnTo>
                        <a:pt x="160" y="382"/>
                      </a:lnTo>
                      <a:lnTo>
                        <a:pt x="172" y="373"/>
                      </a:lnTo>
                      <a:lnTo>
                        <a:pt x="180" y="390"/>
                      </a:lnTo>
                      <a:lnTo>
                        <a:pt x="183" y="357"/>
                      </a:lnTo>
                      <a:lnTo>
                        <a:pt x="195" y="33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85" name="Freeform 61"/>
                <p:cNvSpPr>
                  <a:spLocks/>
                </p:cNvSpPr>
                <p:nvPr/>
              </p:nvSpPr>
              <p:spPr bwMode="ltGray">
                <a:xfrm>
                  <a:off x="667" y="3200"/>
                  <a:ext cx="205" cy="440"/>
                </a:xfrm>
                <a:custGeom>
                  <a:avLst/>
                  <a:gdLst/>
                  <a:ahLst/>
                  <a:cxnLst>
                    <a:cxn ang="0">
                      <a:pos x="1" y="362"/>
                    </a:cxn>
                    <a:cxn ang="0">
                      <a:pos x="8" y="347"/>
                    </a:cxn>
                    <a:cxn ang="0">
                      <a:pos x="58" y="439"/>
                    </a:cxn>
                    <a:cxn ang="0">
                      <a:pos x="18" y="350"/>
                    </a:cxn>
                    <a:cxn ang="0">
                      <a:pos x="22" y="340"/>
                    </a:cxn>
                    <a:cxn ang="0">
                      <a:pos x="72" y="405"/>
                    </a:cxn>
                    <a:cxn ang="0">
                      <a:pos x="21" y="336"/>
                    </a:cxn>
                    <a:cxn ang="0">
                      <a:pos x="27" y="321"/>
                    </a:cxn>
                    <a:cxn ang="0">
                      <a:pos x="33" y="305"/>
                    </a:cxn>
                    <a:cxn ang="0">
                      <a:pos x="29" y="294"/>
                    </a:cxn>
                    <a:cxn ang="0">
                      <a:pos x="37" y="288"/>
                    </a:cxn>
                    <a:cxn ang="0">
                      <a:pos x="33" y="287"/>
                    </a:cxn>
                    <a:cxn ang="0">
                      <a:pos x="33" y="272"/>
                    </a:cxn>
                    <a:cxn ang="0">
                      <a:pos x="37" y="260"/>
                    </a:cxn>
                    <a:cxn ang="0">
                      <a:pos x="96" y="337"/>
                    </a:cxn>
                    <a:cxn ang="0">
                      <a:pos x="33" y="256"/>
                    </a:cxn>
                    <a:cxn ang="0">
                      <a:pos x="40" y="256"/>
                    </a:cxn>
                    <a:cxn ang="0">
                      <a:pos x="40" y="233"/>
                    </a:cxn>
                    <a:cxn ang="0">
                      <a:pos x="116" y="287"/>
                    </a:cxn>
                    <a:cxn ang="0">
                      <a:pos x="56" y="250"/>
                    </a:cxn>
                    <a:cxn ang="0">
                      <a:pos x="34" y="218"/>
                    </a:cxn>
                    <a:cxn ang="0">
                      <a:pos x="37" y="207"/>
                    </a:cxn>
                    <a:cxn ang="0">
                      <a:pos x="50" y="217"/>
                    </a:cxn>
                    <a:cxn ang="0">
                      <a:pos x="51" y="203"/>
                    </a:cxn>
                    <a:cxn ang="0">
                      <a:pos x="107" y="226"/>
                    </a:cxn>
                    <a:cxn ang="0">
                      <a:pos x="86" y="215"/>
                    </a:cxn>
                    <a:cxn ang="0">
                      <a:pos x="42" y="185"/>
                    </a:cxn>
                    <a:cxn ang="0">
                      <a:pos x="40" y="164"/>
                    </a:cxn>
                    <a:cxn ang="0">
                      <a:pos x="44" y="152"/>
                    </a:cxn>
                    <a:cxn ang="0">
                      <a:pos x="59" y="161"/>
                    </a:cxn>
                    <a:cxn ang="0">
                      <a:pos x="56" y="141"/>
                    </a:cxn>
                    <a:cxn ang="0">
                      <a:pos x="51" y="127"/>
                    </a:cxn>
                    <a:cxn ang="0">
                      <a:pos x="54" y="119"/>
                    </a:cxn>
                    <a:cxn ang="0">
                      <a:pos x="113" y="156"/>
                    </a:cxn>
                    <a:cxn ang="0">
                      <a:pos x="182" y="185"/>
                    </a:cxn>
                    <a:cxn ang="0">
                      <a:pos x="86" y="139"/>
                    </a:cxn>
                    <a:cxn ang="0">
                      <a:pos x="54" y="119"/>
                    </a:cxn>
                    <a:cxn ang="0">
                      <a:pos x="58" y="108"/>
                    </a:cxn>
                    <a:cxn ang="0">
                      <a:pos x="53" y="84"/>
                    </a:cxn>
                    <a:cxn ang="0">
                      <a:pos x="54" y="67"/>
                    </a:cxn>
                    <a:cxn ang="0">
                      <a:pos x="86" y="87"/>
                    </a:cxn>
                    <a:cxn ang="0">
                      <a:pos x="79" y="81"/>
                    </a:cxn>
                    <a:cxn ang="0">
                      <a:pos x="58" y="67"/>
                    </a:cxn>
                    <a:cxn ang="0">
                      <a:pos x="54" y="59"/>
                    </a:cxn>
                    <a:cxn ang="0">
                      <a:pos x="44" y="48"/>
                    </a:cxn>
                    <a:cxn ang="0">
                      <a:pos x="107" y="68"/>
                    </a:cxn>
                    <a:cxn ang="0">
                      <a:pos x="44" y="32"/>
                    </a:cxn>
                    <a:cxn ang="0">
                      <a:pos x="118" y="32"/>
                    </a:cxn>
                    <a:cxn ang="0">
                      <a:pos x="150" y="28"/>
                    </a:cxn>
                    <a:cxn ang="0">
                      <a:pos x="54" y="32"/>
                    </a:cxn>
                    <a:cxn ang="0">
                      <a:pos x="40" y="13"/>
                    </a:cxn>
                    <a:cxn ang="0">
                      <a:pos x="19" y="5"/>
                    </a:cxn>
                    <a:cxn ang="0">
                      <a:pos x="0" y="381"/>
                    </a:cxn>
                  </a:cxnLst>
                  <a:rect l="0" t="0" r="r" b="b"/>
                  <a:pathLst>
                    <a:path w="205" h="440">
                      <a:moveTo>
                        <a:pt x="0" y="381"/>
                      </a:moveTo>
                      <a:lnTo>
                        <a:pt x="1" y="362"/>
                      </a:lnTo>
                      <a:lnTo>
                        <a:pt x="12" y="373"/>
                      </a:lnTo>
                      <a:lnTo>
                        <a:pt x="8" y="347"/>
                      </a:lnTo>
                      <a:lnTo>
                        <a:pt x="19" y="351"/>
                      </a:lnTo>
                      <a:lnTo>
                        <a:pt x="58" y="439"/>
                      </a:lnTo>
                      <a:lnTo>
                        <a:pt x="22" y="362"/>
                      </a:lnTo>
                      <a:lnTo>
                        <a:pt x="18" y="350"/>
                      </a:lnTo>
                      <a:lnTo>
                        <a:pt x="15" y="337"/>
                      </a:lnTo>
                      <a:lnTo>
                        <a:pt x="22" y="340"/>
                      </a:lnTo>
                      <a:lnTo>
                        <a:pt x="45" y="365"/>
                      </a:lnTo>
                      <a:lnTo>
                        <a:pt x="72" y="405"/>
                      </a:lnTo>
                      <a:lnTo>
                        <a:pt x="33" y="351"/>
                      </a:lnTo>
                      <a:lnTo>
                        <a:pt x="21" y="336"/>
                      </a:lnTo>
                      <a:lnTo>
                        <a:pt x="19" y="315"/>
                      </a:lnTo>
                      <a:lnTo>
                        <a:pt x="27" y="321"/>
                      </a:lnTo>
                      <a:lnTo>
                        <a:pt x="26" y="298"/>
                      </a:lnTo>
                      <a:lnTo>
                        <a:pt x="33" y="305"/>
                      </a:lnTo>
                      <a:lnTo>
                        <a:pt x="69" y="385"/>
                      </a:lnTo>
                      <a:lnTo>
                        <a:pt x="29" y="294"/>
                      </a:lnTo>
                      <a:lnTo>
                        <a:pt x="26" y="279"/>
                      </a:lnTo>
                      <a:lnTo>
                        <a:pt x="37" y="288"/>
                      </a:lnTo>
                      <a:lnTo>
                        <a:pt x="65" y="332"/>
                      </a:lnTo>
                      <a:lnTo>
                        <a:pt x="33" y="287"/>
                      </a:lnTo>
                      <a:lnTo>
                        <a:pt x="22" y="264"/>
                      </a:lnTo>
                      <a:lnTo>
                        <a:pt x="33" y="272"/>
                      </a:lnTo>
                      <a:lnTo>
                        <a:pt x="26" y="256"/>
                      </a:lnTo>
                      <a:lnTo>
                        <a:pt x="37" y="260"/>
                      </a:lnTo>
                      <a:lnTo>
                        <a:pt x="47" y="287"/>
                      </a:lnTo>
                      <a:lnTo>
                        <a:pt x="96" y="337"/>
                      </a:lnTo>
                      <a:lnTo>
                        <a:pt x="44" y="279"/>
                      </a:lnTo>
                      <a:lnTo>
                        <a:pt x="33" y="256"/>
                      </a:lnTo>
                      <a:lnTo>
                        <a:pt x="29" y="245"/>
                      </a:lnTo>
                      <a:lnTo>
                        <a:pt x="40" y="256"/>
                      </a:lnTo>
                      <a:lnTo>
                        <a:pt x="33" y="230"/>
                      </a:lnTo>
                      <a:lnTo>
                        <a:pt x="40" y="233"/>
                      </a:lnTo>
                      <a:lnTo>
                        <a:pt x="45" y="246"/>
                      </a:lnTo>
                      <a:lnTo>
                        <a:pt x="116" y="287"/>
                      </a:lnTo>
                      <a:lnTo>
                        <a:pt x="78" y="263"/>
                      </a:lnTo>
                      <a:lnTo>
                        <a:pt x="56" y="250"/>
                      </a:lnTo>
                      <a:lnTo>
                        <a:pt x="50" y="245"/>
                      </a:lnTo>
                      <a:lnTo>
                        <a:pt x="34" y="218"/>
                      </a:lnTo>
                      <a:lnTo>
                        <a:pt x="40" y="223"/>
                      </a:lnTo>
                      <a:lnTo>
                        <a:pt x="37" y="207"/>
                      </a:lnTo>
                      <a:lnTo>
                        <a:pt x="35" y="209"/>
                      </a:lnTo>
                      <a:lnTo>
                        <a:pt x="50" y="217"/>
                      </a:lnTo>
                      <a:lnTo>
                        <a:pt x="40" y="199"/>
                      </a:lnTo>
                      <a:lnTo>
                        <a:pt x="51" y="203"/>
                      </a:lnTo>
                      <a:lnTo>
                        <a:pt x="77" y="211"/>
                      </a:lnTo>
                      <a:lnTo>
                        <a:pt x="107" y="226"/>
                      </a:lnTo>
                      <a:lnTo>
                        <a:pt x="179" y="283"/>
                      </a:lnTo>
                      <a:lnTo>
                        <a:pt x="86" y="215"/>
                      </a:lnTo>
                      <a:lnTo>
                        <a:pt x="51" y="199"/>
                      </a:lnTo>
                      <a:lnTo>
                        <a:pt x="42" y="185"/>
                      </a:lnTo>
                      <a:lnTo>
                        <a:pt x="56" y="192"/>
                      </a:lnTo>
                      <a:lnTo>
                        <a:pt x="40" y="164"/>
                      </a:lnTo>
                      <a:lnTo>
                        <a:pt x="51" y="166"/>
                      </a:lnTo>
                      <a:lnTo>
                        <a:pt x="44" y="152"/>
                      </a:lnTo>
                      <a:lnTo>
                        <a:pt x="45" y="149"/>
                      </a:lnTo>
                      <a:lnTo>
                        <a:pt x="59" y="161"/>
                      </a:lnTo>
                      <a:lnTo>
                        <a:pt x="45" y="141"/>
                      </a:lnTo>
                      <a:lnTo>
                        <a:pt x="56" y="141"/>
                      </a:lnTo>
                      <a:lnTo>
                        <a:pt x="44" y="127"/>
                      </a:lnTo>
                      <a:lnTo>
                        <a:pt x="51" y="127"/>
                      </a:lnTo>
                      <a:lnTo>
                        <a:pt x="44" y="119"/>
                      </a:lnTo>
                      <a:lnTo>
                        <a:pt x="54" y="119"/>
                      </a:lnTo>
                      <a:lnTo>
                        <a:pt x="77" y="136"/>
                      </a:lnTo>
                      <a:lnTo>
                        <a:pt x="113" y="156"/>
                      </a:lnTo>
                      <a:lnTo>
                        <a:pt x="150" y="173"/>
                      </a:lnTo>
                      <a:lnTo>
                        <a:pt x="182" y="185"/>
                      </a:lnTo>
                      <a:lnTo>
                        <a:pt x="104" y="149"/>
                      </a:lnTo>
                      <a:lnTo>
                        <a:pt x="86" y="139"/>
                      </a:lnTo>
                      <a:lnTo>
                        <a:pt x="59" y="124"/>
                      </a:lnTo>
                      <a:lnTo>
                        <a:pt x="54" y="119"/>
                      </a:lnTo>
                      <a:lnTo>
                        <a:pt x="47" y="104"/>
                      </a:lnTo>
                      <a:lnTo>
                        <a:pt x="58" y="108"/>
                      </a:lnTo>
                      <a:lnTo>
                        <a:pt x="45" y="84"/>
                      </a:lnTo>
                      <a:lnTo>
                        <a:pt x="53" y="84"/>
                      </a:lnTo>
                      <a:lnTo>
                        <a:pt x="44" y="67"/>
                      </a:lnTo>
                      <a:lnTo>
                        <a:pt x="54" y="67"/>
                      </a:lnTo>
                      <a:lnTo>
                        <a:pt x="61" y="75"/>
                      </a:lnTo>
                      <a:lnTo>
                        <a:pt x="86" y="87"/>
                      </a:lnTo>
                      <a:lnTo>
                        <a:pt x="158" y="116"/>
                      </a:lnTo>
                      <a:lnTo>
                        <a:pt x="79" y="81"/>
                      </a:lnTo>
                      <a:lnTo>
                        <a:pt x="61" y="73"/>
                      </a:lnTo>
                      <a:lnTo>
                        <a:pt x="58" y="67"/>
                      </a:lnTo>
                      <a:lnTo>
                        <a:pt x="47" y="55"/>
                      </a:lnTo>
                      <a:lnTo>
                        <a:pt x="54" y="59"/>
                      </a:lnTo>
                      <a:lnTo>
                        <a:pt x="37" y="43"/>
                      </a:lnTo>
                      <a:lnTo>
                        <a:pt x="44" y="48"/>
                      </a:lnTo>
                      <a:lnTo>
                        <a:pt x="60" y="47"/>
                      </a:lnTo>
                      <a:lnTo>
                        <a:pt x="107" y="68"/>
                      </a:lnTo>
                      <a:lnTo>
                        <a:pt x="58" y="48"/>
                      </a:lnTo>
                      <a:lnTo>
                        <a:pt x="44" y="32"/>
                      </a:lnTo>
                      <a:lnTo>
                        <a:pt x="58" y="32"/>
                      </a:lnTo>
                      <a:lnTo>
                        <a:pt x="118" y="32"/>
                      </a:lnTo>
                      <a:lnTo>
                        <a:pt x="204" y="16"/>
                      </a:lnTo>
                      <a:lnTo>
                        <a:pt x="150" y="28"/>
                      </a:lnTo>
                      <a:lnTo>
                        <a:pt x="76" y="35"/>
                      </a:lnTo>
                      <a:lnTo>
                        <a:pt x="54" y="32"/>
                      </a:lnTo>
                      <a:lnTo>
                        <a:pt x="47" y="24"/>
                      </a:lnTo>
                      <a:lnTo>
                        <a:pt x="40" y="13"/>
                      </a:lnTo>
                      <a:lnTo>
                        <a:pt x="24" y="0"/>
                      </a:lnTo>
                      <a:lnTo>
                        <a:pt x="19" y="5"/>
                      </a:lnTo>
                      <a:lnTo>
                        <a:pt x="15" y="1"/>
                      </a:lnTo>
                      <a:lnTo>
                        <a:pt x="0" y="381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87" name="Freeform 63"/>
              <p:cNvSpPr>
                <a:spLocks/>
              </p:cNvSpPr>
              <p:nvPr/>
            </p:nvSpPr>
            <p:spPr bwMode="ltGray">
              <a:xfrm>
                <a:off x="670" y="3640"/>
                <a:ext cx="52" cy="33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30" y="65"/>
                  </a:cxn>
                  <a:cxn ang="0">
                    <a:pos x="40" y="122"/>
                  </a:cxn>
                  <a:cxn ang="0">
                    <a:pos x="51" y="193"/>
                  </a:cxn>
                  <a:cxn ang="0">
                    <a:pos x="51" y="269"/>
                  </a:cxn>
                  <a:cxn ang="0">
                    <a:pos x="45" y="335"/>
                  </a:cxn>
                  <a:cxn ang="0">
                    <a:pos x="40" y="335"/>
                  </a:cxn>
                  <a:cxn ang="0">
                    <a:pos x="45" y="269"/>
                  </a:cxn>
                  <a:cxn ang="0">
                    <a:pos x="45" y="213"/>
                  </a:cxn>
                  <a:cxn ang="0">
                    <a:pos x="35" y="152"/>
                  </a:cxn>
                  <a:cxn ang="0">
                    <a:pos x="20" y="91"/>
                  </a:cxn>
                  <a:cxn ang="0">
                    <a:pos x="0" y="15"/>
                  </a:cxn>
                  <a:cxn ang="0">
                    <a:pos x="10" y="0"/>
                  </a:cxn>
                </a:cxnLst>
                <a:rect l="0" t="0" r="r" b="b"/>
                <a:pathLst>
                  <a:path w="52" h="336">
                    <a:moveTo>
                      <a:pt x="10" y="0"/>
                    </a:moveTo>
                    <a:lnTo>
                      <a:pt x="20" y="25"/>
                    </a:lnTo>
                    <a:lnTo>
                      <a:pt x="30" y="65"/>
                    </a:lnTo>
                    <a:lnTo>
                      <a:pt x="40" y="122"/>
                    </a:lnTo>
                    <a:lnTo>
                      <a:pt x="51" y="193"/>
                    </a:lnTo>
                    <a:lnTo>
                      <a:pt x="51" y="269"/>
                    </a:lnTo>
                    <a:lnTo>
                      <a:pt x="45" y="335"/>
                    </a:lnTo>
                    <a:lnTo>
                      <a:pt x="40" y="335"/>
                    </a:lnTo>
                    <a:lnTo>
                      <a:pt x="45" y="269"/>
                    </a:lnTo>
                    <a:lnTo>
                      <a:pt x="45" y="213"/>
                    </a:lnTo>
                    <a:lnTo>
                      <a:pt x="35" y="152"/>
                    </a:lnTo>
                    <a:lnTo>
                      <a:pt x="20" y="91"/>
                    </a:lnTo>
                    <a:lnTo>
                      <a:pt x="0" y="15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8" name="Freeform 64"/>
              <p:cNvSpPr>
                <a:spLocks/>
              </p:cNvSpPr>
              <p:nvPr/>
            </p:nvSpPr>
            <p:spPr bwMode="ltGray">
              <a:xfrm>
                <a:off x="493" y="3974"/>
                <a:ext cx="138" cy="162"/>
              </a:xfrm>
              <a:custGeom>
                <a:avLst/>
                <a:gdLst/>
                <a:ahLst/>
                <a:cxnLst>
                  <a:cxn ang="0">
                    <a:pos x="137" y="161"/>
                  </a:cxn>
                  <a:cxn ang="0">
                    <a:pos x="116" y="125"/>
                  </a:cxn>
                  <a:cxn ang="0">
                    <a:pos x="99" y="85"/>
                  </a:cxn>
                  <a:cxn ang="0">
                    <a:pos x="90" y="68"/>
                  </a:cxn>
                  <a:cxn ang="0">
                    <a:pos x="77" y="48"/>
                  </a:cxn>
                  <a:cxn ang="0">
                    <a:pos x="61" y="27"/>
                  </a:cxn>
                  <a:cxn ang="0">
                    <a:pos x="49" y="13"/>
                  </a:cxn>
                  <a:cxn ang="0">
                    <a:pos x="39" y="7"/>
                  </a:cxn>
                  <a:cxn ang="0">
                    <a:pos x="27" y="2"/>
                  </a:cxn>
                  <a:cxn ang="0">
                    <a:pos x="12" y="0"/>
                  </a:cxn>
                  <a:cxn ang="0">
                    <a:pos x="6" y="4"/>
                  </a:cxn>
                  <a:cxn ang="0">
                    <a:pos x="0" y="14"/>
                  </a:cxn>
                </a:cxnLst>
                <a:rect l="0" t="0" r="r" b="b"/>
                <a:pathLst>
                  <a:path w="138" h="162">
                    <a:moveTo>
                      <a:pt x="137" y="161"/>
                    </a:moveTo>
                    <a:lnTo>
                      <a:pt x="116" y="125"/>
                    </a:lnTo>
                    <a:lnTo>
                      <a:pt x="99" y="85"/>
                    </a:lnTo>
                    <a:lnTo>
                      <a:pt x="90" y="68"/>
                    </a:lnTo>
                    <a:lnTo>
                      <a:pt x="77" y="48"/>
                    </a:lnTo>
                    <a:lnTo>
                      <a:pt x="61" y="27"/>
                    </a:lnTo>
                    <a:lnTo>
                      <a:pt x="49" y="13"/>
                    </a:lnTo>
                    <a:lnTo>
                      <a:pt x="39" y="7"/>
                    </a:lnTo>
                    <a:lnTo>
                      <a:pt x="27" y="2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9" name="Freeform 65"/>
              <p:cNvSpPr>
                <a:spLocks/>
              </p:cNvSpPr>
              <p:nvPr/>
            </p:nvSpPr>
            <p:spPr bwMode="ltGray">
              <a:xfrm>
                <a:off x="606" y="3386"/>
                <a:ext cx="427" cy="577"/>
              </a:xfrm>
              <a:custGeom>
                <a:avLst/>
                <a:gdLst/>
                <a:ahLst/>
                <a:cxnLst>
                  <a:cxn ang="0">
                    <a:pos x="287" y="6"/>
                  </a:cxn>
                  <a:cxn ang="0">
                    <a:pos x="275" y="24"/>
                  </a:cxn>
                  <a:cxn ang="0">
                    <a:pos x="181" y="21"/>
                  </a:cxn>
                  <a:cxn ang="0">
                    <a:pos x="218" y="28"/>
                  </a:cxn>
                  <a:cxn ang="0">
                    <a:pos x="259" y="39"/>
                  </a:cxn>
                  <a:cxn ang="0">
                    <a:pos x="169" y="54"/>
                  </a:cxn>
                  <a:cxn ang="0">
                    <a:pos x="238" y="58"/>
                  </a:cxn>
                  <a:cxn ang="0">
                    <a:pos x="245" y="76"/>
                  </a:cxn>
                  <a:cxn ang="0">
                    <a:pos x="43" y="157"/>
                  </a:cxn>
                  <a:cxn ang="0">
                    <a:pos x="230" y="97"/>
                  </a:cxn>
                  <a:cxn ang="0">
                    <a:pos x="190" y="130"/>
                  </a:cxn>
                  <a:cxn ang="0">
                    <a:pos x="215" y="134"/>
                  </a:cxn>
                  <a:cxn ang="0">
                    <a:pos x="181" y="179"/>
                  </a:cxn>
                  <a:cxn ang="0">
                    <a:pos x="106" y="229"/>
                  </a:cxn>
                  <a:cxn ang="0">
                    <a:pos x="190" y="192"/>
                  </a:cxn>
                  <a:cxn ang="0">
                    <a:pos x="121" y="265"/>
                  </a:cxn>
                  <a:cxn ang="0">
                    <a:pos x="184" y="218"/>
                  </a:cxn>
                  <a:cxn ang="0">
                    <a:pos x="199" y="218"/>
                  </a:cxn>
                  <a:cxn ang="0">
                    <a:pos x="174" y="260"/>
                  </a:cxn>
                  <a:cxn ang="0">
                    <a:pos x="195" y="260"/>
                  </a:cxn>
                  <a:cxn ang="0">
                    <a:pos x="155" y="310"/>
                  </a:cxn>
                  <a:cxn ang="0">
                    <a:pos x="177" y="298"/>
                  </a:cxn>
                  <a:cxn ang="0">
                    <a:pos x="158" y="344"/>
                  </a:cxn>
                  <a:cxn ang="0">
                    <a:pos x="174" y="329"/>
                  </a:cxn>
                  <a:cxn ang="0">
                    <a:pos x="193" y="325"/>
                  </a:cxn>
                  <a:cxn ang="0">
                    <a:pos x="181" y="359"/>
                  </a:cxn>
                  <a:cxn ang="0">
                    <a:pos x="141" y="423"/>
                  </a:cxn>
                  <a:cxn ang="0">
                    <a:pos x="193" y="374"/>
                  </a:cxn>
                  <a:cxn ang="0">
                    <a:pos x="204" y="365"/>
                  </a:cxn>
                  <a:cxn ang="0">
                    <a:pos x="202" y="418"/>
                  </a:cxn>
                  <a:cxn ang="0">
                    <a:pos x="218" y="444"/>
                  </a:cxn>
                  <a:cxn ang="0">
                    <a:pos x="225" y="414"/>
                  </a:cxn>
                  <a:cxn ang="0">
                    <a:pos x="376" y="494"/>
                  </a:cxn>
                  <a:cxn ang="0">
                    <a:pos x="238" y="378"/>
                  </a:cxn>
                  <a:cxn ang="0">
                    <a:pos x="268" y="402"/>
                  </a:cxn>
                  <a:cxn ang="0">
                    <a:pos x="228" y="339"/>
                  </a:cxn>
                  <a:cxn ang="0">
                    <a:pos x="394" y="390"/>
                  </a:cxn>
                  <a:cxn ang="0">
                    <a:pos x="228" y="319"/>
                  </a:cxn>
                  <a:cxn ang="0">
                    <a:pos x="251" y="302"/>
                  </a:cxn>
                  <a:cxn ang="0">
                    <a:pos x="232" y="277"/>
                  </a:cxn>
                  <a:cxn ang="0">
                    <a:pos x="259" y="277"/>
                  </a:cxn>
                  <a:cxn ang="0">
                    <a:pos x="333" y="326"/>
                  </a:cxn>
                  <a:cxn ang="0">
                    <a:pos x="262" y="232"/>
                  </a:cxn>
                  <a:cxn ang="0">
                    <a:pos x="248" y="198"/>
                  </a:cxn>
                  <a:cxn ang="0">
                    <a:pos x="268" y="192"/>
                  </a:cxn>
                  <a:cxn ang="0">
                    <a:pos x="264" y="159"/>
                  </a:cxn>
                  <a:cxn ang="0">
                    <a:pos x="273" y="155"/>
                  </a:cxn>
                  <a:cxn ang="0">
                    <a:pos x="324" y="185"/>
                  </a:cxn>
                  <a:cxn ang="0">
                    <a:pos x="284" y="137"/>
                  </a:cxn>
                  <a:cxn ang="0">
                    <a:pos x="287" y="96"/>
                  </a:cxn>
                  <a:cxn ang="0">
                    <a:pos x="284" y="73"/>
                  </a:cxn>
                  <a:cxn ang="0">
                    <a:pos x="327" y="72"/>
                  </a:cxn>
                  <a:cxn ang="0">
                    <a:pos x="317" y="39"/>
                  </a:cxn>
                  <a:cxn ang="0">
                    <a:pos x="336" y="30"/>
                  </a:cxn>
                  <a:cxn ang="0">
                    <a:pos x="330" y="0"/>
                  </a:cxn>
                </a:cxnLst>
                <a:rect l="0" t="0" r="r" b="b"/>
                <a:pathLst>
                  <a:path w="427" h="577">
                    <a:moveTo>
                      <a:pt x="330" y="0"/>
                    </a:moveTo>
                    <a:lnTo>
                      <a:pt x="313" y="2"/>
                    </a:lnTo>
                    <a:lnTo>
                      <a:pt x="287" y="6"/>
                    </a:lnTo>
                    <a:lnTo>
                      <a:pt x="305" y="9"/>
                    </a:lnTo>
                    <a:lnTo>
                      <a:pt x="290" y="16"/>
                    </a:lnTo>
                    <a:lnTo>
                      <a:pt x="275" y="24"/>
                    </a:lnTo>
                    <a:lnTo>
                      <a:pt x="253" y="27"/>
                    </a:lnTo>
                    <a:lnTo>
                      <a:pt x="218" y="26"/>
                    </a:lnTo>
                    <a:lnTo>
                      <a:pt x="181" y="21"/>
                    </a:lnTo>
                    <a:lnTo>
                      <a:pt x="84" y="26"/>
                    </a:lnTo>
                    <a:lnTo>
                      <a:pt x="177" y="23"/>
                    </a:lnTo>
                    <a:lnTo>
                      <a:pt x="218" y="28"/>
                    </a:lnTo>
                    <a:lnTo>
                      <a:pt x="253" y="27"/>
                    </a:lnTo>
                    <a:lnTo>
                      <a:pt x="275" y="32"/>
                    </a:lnTo>
                    <a:lnTo>
                      <a:pt x="259" y="39"/>
                    </a:lnTo>
                    <a:lnTo>
                      <a:pt x="270" y="42"/>
                    </a:lnTo>
                    <a:lnTo>
                      <a:pt x="238" y="55"/>
                    </a:lnTo>
                    <a:lnTo>
                      <a:pt x="169" y="54"/>
                    </a:lnTo>
                    <a:lnTo>
                      <a:pt x="79" y="100"/>
                    </a:lnTo>
                    <a:lnTo>
                      <a:pt x="169" y="55"/>
                    </a:lnTo>
                    <a:lnTo>
                      <a:pt x="238" y="58"/>
                    </a:lnTo>
                    <a:lnTo>
                      <a:pt x="259" y="60"/>
                    </a:lnTo>
                    <a:lnTo>
                      <a:pt x="222" y="76"/>
                    </a:lnTo>
                    <a:lnTo>
                      <a:pt x="245" y="76"/>
                    </a:lnTo>
                    <a:lnTo>
                      <a:pt x="204" y="93"/>
                    </a:lnTo>
                    <a:lnTo>
                      <a:pt x="128" y="116"/>
                    </a:lnTo>
                    <a:lnTo>
                      <a:pt x="43" y="157"/>
                    </a:lnTo>
                    <a:lnTo>
                      <a:pt x="131" y="119"/>
                    </a:lnTo>
                    <a:lnTo>
                      <a:pt x="207" y="96"/>
                    </a:lnTo>
                    <a:lnTo>
                      <a:pt x="230" y="97"/>
                    </a:lnTo>
                    <a:lnTo>
                      <a:pt x="195" y="111"/>
                    </a:lnTo>
                    <a:lnTo>
                      <a:pt x="218" y="114"/>
                    </a:lnTo>
                    <a:lnTo>
                      <a:pt x="190" y="130"/>
                    </a:lnTo>
                    <a:lnTo>
                      <a:pt x="8" y="270"/>
                    </a:lnTo>
                    <a:lnTo>
                      <a:pt x="190" y="134"/>
                    </a:lnTo>
                    <a:lnTo>
                      <a:pt x="215" y="134"/>
                    </a:lnTo>
                    <a:lnTo>
                      <a:pt x="187" y="155"/>
                    </a:lnTo>
                    <a:lnTo>
                      <a:pt x="207" y="154"/>
                    </a:lnTo>
                    <a:lnTo>
                      <a:pt x="181" y="179"/>
                    </a:lnTo>
                    <a:lnTo>
                      <a:pt x="106" y="228"/>
                    </a:lnTo>
                    <a:lnTo>
                      <a:pt x="28" y="296"/>
                    </a:lnTo>
                    <a:lnTo>
                      <a:pt x="106" y="229"/>
                    </a:lnTo>
                    <a:lnTo>
                      <a:pt x="184" y="182"/>
                    </a:lnTo>
                    <a:lnTo>
                      <a:pt x="207" y="174"/>
                    </a:lnTo>
                    <a:lnTo>
                      <a:pt x="190" y="192"/>
                    </a:lnTo>
                    <a:lnTo>
                      <a:pt x="204" y="190"/>
                    </a:lnTo>
                    <a:lnTo>
                      <a:pt x="181" y="216"/>
                    </a:lnTo>
                    <a:lnTo>
                      <a:pt x="121" y="265"/>
                    </a:lnTo>
                    <a:lnTo>
                      <a:pt x="0" y="331"/>
                    </a:lnTo>
                    <a:lnTo>
                      <a:pt x="118" y="267"/>
                    </a:lnTo>
                    <a:lnTo>
                      <a:pt x="184" y="218"/>
                    </a:lnTo>
                    <a:lnTo>
                      <a:pt x="193" y="218"/>
                    </a:lnTo>
                    <a:lnTo>
                      <a:pt x="81" y="365"/>
                    </a:lnTo>
                    <a:lnTo>
                      <a:pt x="199" y="218"/>
                    </a:lnTo>
                    <a:lnTo>
                      <a:pt x="184" y="237"/>
                    </a:lnTo>
                    <a:lnTo>
                      <a:pt x="199" y="230"/>
                    </a:lnTo>
                    <a:lnTo>
                      <a:pt x="174" y="260"/>
                    </a:lnTo>
                    <a:lnTo>
                      <a:pt x="98" y="329"/>
                    </a:lnTo>
                    <a:lnTo>
                      <a:pt x="174" y="265"/>
                    </a:lnTo>
                    <a:lnTo>
                      <a:pt x="195" y="260"/>
                    </a:lnTo>
                    <a:lnTo>
                      <a:pt x="174" y="280"/>
                    </a:lnTo>
                    <a:lnTo>
                      <a:pt x="84" y="414"/>
                    </a:lnTo>
                    <a:lnTo>
                      <a:pt x="155" y="310"/>
                    </a:lnTo>
                    <a:lnTo>
                      <a:pt x="181" y="280"/>
                    </a:lnTo>
                    <a:lnTo>
                      <a:pt x="195" y="277"/>
                    </a:lnTo>
                    <a:lnTo>
                      <a:pt x="177" y="298"/>
                    </a:lnTo>
                    <a:lnTo>
                      <a:pt x="193" y="295"/>
                    </a:lnTo>
                    <a:lnTo>
                      <a:pt x="169" y="320"/>
                    </a:lnTo>
                    <a:lnTo>
                      <a:pt x="158" y="344"/>
                    </a:lnTo>
                    <a:lnTo>
                      <a:pt x="40" y="421"/>
                    </a:lnTo>
                    <a:lnTo>
                      <a:pt x="161" y="346"/>
                    </a:lnTo>
                    <a:lnTo>
                      <a:pt x="174" y="329"/>
                    </a:lnTo>
                    <a:lnTo>
                      <a:pt x="190" y="325"/>
                    </a:lnTo>
                    <a:lnTo>
                      <a:pt x="161" y="369"/>
                    </a:lnTo>
                    <a:lnTo>
                      <a:pt x="193" y="325"/>
                    </a:lnTo>
                    <a:lnTo>
                      <a:pt x="174" y="346"/>
                    </a:lnTo>
                    <a:lnTo>
                      <a:pt x="195" y="341"/>
                    </a:lnTo>
                    <a:lnTo>
                      <a:pt x="181" y="359"/>
                    </a:lnTo>
                    <a:lnTo>
                      <a:pt x="141" y="423"/>
                    </a:lnTo>
                    <a:lnTo>
                      <a:pt x="100" y="461"/>
                    </a:lnTo>
                    <a:lnTo>
                      <a:pt x="141" y="423"/>
                    </a:lnTo>
                    <a:lnTo>
                      <a:pt x="184" y="362"/>
                    </a:lnTo>
                    <a:lnTo>
                      <a:pt x="199" y="359"/>
                    </a:lnTo>
                    <a:lnTo>
                      <a:pt x="193" y="374"/>
                    </a:lnTo>
                    <a:lnTo>
                      <a:pt x="161" y="414"/>
                    </a:lnTo>
                    <a:lnTo>
                      <a:pt x="195" y="378"/>
                    </a:lnTo>
                    <a:lnTo>
                      <a:pt x="204" y="365"/>
                    </a:lnTo>
                    <a:lnTo>
                      <a:pt x="190" y="398"/>
                    </a:lnTo>
                    <a:lnTo>
                      <a:pt x="207" y="392"/>
                    </a:lnTo>
                    <a:lnTo>
                      <a:pt x="202" y="418"/>
                    </a:lnTo>
                    <a:lnTo>
                      <a:pt x="213" y="406"/>
                    </a:lnTo>
                    <a:lnTo>
                      <a:pt x="222" y="416"/>
                    </a:lnTo>
                    <a:lnTo>
                      <a:pt x="218" y="444"/>
                    </a:lnTo>
                    <a:lnTo>
                      <a:pt x="144" y="576"/>
                    </a:lnTo>
                    <a:lnTo>
                      <a:pt x="225" y="444"/>
                    </a:lnTo>
                    <a:lnTo>
                      <a:pt x="225" y="414"/>
                    </a:lnTo>
                    <a:lnTo>
                      <a:pt x="225" y="396"/>
                    </a:lnTo>
                    <a:lnTo>
                      <a:pt x="243" y="406"/>
                    </a:lnTo>
                    <a:lnTo>
                      <a:pt x="376" y="494"/>
                    </a:lnTo>
                    <a:lnTo>
                      <a:pt x="235" y="398"/>
                    </a:lnTo>
                    <a:lnTo>
                      <a:pt x="225" y="374"/>
                    </a:lnTo>
                    <a:lnTo>
                      <a:pt x="238" y="378"/>
                    </a:lnTo>
                    <a:lnTo>
                      <a:pt x="218" y="349"/>
                    </a:lnTo>
                    <a:lnTo>
                      <a:pt x="235" y="360"/>
                    </a:lnTo>
                    <a:lnTo>
                      <a:pt x="268" y="402"/>
                    </a:lnTo>
                    <a:lnTo>
                      <a:pt x="238" y="357"/>
                    </a:lnTo>
                    <a:lnTo>
                      <a:pt x="225" y="339"/>
                    </a:lnTo>
                    <a:lnTo>
                      <a:pt x="228" y="339"/>
                    </a:lnTo>
                    <a:lnTo>
                      <a:pt x="245" y="349"/>
                    </a:lnTo>
                    <a:lnTo>
                      <a:pt x="278" y="372"/>
                    </a:lnTo>
                    <a:lnTo>
                      <a:pt x="394" y="390"/>
                    </a:lnTo>
                    <a:lnTo>
                      <a:pt x="275" y="369"/>
                    </a:lnTo>
                    <a:lnTo>
                      <a:pt x="238" y="341"/>
                    </a:lnTo>
                    <a:lnTo>
                      <a:pt x="228" y="319"/>
                    </a:lnTo>
                    <a:lnTo>
                      <a:pt x="245" y="319"/>
                    </a:lnTo>
                    <a:lnTo>
                      <a:pt x="228" y="298"/>
                    </a:lnTo>
                    <a:lnTo>
                      <a:pt x="251" y="302"/>
                    </a:lnTo>
                    <a:lnTo>
                      <a:pt x="330" y="344"/>
                    </a:lnTo>
                    <a:lnTo>
                      <a:pt x="251" y="301"/>
                    </a:lnTo>
                    <a:lnTo>
                      <a:pt x="232" y="277"/>
                    </a:lnTo>
                    <a:lnTo>
                      <a:pt x="253" y="283"/>
                    </a:lnTo>
                    <a:lnTo>
                      <a:pt x="238" y="264"/>
                    </a:lnTo>
                    <a:lnTo>
                      <a:pt x="259" y="277"/>
                    </a:lnTo>
                    <a:lnTo>
                      <a:pt x="245" y="247"/>
                    </a:lnTo>
                    <a:lnTo>
                      <a:pt x="262" y="262"/>
                    </a:lnTo>
                    <a:lnTo>
                      <a:pt x="333" y="326"/>
                    </a:lnTo>
                    <a:lnTo>
                      <a:pt x="259" y="262"/>
                    </a:lnTo>
                    <a:lnTo>
                      <a:pt x="243" y="225"/>
                    </a:lnTo>
                    <a:lnTo>
                      <a:pt x="262" y="232"/>
                    </a:lnTo>
                    <a:lnTo>
                      <a:pt x="379" y="268"/>
                    </a:lnTo>
                    <a:lnTo>
                      <a:pt x="262" y="230"/>
                    </a:lnTo>
                    <a:lnTo>
                      <a:pt x="248" y="198"/>
                    </a:lnTo>
                    <a:lnTo>
                      <a:pt x="264" y="203"/>
                    </a:lnTo>
                    <a:lnTo>
                      <a:pt x="251" y="185"/>
                    </a:lnTo>
                    <a:lnTo>
                      <a:pt x="268" y="192"/>
                    </a:lnTo>
                    <a:lnTo>
                      <a:pt x="322" y="281"/>
                    </a:lnTo>
                    <a:lnTo>
                      <a:pt x="264" y="183"/>
                    </a:lnTo>
                    <a:lnTo>
                      <a:pt x="264" y="159"/>
                    </a:lnTo>
                    <a:lnTo>
                      <a:pt x="281" y="170"/>
                    </a:lnTo>
                    <a:lnTo>
                      <a:pt x="317" y="221"/>
                    </a:lnTo>
                    <a:lnTo>
                      <a:pt x="273" y="155"/>
                    </a:lnTo>
                    <a:lnTo>
                      <a:pt x="268" y="134"/>
                    </a:lnTo>
                    <a:lnTo>
                      <a:pt x="281" y="144"/>
                    </a:lnTo>
                    <a:lnTo>
                      <a:pt x="324" y="185"/>
                    </a:lnTo>
                    <a:lnTo>
                      <a:pt x="426" y="208"/>
                    </a:lnTo>
                    <a:lnTo>
                      <a:pt x="322" y="182"/>
                    </a:lnTo>
                    <a:lnTo>
                      <a:pt x="284" y="137"/>
                    </a:lnTo>
                    <a:lnTo>
                      <a:pt x="278" y="109"/>
                    </a:lnTo>
                    <a:lnTo>
                      <a:pt x="295" y="122"/>
                    </a:lnTo>
                    <a:lnTo>
                      <a:pt x="287" y="96"/>
                    </a:lnTo>
                    <a:lnTo>
                      <a:pt x="354" y="165"/>
                    </a:lnTo>
                    <a:lnTo>
                      <a:pt x="290" y="93"/>
                    </a:lnTo>
                    <a:lnTo>
                      <a:pt x="284" y="73"/>
                    </a:lnTo>
                    <a:lnTo>
                      <a:pt x="305" y="88"/>
                    </a:lnTo>
                    <a:lnTo>
                      <a:pt x="302" y="57"/>
                    </a:lnTo>
                    <a:lnTo>
                      <a:pt x="327" y="72"/>
                    </a:lnTo>
                    <a:lnTo>
                      <a:pt x="420" y="127"/>
                    </a:lnTo>
                    <a:lnTo>
                      <a:pt x="327" y="70"/>
                    </a:lnTo>
                    <a:lnTo>
                      <a:pt x="317" y="39"/>
                    </a:lnTo>
                    <a:lnTo>
                      <a:pt x="330" y="46"/>
                    </a:lnTo>
                    <a:lnTo>
                      <a:pt x="322" y="24"/>
                    </a:lnTo>
                    <a:lnTo>
                      <a:pt x="336" y="30"/>
                    </a:lnTo>
                    <a:lnTo>
                      <a:pt x="339" y="12"/>
                    </a:lnTo>
                    <a:lnTo>
                      <a:pt x="336" y="5"/>
                    </a:lnTo>
                    <a:lnTo>
                      <a:pt x="33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90" name="Freeform 66"/>
              <p:cNvSpPr>
                <a:spLocks/>
              </p:cNvSpPr>
              <p:nvPr/>
            </p:nvSpPr>
            <p:spPr bwMode="ltGray">
              <a:xfrm>
                <a:off x="877" y="3692"/>
                <a:ext cx="158" cy="263"/>
              </a:xfrm>
              <a:custGeom>
                <a:avLst/>
                <a:gdLst/>
                <a:ahLst/>
                <a:cxnLst>
                  <a:cxn ang="0">
                    <a:pos x="157" y="94"/>
                  </a:cxn>
                  <a:cxn ang="0">
                    <a:pos x="140" y="9"/>
                  </a:cxn>
                  <a:cxn ang="0">
                    <a:pos x="119" y="1"/>
                  </a:cxn>
                  <a:cxn ang="0">
                    <a:pos x="102" y="0"/>
                  </a:cxn>
                  <a:cxn ang="0">
                    <a:pos x="75" y="3"/>
                  </a:cxn>
                  <a:cxn ang="0">
                    <a:pos x="59" y="13"/>
                  </a:cxn>
                  <a:cxn ang="0">
                    <a:pos x="40" y="26"/>
                  </a:cxn>
                  <a:cxn ang="0">
                    <a:pos x="22" y="49"/>
                  </a:cxn>
                  <a:cxn ang="0">
                    <a:pos x="12" y="82"/>
                  </a:cxn>
                  <a:cxn ang="0">
                    <a:pos x="7" y="110"/>
                  </a:cxn>
                  <a:cxn ang="0">
                    <a:pos x="0" y="149"/>
                  </a:cxn>
                  <a:cxn ang="0">
                    <a:pos x="0" y="174"/>
                  </a:cxn>
                  <a:cxn ang="0">
                    <a:pos x="12" y="209"/>
                  </a:cxn>
                  <a:cxn ang="0">
                    <a:pos x="35" y="238"/>
                  </a:cxn>
                  <a:cxn ang="0">
                    <a:pos x="59" y="262"/>
                  </a:cxn>
                  <a:cxn ang="0">
                    <a:pos x="46" y="226"/>
                  </a:cxn>
                  <a:cxn ang="0">
                    <a:pos x="40" y="193"/>
                  </a:cxn>
                  <a:cxn ang="0">
                    <a:pos x="43" y="158"/>
                  </a:cxn>
                  <a:cxn ang="0">
                    <a:pos x="46" y="128"/>
                  </a:cxn>
                  <a:cxn ang="0">
                    <a:pos x="51" y="97"/>
                  </a:cxn>
                  <a:cxn ang="0">
                    <a:pos x="59" y="70"/>
                  </a:cxn>
                  <a:cxn ang="0">
                    <a:pos x="61" y="49"/>
                  </a:cxn>
                  <a:cxn ang="0">
                    <a:pos x="71" y="27"/>
                  </a:cxn>
                  <a:cxn ang="0">
                    <a:pos x="94" y="10"/>
                  </a:cxn>
                  <a:cxn ang="0">
                    <a:pos x="114" y="11"/>
                  </a:cxn>
                  <a:cxn ang="0">
                    <a:pos x="135" y="59"/>
                  </a:cxn>
                  <a:cxn ang="0">
                    <a:pos x="150" y="70"/>
                  </a:cxn>
                  <a:cxn ang="0">
                    <a:pos x="157" y="94"/>
                  </a:cxn>
                </a:cxnLst>
                <a:rect l="0" t="0" r="r" b="b"/>
                <a:pathLst>
                  <a:path w="158" h="263">
                    <a:moveTo>
                      <a:pt x="157" y="94"/>
                    </a:moveTo>
                    <a:lnTo>
                      <a:pt x="140" y="9"/>
                    </a:lnTo>
                    <a:lnTo>
                      <a:pt x="119" y="1"/>
                    </a:lnTo>
                    <a:lnTo>
                      <a:pt x="102" y="0"/>
                    </a:lnTo>
                    <a:lnTo>
                      <a:pt x="75" y="3"/>
                    </a:lnTo>
                    <a:lnTo>
                      <a:pt x="59" y="13"/>
                    </a:lnTo>
                    <a:lnTo>
                      <a:pt x="40" y="26"/>
                    </a:lnTo>
                    <a:lnTo>
                      <a:pt x="22" y="49"/>
                    </a:lnTo>
                    <a:lnTo>
                      <a:pt x="12" y="82"/>
                    </a:lnTo>
                    <a:lnTo>
                      <a:pt x="7" y="110"/>
                    </a:lnTo>
                    <a:lnTo>
                      <a:pt x="0" y="149"/>
                    </a:lnTo>
                    <a:lnTo>
                      <a:pt x="0" y="174"/>
                    </a:lnTo>
                    <a:lnTo>
                      <a:pt x="12" y="209"/>
                    </a:lnTo>
                    <a:lnTo>
                      <a:pt x="35" y="238"/>
                    </a:lnTo>
                    <a:lnTo>
                      <a:pt x="59" y="262"/>
                    </a:lnTo>
                    <a:lnTo>
                      <a:pt x="46" y="226"/>
                    </a:lnTo>
                    <a:lnTo>
                      <a:pt x="40" y="193"/>
                    </a:lnTo>
                    <a:lnTo>
                      <a:pt x="43" y="158"/>
                    </a:lnTo>
                    <a:lnTo>
                      <a:pt x="46" y="128"/>
                    </a:lnTo>
                    <a:lnTo>
                      <a:pt x="51" y="97"/>
                    </a:lnTo>
                    <a:lnTo>
                      <a:pt x="59" y="70"/>
                    </a:lnTo>
                    <a:lnTo>
                      <a:pt x="61" y="49"/>
                    </a:lnTo>
                    <a:lnTo>
                      <a:pt x="71" y="27"/>
                    </a:lnTo>
                    <a:lnTo>
                      <a:pt x="94" y="10"/>
                    </a:lnTo>
                    <a:lnTo>
                      <a:pt x="114" y="11"/>
                    </a:lnTo>
                    <a:lnTo>
                      <a:pt x="135" y="59"/>
                    </a:lnTo>
                    <a:lnTo>
                      <a:pt x="150" y="70"/>
                    </a:lnTo>
                    <a:lnTo>
                      <a:pt x="157" y="9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91" name="Freeform 67"/>
              <p:cNvSpPr>
                <a:spLocks/>
              </p:cNvSpPr>
              <p:nvPr/>
            </p:nvSpPr>
            <p:spPr bwMode="ltGray">
              <a:xfrm>
                <a:off x="1002" y="3501"/>
                <a:ext cx="176" cy="322"/>
              </a:xfrm>
              <a:custGeom>
                <a:avLst/>
                <a:gdLst/>
                <a:ahLst/>
                <a:cxnLst>
                  <a:cxn ang="0">
                    <a:pos x="3" y="51"/>
                  </a:cxn>
                  <a:cxn ang="0">
                    <a:pos x="40" y="0"/>
                  </a:cxn>
                  <a:cxn ang="0">
                    <a:pos x="63" y="1"/>
                  </a:cxn>
                  <a:cxn ang="0">
                    <a:pos x="83" y="4"/>
                  </a:cxn>
                  <a:cxn ang="0">
                    <a:pos x="99" y="18"/>
                  </a:cxn>
                  <a:cxn ang="0">
                    <a:pos x="139" y="59"/>
                  </a:cxn>
                  <a:cxn ang="0">
                    <a:pos x="152" y="77"/>
                  </a:cxn>
                  <a:cxn ang="0">
                    <a:pos x="161" y="96"/>
                  </a:cxn>
                  <a:cxn ang="0">
                    <a:pos x="171" y="150"/>
                  </a:cxn>
                  <a:cxn ang="0">
                    <a:pos x="175" y="167"/>
                  </a:cxn>
                  <a:cxn ang="0">
                    <a:pos x="171" y="188"/>
                  </a:cxn>
                  <a:cxn ang="0">
                    <a:pos x="164" y="210"/>
                  </a:cxn>
                  <a:cxn ang="0">
                    <a:pos x="148" y="244"/>
                  </a:cxn>
                  <a:cxn ang="0">
                    <a:pos x="136" y="267"/>
                  </a:cxn>
                  <a:cxn ang="0">
                    <a:pos x="115" y="291"/>
                  </a:cxn>
                  <a:cxn ang="0">
                    <a:pos x="76" y="321"/>
                  </a:cxn>
                  <a:cxn ang="0">
                    <a:pos x="96" y="283"/>
                  </a:cxn>
                  <a:cxn ang="0">
                    <a:pos x="113" y="249"/>
                  </a:cxn>
                  <a:cxn ang="0">
                    <a:pos x="123" y="217"/>
                  </a:cxn>
                  <a:cxn ang="0">
                    <a:pos x="118" y="188"/>
                  </a:cxn>
                  <a:cxn ang="0">
                    <a:pos x="115" y="167"/>
                  </a:cxn>
                  <a:cxn ang="0">
                    <a:pos x="123" y="141"/>
                  </a:cxn>
                  <a:cxn ang="0">
                    <a:pos x="126" y="119"/>
                  </a:cxn>
                  <a:cxn ang="0">
                    <a:pos x="109" y="77"/>
                  </a:cxn>
                  <a:cxn ang="0">
                    <a:pos x="106" y="54"/>
                  </a:cxn>
                  <a:cxn ang="0">
                    <a:pos x="92" y="37"/>
                  </a:cxn>
                  <a:cxn ang="0">
                    <a:pos x="63" y="13"/>
                  </a:cxn>
                  <a:cxn ang="0">
                    <a:pos x="49" y="32"/>
                  </a:cxn>
                  <a:cxn ang="0">
                    <a:pos x="0" y="61"/>
                  </a:cxn>
                  <a:cxn ang="0">
                    <a:pos x="3" y="51"/>
                  </a:cxn>
                </a:cxnLst>
                <a:rect l="0" t="0" r="r" b="b"/>
                <a:pathLst>
                  <a:path w="176" h="322">
                    <a:moveTo>
                      <a:pt x="3" y="51"/>
                    </a:moveTo>
                    <a:lnTo>
                      <a:pt x="40" y="0"/>
                    </a:lnTo>
                    <a:lnTo>
                      <a:pt x="63" y="1"/>
                    </a:lnTo>
                    <a:lnTo>
                      <a:pt x="83" y="4"/>
                    </a:lnTo>
                    <a:lnTo>
                      <a:pt x="99" y="18"/>
                    </a:lnTo>
                    <a:lnTo>
                      <a:pt x="139" y="59"/>
                    </a:lnTo>
                    <a:lnTo>
                      <a:pt x="152" y="77"/>
                    </a:lnTo>
                    <a:lnTo>
                      <a:pt x="161" y="96"/>
                    </a:lnTo>
                    <a:lnTo>
                      <a:pt x="171" y="150"/>
                    </a:lnTo>
                    <a:lnTo>
                      <a:pt x="175" y="167"/>
                    </a:lnTo>
                    <a:lnTo>
                      <a:pt x="171" y="188"/>
                    </a:lnTo>
                    <a:lnTo>
                      <a:pt x="164" y="210"/>
                    </a:lnTo>
                    <a:lnTo>
                      <a:pt x="148" y="244"/>
                    </a:lnTo>
                    <a:lnTo>
                      <a:pt x="136" y="267"/>
                    </a:lnTo>
                    <a:lnTo>
                      <a:pt x="115" y="291"/>
                    </a:lnTo>
                    <a:lnTo>
                      <a:pt x="76" y="321"/>
                    </a:lnTo>
                    <a:lnTo>
                      <a:pt x="96" y="283"/>
                    </a:lnTo>
                    <a:lnTo>
                      <a:pt x="113" y="249"/>
                    </a:lnTo>
                    <a:lnTo>
                      <a:pt x="123" y="217"/>
                    </a:lnTo>
                    <a:lnTo>
                      <a:pt x="118" y="188"/>
                    </a:lnTo>
                    <a:lnTo>
                      <a:pt x="115" y="167"/>
                    </a:lnTo>
                    <a:lnTo>
                      <a:pt x="123" y="141"/>
                    </a:lnTo>
                    <a:lnTo>
                      <a:pt x="126" y="119"/>
                    </a:lnTo>
                    <a:lnTo>
                      <a:pt x="109" y="77"/>
                    </a:lnTo>
                    <a:lnTo>
                      <a:pt x="106" y="54"/>
                    </a:lnTo>
                    <a:lnTo>
                      <a:pt x="92" y="37"/>
                    </a:lnTo>
                    <a:lnTo>
                      <a:pt x="63" y="13"/>
                    </a:lnTo>
                    <a:lnTo>
                      <a:pt x="49" y="32"/>
                    </a:lnTo>
                    <a:lnTo>
                      <a:pt x="0" y="61"/>
                    </a:lnTo>
                    <a:lnTo>
                      <a:pt x="3" y="5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  <p:grpSp>
          <p:nvGrpSpPr>
            <p:cNvPr id="2058" name="Group 111"/>
            <p:cNvGrpSpPr>
              <a:grpSpLocks/>
            </p:cNvGrpSpPr>
            <p:nvPr/>
          </p:nvGrpSpPr>
          <p:grpSpPr bwMode="auto">
            <a:xfrm>
              <a:off x="4495" y="3328"/>
              <a:ext cx="1280" cy="996"/>
              <a:chOff x="4495" y="3328"/>
              <a:chExt cx="1280" cy="996"/>
            </a:xfrm>
          </p:grpSpPr>
          <p:grpSp>
            <p:nvGrpSpPr>
              <p:cNvPr id="2059" name="Group 84"/>
              <p:cNvGrpSpPr>
                <a:grpSpLocks/>
              </p:cNvGrpSpPr>
              <p:nvPr/>
            </p:nvGrpSpPr>
            <p:grpSpPr bwMode="auto">
              <a:xfrm>
                <a:off x="4636" y="3328"/>
                <a:ext cx="1056" cy="993"/>
                <a:chOff x="4636" y="3328"/>
                <a:chExt cx="1056" cy="993"/>
              </a:xfrm>
            </p:grpSpPr>
            <p:sp>
              <p:nvSpPr>
                <p:cNvPr id="1093" name="Freeform 69"/>
                <p:cNvSpPr>
                  <a:spLocks/>
                </p:cNvSpPr>
                <p:nvPr/>
              </p:nvSpPr>
              <p:spPr bwMode="ltGray">
                <a:xfrm>
                  <a:off x="5544" y="3891"/>
                  <a:ext cx="148" cy="230"/>
                </a:xfrm>
                <a:custGeom>
                  <a:avLst/>
                  <a:gdLst/>
                  <a:ahLst/>
                  <a:cxnLst>
                    <a:cxn ang="0">
                      <a:pos x="0" y="229"/>
                    </a:cxn>
                    <a:cxn ang="0">
                      <a:pos x="21" y="177"/>
                    </a:cxn>
                    <a:cxn ang="0">
                      <a:pos x="40" y="121"/>
                    </a:cxn>
                    <a:cxn ang="0">
                      <a:pos x="49" y="96"/>
                    </a:cxn>
                    <a:cxn ang="0">
                      <a:pos x="62" y="68"/>
                    </a:cxn>
                    <a:cxn ang="0">
                      <a:pos x="80" y="37"/>
                    </a:cxn>
                    <a:cxn ang="0">
                      <a:pos x="94" y="18"/>
                    </a:cxn>
                    <a:cxn ang="0">
                      <a:pos x="104" y="9"/>
                    </a:cxn>
                    <a:cxn ang="0">
                      <a:pos x="118" y="2"/>
                    </a:cxn>
                    <a:cxn ang="0">
                      <a:pos x="132" y="0"/>
                    </a:cxn>
                    <a:cxn ang="0">
                      <a:pos x="139" y="6"/>
                    </a:cxn>
                    <a:cxn ang="0">
                      <a:pos x="147" y="21"/>
                    </a:cxn>
                  </a:cxnLst>
                  <a:rect l="0" t="0" r="r" b="b"/>
                  <a:pathLst>
                    <a:path w="148" h="230">
                      <a:moveTo>
                        <a:pt x="0" y="229"/>
                      </a:moveTo>
                      <a:lnTo>
                        <a:pt x="21" y="177"/>
                      </a:lnTo>
                      <a:lnTo>
                        <a:pt x="40" y="121"/>
                      </a:lnTo>
                      <a:lnTo>
                        <a:pt x="49" y="96"/>
                      </a:lnTo>
                      <a:lnTo>
                        <a:pt x="62" y="68"/>
                      </a:lnTo>
                      <a:lnTo>
                        <a:pt x="80" y="37"/>
                      </a:lnTo>
                      <a:lnTo>
                        <a:pt x="94" y="18"/>
                      </a:lnTo>
                      <a:lnTo>
                        <a:pt x="104" y="9"/>
                      </a:lnTo>
                      <a:lnTo>
                        <a:pt x="118" y="2"/>
                      </a:lnTo>
                      <a:lnTo>
                        <a:pt x="132" y="0"/>
                      </a:lnTo>
                      <a:lnTo>
                        <a:pt x="139" y="6"/>
                      </a:lnTo>
                      <a:lnTo>
                        <a:pt x="147" y="21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4" name="Freeform 70"/>
                <p:cNvSpPr>
                  <a:spLocks/>
                </p:cNvSpPr>
                <p:nvPr/>
              </p:nvSpPr>
              <p:spPr bwMode="ltGray">
                <a:xfrm>
                  <a:off x="5072" y="3830"/>
                  <a:ext cx="117" cy="390"/>
                </a:xfrm>
                <a:custGeom>
                  <a:avLst/>
                  <a:gdLst/>
                  <a:ahLst/>
                  <a:cxnLst>
                    <a:cxn ang="0">
                      <a:pos x="116" y="389"/>
                    </a:cxn>
                    <a:cxn ang="0">
                      <a:pos x="93" y="156"/>
                    </a:cxn>
                    <a:cxn ang="0">
                      <a:pos x="75" y="40"/>
                    </a:cxn>
                    <a:cxn ang="0">
                      <a:pos x="69" y="16"/>
                    </a:cxn>
                    <a:cxn ang="0">
                      <a:pos x="60" y="4"/>
                    </a:cxn>
                    <a:cxn ang="0">
                      <a:pos x="43" y="0"/>
                    </a:cxn>
                    <a:cxn ang="0">
                      <a:pos x="28" y="4"/>
                    </a:cxn>
                    <a:cxn ang="0">
                      <a:pos x="13" y="17"/>
                    </a:cxn>
                    <a:cxn ang="0">
                      <a:pos x="0" y="39"/>
                    </a:cxn>
                  </a:cxnLst>
                  <a:rect l="0" t="0" r="r" b="b"/>
                  <a:pathLst>
                    <a:path w="117" h="390">
                      <a:moveTo>
                        <a:pt x="116" y="389"/>
                      </a:moveTo>
                      <a:lnTo>
                        <a:pt x="93" y="156"/>
                      </a:lnTo>
                      <a:lnTo>
                        <a:pt x="75" y="40"/>
                      </a:lnTo>
                      <a:lnTo>
                        <a:pt x="69" y="16"/>
                      </a:lnTo>
                      <a:lnTo>
                        <a:pt x="60" y="4"/>
                      </a:lnTo>
                      <a:lnTo>
                        <a:pt x="43" y="0"/>
                      </a:lnTo>
                      <a:lnTo>
                        <a:pt x="28" y="4"/>
                      </a:lnTo>
                      <a:lnTo>
                        <a:pt x="13" y="17"/>
                      </a:lnTo>
                      <a:lnTo>
                        <a:pt x="0" y="3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5" name="Freeform 71"/>
                <p:cNvSpPr>
                  <a:spLocks/>
                </p:cNvSpPr>
                <p:nvPr/>
              </p:nvSpPr>
              <p:spPr bwMode="ltGray">
                <a:xfrm>
                  <a:off x="5086" y="3328"/>
                  <a:ext cx="158" cy="988"/>
                </a:xfrm>
                <a:custGeom>
                  <a:avLst/>
                  <a:gdLst/>
                  <a:ahLst/>
                  <a:cxnLst>
                    <a:cxn ang="0">
                      <a:pos x="156" y="987"/>
                    </a:cxn>
                    <a:cxn ang="0">
                      <a:pos x="157" y="844"/>
                    </a:cxn>
                    <a:cxn ang="0">
                      <a:pos x="157" y="778"/>
                    </a:cxn>
                    <a:cxn ang="0">
                      <a:pos x="153" y="732"/>
                    </a:cxn>
                    <a:cxn ang="0">
                      <a:pos x="151" y="676"/>
                    </a:cxn>
                    <a:cxn ang="0">
                      <a:pos x="152" y="618"/>
                    </a:cxn>
                    <a:cxn ang="0">
                      <a:pos x="150" y="569"/>
                    </a:cxn>
                    <a:cxn ang="0">
                      <a:pos x="146" y="526"/>
                    </a:cxn>
                    <a:cxn ang="0">
                      <a:pos x="141" y="448"/>
                    </a:cxn>
                    <a:cxn ang="0">
                      <a:pos x="133" y="363"/>
                    </a:cxn>
                    <a:cxn ang="0">
                      <a:pos x="123" y="277"/>
                    </a:cxn>
                    <a:cxn ang="0">
                      <a:pos x="115" y="185"/>
                    </a:cxn>
                    <a:cxn ang="0">
                      <a:pos x="109" y="131"/>
                    </a:cxn>
                    <a:cxn ang="0">
                      <a:pos x="103" y="109"/>
                    </a:cxn>
                    <a:cxn ang="0">
                      <a:pos x="88" y="72"/>
                    </a:cxn>
                    <a:cxn ang="0">
                      <a:pos x="76" y="45"/>
                    </a:cxn>
                    <a:cxn ang="0">
                      <a:pos x="60" y="23"/>
                    </a:cxn>
                    <a:cxn ang="0">
                      <a:pos x="44" y="5"/>
                    </a:cxn>
                    <a:cxn ang="0">
                      <a:pos x="33" y="0"/>
                    </a:cxn>
                    <a:cxn ang="0">
                      <a:pos x="18" y="0"/>
                    </a:cxn>
                    <a:cxn ang="0">
                      <a:pos x="6" y="5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58" h="988">
                      <a:moveTo>
                        <a:pt x="156" y="987"/>
                      </a:moveTo>
                      <a:lnTo>
                        <a:pt x="157" y="844"/>
                      </a:lnTo>
                      <a:lnTo>
                        <a:pt x="157" y="778"/>
                      </a:lnTo>
                      <a:lnTo>
                        <a:pt x="153" y="732"/>
                      </a:lnTo>
                      <a:lnTo>
                        <a:pt x="151" y="676"/>
                      </a:lnTo>
                      <a:lnTo>
                        <a:pt x="152" y="618"/>
                      </a:lnTo>
                      <a:lnTo>
                        <a:pt x="150" y="569"/>
                      </a:lnTo>
                      <a:lnTo>
                        <a:pt x="146" y="526"/>
                      </a:lnTo>
                      <a:lnTo>
                        <a:pt x="141" y="448"/>
                      </a:lnTo>
                      <a:lnTo>
                        <a:pt x="133" y="363"/>
                      </a:lnTo>
                      <a:lnTo>
                        <a:pt x="123" y="277"/>
                      </a:lnTo>
                      <a:lnTo>
                        <a:pt x="115" y="185"/>
                      </a:lnTo>
                      <a:lnTo>
                        <a:pt x="109" y="131"/>
                      </a:lnTo>
                      <a:lnTo>
                        <a:pt x="103" y="109"/>
                      </a:lnTo>
                      <a:lnTo>
                        <a:pt x="88" y="72"/>
                      </a:lnTo>
                      <a:lnTo>
                        <a:pt x="76" y="45"/>
                      </a:lnTo>
                      <a:lnTo>
                        <a:pt x="60" y="23"/>
                      </a:lnTo>
                      <a:lnTo>
                        <a:pt x="44" y="5"/>
                      </a:lnTo>
                      <a:lnTo>
                        <a:pt x="33" y="0"/>
                      </a:lnTo>
                      <a:lnTo>
                        <a:pt x="18" y="0"/>
                      </a:lnTo>
                      <a:lnTo>
                        <a:pt x="6" y="5"/>
                      </a:lnTo>
                      <a:lnTo>
                        <a:pt x="0" y="16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6" name="Freeform 72"/>
                <p:cNvSpPr>
                  <a:spLocks/>
                </p:cNvSpPr>
                <p:nvPr/>
              </p:nvSpPr>
              <p:spPr bwMode="ltGray">
                <a:xfrm>
                  <a:off x="5072" y="3692"/>
                  <a:ext cx="163" cy="317"/>
                </a:xfrm>
                <a:custGeom>
                  <a:avLst/>
                  <a:gdLst/>
                  <a:ahLst/>
                  <a:cxnLst>
                    <a:cxn ang="0">
                      <a:pos x="162" y="316"/>
                    </a:cxn>
                    <a:cxn ang="0">
                      <a:pos x="138" y="245"/>
                    </a:cxn>
                    <a:cxn ang="0">
                      <a:pos x="117" y="167"/>
                    </a:cxn>
                    <a:cxn ang="0">
                      <a:pos x="106" y="133"/>
                    </a:cxn>
                    <a:cxn ang="0">
                      <a:pos x="92" y="94"/>
                    </a:cxn>
                    <a:cxn ang="0">
                      <a:pos x="72" y="52"/>
                    </a:cxn>
                    <a:cxn ang="0">
                      <a:pos x="57" y="26"/>
                    </a:cxn>
                    <a:cxn ang="0">
                      <a:pos x="46" y="14"/>
                    </a:cxn>
                    <a:cxn ang="0">
                      <a:pos x="32" y="4"/>
                    </a:cxn>
                    <a:cxn ang="0">
                      <a:pos x="15" y="0"/>
                    </a:cxn>
                    <a:cxn ang="0">
                      <a:pos x="8" y="9"/>
                    </a:cxn>
                    <a:cxn ang="0">
                      <a:pos x="0" y="28"/>
                    </a:cxn>
                  </a:cxnLst>
                  <a:rect l="0" t="0" r="r" b="b"/>
                  <a:pathLst>
                    <a:path w="163" h="317">
                      <a:moveTo>
                        <a:pt x="162" y="316"/>
                      </a:moveTo>
                      <a:lnTo>
                        <a:pt x="138" y="245"/>
                      </a:lnTo>
                      <a:lnTo>
                        <a:pt x="117" y="167"/>
                      </a:lnTo>
                      <a:lnTo>
                        <a:pt x="106" y="133"/>
                      </a:lnTo>
                      <a:lnTo>
                        <a:pt x="92" y="94"/>
                      </a:lnTo>
                      <a:lnTo>
                        <a:pt x="72" y="52"/>
                      </a:lnTo>
                      <a:lnTo>
                        <a:pt x="57" y="26"/>
                      </a:lnTo>
                      <a:lnTo>
                        <a:pt x="46" y="14"/>
                      </a:lnTo>
                      <a:lnTo>
                        <a:pt x="32" y="4"/>
                      </a:lnTo>
                      <a:lnTo>
                        <a:pt x="15" y="0"/>
                      </a:lnTo>
                      <a:lnTo>
                        <a:pt x="8" y="9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7" name="Freeform 73"/>
                <p:cNvSpPr>
                  <a:spLocks/>
                </p:cNvSpPr>
                <p:nvPr/>
              </p:nvSpPr>
              <p:spPr bwMode="ltGray">
                <a:xfrm>
                  <a:off x="5357" y="3974"/>
                  <a:ext cx="157" cy="347"/>
                </a:xfrm>
                <a:custGeom>
                  <a:avLst/>
                  <a:gdLst/>
                  <a:ahLst/>
                  <a:cxnLst>
                    <a:cxn ang="0">
                      <a:pos x="156" y="346"/>
                    </a:cxn>
                    <a:cxn ang="0">
                      <a:pos x="133" y="313"/>
                    </a:cxn>
                    <a:cxn ang="0">
                      <a:pos x="123" y="292"/>
                    </a:cxn>
                    <a:cxn ang="0">
                      <a:pos x="117" y="275"/>
                    </a:cxn>
                    <a:cxn ang="0">
                      <a:pos x="82" y="116"/>
                    </a:cxn>
                    <a:cxn ang="0">
                      <a:pos x="64" y="65"/>
                    </a:cxn>
                    <a:cxn ang="0">
                      <a:pos x="50" y="32"/>
                    </a:cxn>
                    <a:cxn ang="0">
                      <a:pos x="39" y="17"/>
                    </a:cxn>
                    <a:cxn ang="0">
                      <a:pos x="27" y="4"/>
                    </a:cxn>
                    <a:cxn ang="0">
                      <a:pos x="13" y="0"/>
                    </a:cxn>
                    <a:cxn ang="0">
                      <a:pos x="4" y="3"/>
                    </a:cxn>
                    <a:cxn ang="0">
                      <a:pos x="0" y="23"/>
                    </a:cxn>
                  </a:cxnLst>
                  <a:rect l="0" t="0" r="r" b="b"/>
                  <a:pathLst>
                    <a:path w="157" h="347">
                      <a:moveTo>
                        <a:pt x="156" y="346"/>
                      </a:moveTo>
                      <a:lnTo>
                        <a:pt x="133" y="313"/>
                      </a:lnTo>
                      <a:lnTo>
                        <a:pt x="123" y="292"/>
                      </a:lnTo>
                      <a:lnTo>
                        <a:pt x="117" y="275"/>
                      </a:lnTo>
                      <a:lnTo>
                        <a:pt x="82" y="116"/>
                      </a:lnTo>
                      <a:lnTo>
                        <a:pt x="64" y="65"/>
                      </a:lnTo>
                      <a:lnTo>
                        <a:pt x="50" y="32"/>
                      </a:lnTo>
                      <a:lnTo>
                        <a:pt x="39" y="17"/>
                      </a:lnTo>
                      <a:lnTo>
                        <a:pt x="27" y="4"/>
                      </a:lnTo>
                      <a:lnTo>
                        <a:pt x="13" y="0"/>
                      </a:lnTo>
                      <a:lnTo>
                        <a:pt x="4" y="3"/>
                      </a:lnTo>
                      <a:lnTo>
                        <a:pt x="0" y="2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8" name="Freeform 74"/>
                <p:cNvSpPr>
                  <a:spLocks/>
                </p:cNvSpPr>
                <p:nvPr/>
              </p:nvSpPr>
              <p:spPr bwMode="ltGray">
                <a:xfrm>
                  <a:off x="4948" y="3692"/>
                  <a:ext cx="340" cy="526"/>
                </a:xfrm>
                <a:custGeom>
                  <a:avLst/>
                  <a:gdLst/>
                  <a:ahLst/>
                  <a:cxnLst>
                    <a:cxn ang="0">
                      <a:pos x="339" y="525"/>
                    </a:cxn>
                    <a:cxn ang="0">
                      <a:pos x="329" y="483"/>
                    </a:cxn>
                    <a:cxn ang="0">
                      <a:pos x="222" y="198"/>
                    </a:cxn>
                    <a:cxn ang="0">
                      <a:pos x="175" y="110"/>
                    </a:cxn>
                    <a:cxn ang="0">
                      <a:pos x="161" y="80"/>
                    </a:cxn>
                    <a:cxn ang="0">
                      <a:pos x="143" y="47"/>
                    </a:cxn>
                    <a:cxn ang="0">
                      <a:pos x="121" y="23"/>
                    </a:cxn>
                    <a:cxn ang="0">
                      <a:pos x="102" y="9"/>
                    </a:cxn>
                    <a:cxn ang="0">
                      <a:pos x="77" y="0"/>
                    </a:cxn>
                    <a:cxn ang="0">
                      <a:pos x="53" y="0"/>
                    </a:cxn>
                    <a:cxn ang="0">
                      <a:pos x="35" y="9"/>
                    </a:cxn>
                    <a:cxn ang="0">
                      <a:pos x="0" y="58"/>
                    </a:cxn>
                  </a:cxnLst>
                  <a:rect l="0" t="0" r="r" b="b"/>
                  <a:pathLst>
                    <a:path w="340" h="526">
                      <a:moveTo>
                        <a:pt x="339" y="525"/>
                      </a:moveTo>
                      <a:lnTo>
                        <a:pt x="329" y="483"/>
                      </a:lnTo>
                      <a:lnTo>
                        <a:pt x="222" y="198"/>
                      </a:lnTo>
                      <a:lnTo>
                        <a:pt x="175" y="110"/>
                      </a:lnTo>
                      <a:lnTo>
                        <a:pt x="161" y="80"/>
                      </a:lnTo>
                      <a:lnTo>
                        <a:pt x="143" y="47"/>
                      </a:lnTo>
                      <a:lnTo>
                        <a:pt x="121" y="23"/>
                      </a:lnTo>
                      <a:lnTo>
                        <a:pt x="102" y="9"/>
                      </a:lnTo>
                      <a:lnTo>
                        <a:pt x="77" y="0"/>
                      </a:lnTo>
                      <a:lnTo>
                        <a:pt x="53" y="0"/>
                      </a:lnTo>
                      <a:lnTo>
                        <a:pt x="35" y="9"/>
                      </a:lnTo>
                      <a:lnTo>
                        <a:pt x="0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9" name="Freeform 75"/>
                <p:cNvSpPr>
                  <a:spLocks/>
                </p:cNvSpPr>
                <p:nvPr/>
              </p:nvSpPr>
              <p:spPr bwMode="ltGray">
                <a:xfrm>
                  <a:off x="5183" y="3343"/>
                  <a:ext cx="338" cy="870"/>
                </a:xfrm>
                <a:custGeom>
                  <a:avLst/>
                  <a:gdLst/>
                  <a:ahLst/>
                  <a:cxnLst>
                    <a:cxn ang="0">
                      <a:pos x="0" y="869"/>
                    </a:cxn>
                    <a:cxn ang="0">
                      <a:pos x="89" y="622"/>
                    </a:cxn>
                    <a:cxn ang="0">
                      <a:pos x="137" y="499"/>
                    </a:cxn>
                    <a:cxn ang="0">
                      <a:pos x="179" y="381"/>
                    </a:cxn>
                    <a:cxn ang="0">
                      <a:pos x="205" y="299"/>
                    </a:cxn>
                    <a:cxn ang="0">
                      <a:pos x="217" y="256"/>
                    </a:cxn>
                    <a:cxn ang="0">
                      <a:pos x="225" y="209"/>
                    </a:cxn>
                    <a:cxn ang="0">
                      <a:pos x="235" y="166"/>
                    </a:cxn>
                    <a:cxn ang="0">
                      <a:pos x="251" y="114"/>
                    </a:cxn>
                    <a:cxn ang="0">
                      <a:pos x="269" y="68"/>
                    </a:cxn>
                    <a:cxn ang="0">
                      <a:pos x="292" y="27"/>
                    </a:cxn>
                    <a:cxn ang="0">
                      <a:pos x="309" y="2"/>
                    </a:cxn>
                    <a:cxn ang="0">
                      <a:pos x="320" y="0"/>
                    </a:cxn>
                    <a:cxn ang="0">
                      <a:pos x="331" y="12"/>
                    </a:cxn>
                    <a:cxn ang="0">
                      <a:pos x="337" y="58"/>
                    </a:cxn>
                  </a:cxnLst>
                  <a:rect l="0" t="0" r="r" b="b"/>
                  <a:pathLst>
                    <a:path w="338" h="870">
                      <a:moveTo>
                        <a:pt x="0" y="869"/>
                      </a:moveTo>
                      <a:lnTo>
                        <a:pt x="89" y="622"/>
                      </a:lnTo>
                      <a:lnTo>
                        <a:pt x="137" y="499"/>
                      </a:lnTo>
                      <a:lnTo>
                        <a:pt x="179" y="381"/>
                      </a:lnTo>
                      <a:lnTo>
                        <a:pt x="205" y="299"/>
                      </a:lnTo>
                      <a:lnTo>
                        <a:pt x="217" y="256"/>
                      </a:lnTo>
                      <a:lnTo>
                        <a:pt x="225" y="209"/>
                      </a:lnTo>
                      <a:lnTo>
                        <a:pt x="235" y="166"/>
                      </a:lnTo>
                      <a:lnTo>
                        <a:pt x="251" y="114"/>
                      </a:lnTo>
                      <a:lnTo>
                        <a:pt x="269" y="68"/>
                      </a:lnTo>
                      <a:lnTo>
                        <a:pt x="292" y="27"/>
                      </a:lnTo>
                      <a:lnTo>
                        <a:pt x="309" y="2"/>
                      </a:lnTo>
                      <a:lnTo>
                        <a:pt x="320" y="0"/>
                      </a:lnTo>
                      <a:lnTo>
                        <a:pt x="331" y="12"/>
                      </a:lnTo>
                      <a:lnTo>
                        <a:pt x="337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0" name="Freeform 76"/>
                <p:cNvSpPr>
                  <a:spLocks/>
                </p:cNvSpPr>
                <p:nvPr/>
              </p:nvSpPr>
              <p:spPr bwMode="ltGray">
                <a:xfrm>
                  <a:off x="5266" y="3703"/>
                  <a:ext cx="248" cy="299"/>
                </a:xfrm>
                <a:custGeom>
                  <a:avLst/>
                  <a:gdLst/>
                  <a:ahLst/>
                  <a:cxnLst>
                    <a:cxn ang="0">
                      <a:pos x="0" y="298"/>
                    </a:cxn>
                    <a:cxn ang="0">
                      <a:pos x="46" y="233"/>
                    </a:cxn>
                    <a:cxn ang="0">
                      <a:pos x="75" y="159"/>
                    </a:cxn>
                    <a:cxn ang="0">
                      <a:pos x="90" y="126"/>
                    </a:cxn>
                    <a:cxn ang="0">
                      <a:pos x="111" y="87"/>
                    </a:cxn>
                    <a:cxn ang="0">
                      <a:pos x="140" y="47"/>
                    </a:cxn>
                    <a:cxn ang="0">
                      <a:pos x="161" y="23"/>
                    </a:cxn>
                    <a:cxn ang="0">
                      <a:pos x="176" y="11"/>
                    </a:cxn>
                    <a:cxn ang="0">
                      <a:pos x="199" y="1"/>
                    </a:cxn>
                    <a:cxn ang="0">
                      <a:pos x="223" y="0"/>
                    </a:cxn>
                    <a:cxn ang="0">
                      <a:pos x="233" y="14"/>
                    </a:cxn>
                    <a:cxn ang="0">
                      <a:pos x="247" y="36"/>
                    </a:cxn>
                  </a:cxnLst>
                  <a:rect l="0" t="0" r="r" b="b"/>
                  <a:pathLst>
                    <a:path w="248" h="299">
                      <a:moveTo>
                        <a:pt x="0" y="298"/>
                      </a:moveTo>
                      <a:lnTo>
                        <a:pt x="46" y="233"/>
                      </a:lnTo>
                      <a:lnTo>
                        <a:pt x="75" y="159"/>
                      </a:lnTo>
                      <a:lnTo>
                        <a:pt x="90" y="126"/>
                      </a:lnTo>
                      <a:lnTo>
                        <a:pt x="111" y="87"/>
                      </a:lnTo>
                      <a:lnTo>
                        <a:pt x="140" y="47"/>
                      </a:lnTo>
                      <a:lnTo>
                        <a:pt x="161" y="23"/>
                      </a:lnTo>
                      <a:lnTo>
                        <a:pt x="176" y="11"/>
                      </a:lnTo>
                      <a:lnTo>
                        <a:pt x="199" y="1"/>
                      </a:lnTo>
                      <a:lnTo>
                        <a:pt x="223" y="0"/>
                      </a:lnTo>
                      <a:lnTo>
                        <a:pt x="233" y="14"/>
                      </a:lnTo>
                      <a:lnTo>
                        <a:pt x="247" y="36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1" name="Freeform 77"/>
                <p:cNvSpPr>
                  <a:spLocks/>
                </p:cNvSpPr>
                <p:nvPr/>
              </p:nvSpPr>
              <p:spPr bwMode="ltGray">
                <a:xfrm>
                  <a:off x="5164" y="3809"/>
                  <a:ext cx="119" cy="14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9" y="9"/>
                    </a:cxn>
                    <a:cxn ang="0">
                      <a:pos x="44" y="19"/>
                    </a:cxn>
                    <a:cxn ang="0">
                      <a:pos x="65" y="40"/>
                    </a:cxn>
                    <a:cxn ang="0">
                      <a:pos x="85" y="57"/>
                    </a:cxn>
                    <a:cxn ang="0">
                      <a:pos x="101" y="75"/>
                    </a:cxn>
                    <a:cxn ang="0">
                      <a:pos x="109" y="91"/>
                    </a:cxn>
                    <a:cxn ang="0">
                      <a:pos x="115" y="105"/>
                    </a:cxn>
                    <a:cxn ang="0">
                      <a:pos x="118" y="125"/>
                    </a:cxn>
                    <a:cxn ang="0">
                      <a:pos x="118" y="145"/>
                    </a:cxn>
                  </a:cxnLst>
                  <a:rect l="0" t="0" r="r" b="b"/>
                  <a:pathLst>
                    <a:path w="119" h="146">
                      <a:moveTo>
                        <a:pt x="0" y="0"/>
                      </a:moveTo>
                      <a:lnTo>
                        <a:pt x="19" y="9"/>
                      </a:lnTo>
                      <a:lnTo>
                        <a:pt x="44" y="19"/>
                      </a:lnTo>
                      <a:lnTo>
                        <a:pt x="65" y="40"/>
                      </a:lnTo>
                      <a:lnTo>
                        <a:pt x="85" y="57"/>
                      </a:lnTo>
                      <a:lnTo>
                        <a:pt x="101" y="75"/>
                      </a:lnTo>
                      <a:lnTo>
                        <a:pt x="109" y="91"/>
                      </a:lnTo>
                      <a:lnTo>
                        <a:pt x="115" y="105"/>
                      </a:lnTo>
                      <a:lnTo>
                        <a:pt x="118" y="125"/>
                      </a:lnTo>
                      <a:lnTo>
                        <a:pt x="118" y="145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2" name="Freeform 78"/>
                <p:cNvSpPr>
                  <a:spLocks/>
                </p:cNvSpPr>
                <p:nvPr/>
              </p:nvSpPr>
              <p:spPr bwMode="ltGray">
                <a:xfrm>
                  <a:off x="5545" y="3616"/>
                  <a:ext cx="100" cy="574"/>
                </a:xfrm>
                <a:custGeom>
                  <a:avLst/>
                  <a:gdLst/>
                  <a:ahLst/>
                  <a:cxnLst>
                    <a:cxn ang="0">
                      <a:pos x="0" y="573"/>
                    </a:cxn>
                    <a:cxn ang="0">
                      <a:pos x="0" y="519"/>
                    </a:cxn>
                    <a:cxn ang="0">
                      <a:pos x="0" y="479"/>
                    </a:cxn>
                    <a:cxn ang="0">
                      <a:pos x="2" y="450"/>
                    </a:cxn>
                    <a:cxn ang="0">
                      <a:pos x="3" y="416"/>
                    </a:cxn>
                    <a:cxn ang="0">
                      <a:pos x="3" y="380"/>
                    </a:cxn>
                    <a:cxn ang="0">
                      <a:pos x="4" y="351"/>
                    </a:cxn>
                    <a:cxn ang="0">
                      <a:pos x="6" y="323"/>
                    </a:cxn>
                    <a:cxn ang="0">
                      <a:pos x="9" y="276"/>
                    </a:cxn>
                    <a:cxn ang="0">
                      <a:pos x="14" y="223"/>
                    </a:cxn>
                    <a:cxn ang="0">
                      <a:pos x="21" y="170"/>
                    </a:cxn>
                    <a:cxn ang="0">
                      <a:pos x="26" y="114"/>
                    </a:cxn>
                    <a:cxn ang="0">
                      <a:pos x="30" y="80"/>
                    </a:cxn>
                    <a:cxn ang="0">
                      <a:pos x="33" y="67"/>
                    </a:cxn>
                    <a:cxn ang="0">
                      <a:pos x="42" y="44"/>
                    </a:cxn>
                    <a:cxn ang="0">
                      <a:pos x="51" y="28"/>
                    </a:cxn>
                    <a:cxn ang="0">
                      <a:pos x="61" y="14"/>
                    </a:cxn>
                    <a:cxn ang="0">
                      <a:pos x="71" y="3"/>
                    </a:cxn>
                    <a:cxn ang="0">
                      <a:pos x="77" y="0"/>
                    </a:cxn>
                    <a:cxn ang="0">
                      <a:pos x="87" y="0"/>
                    </a:cxn>
                    <a:cxn ang="0">
                      <a:pos x="95" y="4"/>
                    </a:cxn>
                    <a:cxn ang="0">
                      <a:pos x="99" y="9"/>
                    </a:cxn>
                  </a:cxnLst>
                  <a:rect l="0" t="0" r="r" b="b"/>
                  <a:pathLst>
                    <a:path w="100" h="574">
                      <a:moveTo>
                        <a:pt x="0" y="573"/>
                      </a:moveTo>
                      <a:lnTo>
                        <a:pt x="0" y="519"/>
                      </a:lnTo>
                      <a:lnTo>
                        <a:pt x="0" y="479"/>
                      </a:lnTo>
                      <a:lnTo>
                        <a:pt x="2" y="450"/>
                      </a:lnTo>
                      <a:lnTo>
                        <a:pt x="3" y="416"/>
                      </a:lnTo>
                      <a:lnTo>
                        <a:pt x="3" y="380"/>
                      </a:lnTo>
                      <a:lnTo>
                        <a:pt x="4" y="351"/>
                      </a:lnTo>
                      <a:lnTo>
                        <a:pt x="6" y="323"/>
                      </a:lnTo>
                      <a:lnTo>
                        <a:pt x="9" y="276"/>
                      </a:lnTo>
                      <a:lnTo>
                        <a:pt x="14" y="223"/>
                      </a:lnTo>
                      <a:lnTo>
                        <a:pt x="21" y="170"/>
                      </a:lnTo>
                      <a:lnTo>
                        <a:pt x="26" y="114"/>
                      </a:lnTo>
                      <a:lnTo>
                        <a:pt x="30" y="80"/>
                      </a:lnTo>
                      <a:lnTo>
                        <a:pt x="33" y="67"/>
                      </a:lnTo>
                      <a:lnTo>
                        <a:pt x="42" y="44"/>
                      </a:lnTo>
                      <a:lnTo>
                        <a:pt x="51" y="28"/>
                      </a:lnTo>
                      <a:lnTo>
                        <a:pt x="61" y="14"/>
                      </a:lnTo>
                      <a:lnTo>
                        <a:pt x="71" y="3"/>
                      </a:lnTo>
                      <a:lnTo>
                        <a:pt x="77" y="0"/>
                      </a:lnTo>
                      <a:lnTo>
                        <a:pt x="87" y="0"/>
                      </a:lnTo>
                      <a:lnTo>
                        <a:pt x="95" y="4"/>
                      </a:lnTo>
                      <a:lnTo>
                        <a:pt x="99" y="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3" name="Freeform 79"/>
                <p:cNvSpPr>
                  <a:spLocks/>
                </p:cNvSpPr>
                <p:nvPr/>
              </p:nvSpPr>
              <p:spPr bwMode="ltGray">
                <a:xfrm>
                  <a:off x="5433" y="3986"/>
                  <a:ext cx="124" cy="161"/>
                </a:xfrm>
                <a:custGeom>
                  <a:avLst/>
                  <a:gdLst/>
                  <a:ahLst/>
                  <a:cxnLst>
                    <a:cxn ang="0">
                      <a:pos x="123" y="160"/>
                    </a:cxn>
                    <a:cxn ang="0">
                      <a:pos x="104" y="124"/>
                    </a:cxn>
                    <a:cxn ang="0">
                      <a:pos x="89" y="84"/>
                    </a:cxn>
                    <a:cxn ang="0">
                      <a:pos x="81" y="67"/>
                    </a:cxn>
                    <a:cxn ang="0">
                      <a:pos x="70" y="47"/>
                    </a:cxn>
                    <a:cxn ang="0">
                      <a:pos x="55" y="26"/>
                    </a:cxn>
                    <a:cxn ang="0">
                      <a:pos x="44" y="13"/>
                    </a:cxn>
                    <a:cxn ang="0">
                      <a:pos x="35" y="7"/>
                    </a:cxn>
                    <a:cxn ang="0">
                      <a:pos x="24" y="1"/>
                    </a:cxn>
                    <a:cxn ang="0">
                      <a:pos x="11" y="0"/>
                    </a:cxn>
                    <a:cxn ang="0">
                      <a:pos x="5" y="4"/>
                    </a:cxn>
                    <a:cxn ang="0">
                      <a:pos x="0" y="14"/>
                    </a:cxn>
                  </a:cxnLst>
                  <a:rect l="0" t="0" r="r" b="b"/>
                  <a:pathLst>
                    <a:path w="124" h="161">
                      <a:moveTo>
                        <a:pt x="123" y="160"/>
                      </a:moveTo>
                      <a:lnTo>
                        <a:pt x="104" y="124"/>
                      </a:lnTo>
                      <a:lnTo>
                        <a:pt x="89" y="84"/>
                      </a:lnTo>
                      <a:lnTo>
                        <a:pt x="81" y="67"/>
                      </a:lnTo>
                      <a:lnTo>
                        <a:pt x="70" y="47"/>
                      </a:lnTo>
                      <a:lnTo>
                        <a:pt x="55" y="26"/>
                      </a:lnTo>
                      <a:lnTo>
                        <a:pt x="44" y="13"/>
                      </a:lnTo>
                      <a:lnTo>
                        <a:pt x="35" y="7"/>
                      </a:lnTo>
                      <a:lnTo>
                        <a:pt x="24" y="1"/>
                      </a:lnTo>
                      <a:lnTo>
                        <a:pt x="11" y="0"/>
                      </a:lnTo>
                      <a:lnTo>
                        <a:pt x="5" y="4"/>
                      </a:lnTo>
                      <a:lnTo>
                        <a:pt x="0" y="14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4" name="Freeform 80"/>
                <p:cNvSpPr>
                  <a:spLocks/>
                </p:cNvSpPr>
                <p:nvPr/>
              </p:nvSpPr>
              <p:spPr bwMode="ltGray">
                <a:xfrm>
                  <a:off x="5472" y="3794"/>
                  <a:ext cx="84" cy="400"/>
                </a:xfrm>
                <a:custGeom>
                  <a:avLst/>
                  <a:gdLst/>
                  <a:ahLst/>
                  <a:cxnLst>
                    <a:cxn ang="0">
                      <a:pos x="82" y="399"/>
                    </a:cxn>
                    <a:cxn ang="0">
                      <a:pos x="83" y="361"/>
                    </a:cxn>
                    <a:cxn ang="0">
                      <a:pos x="83" y="333"/>
                    </a:cxn>
                    <a:cxn ang="0">
                      <a:pos x="81" y="314"/>
                    </a:cxn>
                    <a:cxn ang="0">
                      <a:pos x="80" y="289"/>
                    </a:cxn>
                    <a:cxn ang="0">
                      <a:pos x="80" y="264"/>
                    </a:cxn>
                    <a:cxn ang="0">
                      <a:pos x="79" y="244"/>
                    </a:cxn>
                    <a:cxn ang="0">
                      <a:pos x="77" y="225"/>
                    </a:cxn>
                    <a:cxn ang="0">
                      <a:pos x="74" y="191"/>
                    </a:cxn>
                    <a:cxn ang="0">
                      <a:pos x="70" y="155"/>
                    </a:cxn>
                    <a:cxn ang="0">
                      <a:pos x="65" y="119"/>
                    </a:cxn>
                    <a:cxn ang="0">
                      <a:pos x="61" y="79"/>
                    </a:cxn>
                    <a:cxn ang="0">
                      <a:pos x="57" y="55"/>
                    </a:cxn>
                    <a:cxn ang="0">
                      <a:pos x="54" y="46"/>
                    </a:cxn>
                    <a:cxn ang="0">
                      <a:pos x="47" y="31"/>
                    </a:cxn>
                    <a:cxn ang="0">
                      <a:pos x="39" y="19"/>
                    </a:cxn>
                    <a:cxn ang="0">
                      <a:pos x="31" y="10"/>
                    </a:cxn>
                    <a:cxn ang="0">
                      <a:pos x="23" y="2"/>
                    </a:cxn>
                    <a:cxn ang="0">
                      <a:pos x="17" y="0"/>
                    </a:cxn>
                    <a:cxn ang="0">
                      <a:pos x="9" y="0"/>
                    </a:cxn>
                    <a:cxn ang="0">
                      <a:pos x="2" y="3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84" h="400">
                      <a:moveTo>
                        <a:pt x="82" y="399"/>
                      </a:moveTo>
                      <a:lnTo>
                        <a:pt x="83" y="361"/>
                      </a:lnTo>
                      <a:lnTo>
                        <a:pt x="83" y="333"/>
                      </a:lnTo>
                      <a:lnTo>
                        <a:pt x="81" y="314"/>
                      </a:lnTo>
                      <a:lnTo>
                        <a:pt x="80" y="289"/>
                      </a:lnTo>
                      <a:lnTo>
                        <a:pt x="80" y="264"/>
                      </a:lnTo>
                      <a:lnTo>
                        <a:pt x="79" y="244"/>
                      </a:lnTo>
                      <a:lnTo>
                        <a:pt x="77" y="225"/>
                      </a:lnTo>
                      <a:lnTo>
                        <a:pt x="74" y="191"/>
                      </a:lnTo>
                      <a:lnTo>
                        <a:pt x="70" y="155"/>
                      </a:lnTo>
                      <a:lnTo>
                        <a:pt x="65" y="119"/>
                      </a:lnTo>
                      <a:lnTo>
                        <a:pt x="61" y="79"/>
                      </a:lnTo>
                      <a:lnTo>
                        <a:pt x="57" y="55"/>
                      </a:lnTo>
                      <a:lnTo>
                        <a:pt x="54" y="46"/>
                      </a:lnTo>
                      <a:lnTo>
                        <a:pt x="47" y="31"/>
                      </a:lnTo>
                      <a:lnTo>
                        <a:pt x="39" y="19"/>
                      </a:lnTo>
                      <a:lnTo>
                        <a:pt x="31" y="10"/>
                      </a:lnTo>
                      <a:lnTo>
                        <a:pt x="23" y="2"/>
                      </a:lnTo>
                      <a:lnTo>
                        <a:pt x="17" y="0"/>
                      </a:lnTo>
                      <a:lnTo>
                        <a:pt x="9" y="0"/>
                      </a:lnTo>
                      <a:lnTo>
                        <a:pt x="2" y="3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5" name="Freeform 81"/>
                <p:cNvSpPr>
                  <a:spLocks/>
                </p:cNvSpPr>
                <p:nvPr/>
              </p:nvSpPr>
              <p:spPr bwMode="ltGray">
                <a:xfrm>
                  <a:off x="5547" y="4043"/>
                  <a:ext cx="131" cy="151"/>
                </a:xfrm>
                <a:custGeom>
                  <a:avLst/>
                  <a:gdLst/>
                  <a:ahLst/>
                  <a:cxnLst>
                    <a:cxn ang="0">
                      <a:pos x="0" y="150"/>
                    </a:cxn>
                    <a:cxn ang="0">
                      <a:pos x="19" y="135"/>
                    </a:cxn>
                    <a:cxn ang="0">
                      <a:pos x="26" y="126"/>
                    </a:cxn>
                    <a:cxn ang="0">
                      <a:pos x="32" y="119"/>
                    </a:cxn>
                    <a:cxn ang="0">
                      <a:pos x="60" y="50"/>
                    </a:cxn>
                    <a:cxn ang="0">
                      <a:pos x="76" y="28"/>
                    </a:cxn>
                    <a:cxn ang="0">
                      <a:pos x="87" y="14"/>
                    </a:cxn>
                    <a:cxn ang="0">
                      <a:pos x="96" y="7"/>
                    </a:cxn>
                    <a:cxn ang="0">
                      <a:pos x="107" y="2"/>
                    </a:cxn>
                    <a:cxn ang="0">
                      <a:pos x="118" y="0"/>
                    </a:cxn>
                    <a:cxn ang="0">
                      <a:pos x="125" y="1"/>
                    </a:cxn>
                    <a:cxn ang="0">
                      <a:pos x="130" y="9"/>
                    </a:cxn>
                  </a:cxnLst>
                  <a:rect l="0" t="0" r="r" b="b"/>
                  <a:pathLst>
                    <a:path w="131" h="151">
                      <a:moveTo>
                        <a:pt x="0" y="150"/>
                      </a:moveTo>
                      <a:lnTo>
                        <a:pt x="19" y="135"/>
                      </a:lnTo>
                      <a:lnTo>
                        <a:pt x="26" y="126"/>
                      </a:lnTo>
                      <a:lnTo>
                        <a:pt x="32" y="119"/>
                      </a:lnTo>
                      <a:lnTo>
                        <a:pt x="60" y="50"/>
                      </a:lnTo>
                      <a:lnTo>
                        <a:pt x="76" y="28"/>
                      </a:lnTo>
                      <a:lnTo>
                        <a:pt x="87" y="14"/>
                      </a:lnTo>
                      <a:lnTo>
                        <a:pt x="96" y="7"/>
                      </a:lnTo>
                      <a:lnTo>
                        <a:pt x="107" y="2"/>
                      </a:lnTo>
                      <a:lnTo>
                        <a:pt x="118" y="0"/>
                      </a:lnTo>
                      <a:lnTo>
                        <a:pt x="125" y="1"/>
                      </a:lnTo>
                      <a:lnTo>
                        <a:pt x="130" y="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6" name="Freeform 82"/>
                <p:cNvSpPr>
                  <a:spLocks/>
                </p:cNvSpPr>
                <p:nvPr/>
              </p:nvSpPr>
              <p:spPr bwMode="ltGray">
                <a:xfrm>
                  <a:off x="4636" y="3710"/>
                  <a:ext cx="304" cy="525"/>
                </a:xfrm>
                <a:custGeom>
                  <a:avLst/>
                  <a:gdLst/>
                  <a:ahLst/>
                  <a:cxnLst>
                    <a:cxn ang="0">
                      <a:pos x="303" y="524"/>
                    </a:cxn>
                    <a:cxn ang="0">
                      <a:pos x="292" y="462"/>
                    </a:cxn>
                    <a:cxn ang="0">
                      <a:pos x="278" y="396"/>
                    </a:cxn>
                    <a:cxn ang="0">
                      <a:pos x="266" y="344"/>
                    </a:cxn>
                    <a:cxn ang="0">
                      <a:pos x="253" y="297"/>
                    </a:cxn>
                    <a:cxn ang="0">
                      <a:pos x="236" y="257"/>
                    </a:cxn>
                    <a:cxn ang="0">
                      <a:pos x="220" y="213"/>
                    </a:cxn>
                    <a:cxn ang="0">
                      <a:pos x="197" y="176"/>
                    </a:cxn>
                    <a:cxn ang="0">
                      <a:pos x="148" y="102"/>
                    </a:cxn>
                    <a:cxn ang="0">
                      <a:pos x="134" y="80"/>
                    </a:cxn>
                    <a:cxn ang="0">
                      <a:pos x="124" y="70"/>
                    </a:cxn>
                    <a:cxn ang="0">
                      <a:pos x="100" y="42"/>
                    </a:cxn>
                    <a:cxn ang="0">
                      <a:pos x="87" y="28"/>
                    </a:cxn>
                    <a:cxn ang="0">
                      <a:pos x="71" y="18"/>
                    </a:cxn>
                    <a:cxn ang="0">
                      <a:pos x="47" y="6"/>
                    </a:cxn>
                    <a:cxn ang="0">
                      <a:pos x="30" y="0"/>
                    </a:cxn>
                    <a:cxn ang="0">
                      <a:pos x="18" y="0"/>
                    </a:cxn>
                    <a:cxn ang="0">
                      <a:pos x="7" y="3"/>
                    </a:cxn>
                    <a:cxn ang="0">
                      <a:pos x="0" y="10"/>
                    </a:cxn>
                  </a:cxnLst>
                  <a:rect l="0" t="0" r="r" b="b"/>
                  <a:pathLst>
                    <a:path w="304" h="525">
                      <a:moveTo>
                        <a:pt x="303" y="524"/>
                      </a:moveTo>
                      <a:lnTo>
                        <a:pt x="292" y="462"/>
                      </a:lnTo>
                      <a:lnTo>
                        <a:pt x="278" y="396"/>
                      </a:lnTo>
                      <a:lnTo>
                        <a:pt x="266" y="344"/>
                      </a:lnTo>
                      <a:lnTo>
                        <a:pt x="253" y="297"/>
                      </a:lnTo>
                      <a:lnTo>
                        <a:pt x="236" y="257"/>
                      </a:lnTo>
                      <a:lnTo>
                        <a:pt x="220" y="213"/>
                      </a:lnTo>
                      <a:lnTo>
                        <a:pt x="197" y="176"/>
                      </a:lnTo>
                      <a:lnTo>
                        <a:pt x="148" y="102"/>
                      </a:lnTo>
                      <a:lnTo>
                        <a:pt x="134" y="80"/>
                      </a:lnTo>
                      <a:lnTo>
                        <a:pt x="124" y="70"/>
                      </a:lnTo>
                      <a:lnTo>
                        <a:pt x="100" y="42"/>
                      </a:lnTo>
                      <a:lnTo>
                        <a:pt x="87" y="28"/>
                      </a:lnTo>
                      <a:lnTo>
                        <a:pt x="71" y="18"/>
                      </a:lnTo>
                      <a:lnTo>
                        <a:pt x="47" y="6"/>
                      </a:lnTo>
                      <a:lnTo>
                        <a:pt x="30" y="0"/>
                      </a:lnTo>
                      <a:lnTo>
                        <a:pt x="18" y="0"/>
                      </a:lnTo>
                      <a:lnTo>
                        <a:pt x="7" y="3"/>
                      </a:lnTo>
                      <a:lnTo>
                        <a:pt x="0" y="10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7" name="Freeform 83"/>
                <p:cNvSpPr>
                  <a:spLocks/>
                </p:cNvSpPr>
                <p:nvPr/>
              </p:nvSpPr>
              <p:spPr bwMode="ltGray">
                <a:xfrm>
                  <a:off x="4834" y="3768"/>
                  <a:ext cx="126" cy="432"/>
                </a:xfrm>
                <a:custGeom>
                  <a:avLst/>
                  <a:gdLst/>
                  <a:ahLst/>
                  <a:cxnLst>
                    <a:cxn ang="0">
                      <a:pos x="125" y="431"/>
                    </a:cxn>
                    <a:cxn ang="0">
                      <a:pos x="57" y="16"/>
                    </a:cxn>
                    <a:cxn ang="0">
                      <a:pos x="52" y="10"/>
                    </a:cxn>
                    <a:cxn ang="0">
                      <a:pos x="45" y="3"/>
                    </a:cxn>
                    <a:cxn ang="0">
                      <a:pos x="38" y="1"/>
                    </a:cxn>
                    <a:cxn ang="0">
                      <a:pos x="27" y="0"/>
                    </a:cxn>
                    <a:cxn ang="0">
                      <a:pos x="19" y="1"/>
                    </a:cxn>
                    <a:cxn ang="0">
                      <a:pos x="12" y="6"/>
                    </a:cxn>
                    <a:cxn ang="0">
                      <a:pos x="4" y="14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26" h="432">
                      <a:moveTo>
                        <a:pt x="125" y="431"/>
                      </a:moveTo>
                      <a:lnTo>
                        <a:pt x="57" y="16"/>
                      </a:lnTo>
                      <a:lnTo>
                        <a:pt x="52" y="10"/>
                      </a:lnTo>
                      <a:lnTo>
                        <a:pt x="45" y="3"/>
                      </a:lnTo>
                      <a:lnTo>
                        <a:pt x="38" y="1"/>
                      </a:lnTo>
                      <a:lnTo>
                        <a:pt x="27" y="0"/>
                      </a:lnTo>
                      <a:lnTo>
                        <a:pt x="19" y="1"/>
                      </a:lnTo>
                      <a:lnTo>
                        <a:pt x="12" y="6"/>
                      </a:lnTo>
                      <a:lnTo>
                        <a:pt x="4" y="14"/>
                      </a:lnTo>
                      <a:lnTo>
                        <a:pt x="0" y="2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109" name="Freeform 85"/>
              <p:cNvSpPr>
                <a:spLocks/>
              </p:cNvSpPr>
              <p:nvPr/>
            </p:nvSpPr>
            <p:spPr bwMode="ltGray">
              <a:xfrm>
                <a:off x="5031" y="3712"/>
                <a:ext cx="46" cy="270"/>
              </a:xfrm>
              <a:custGeom>
                <a:avLst/>
                <a:gdLst/>
                <a:ahLst/>
                <a:cxnLst>
                  <a:cxn ang="0">
                    <a:pos x="45" y="0"/>
                  </a:cxn>
                  <a:cxn ang="0">
                    <a:pos x="28" y="17"/>
                  </a:cxn>
                  <a:cxn ang="0">
                    <a:pos x="19" y="51"/>
                  </a:cxn>
                  <a:cxn ang="0">
                    <a:pos x="9" y="96"/>
                  </a:cxn>
                  <a:cxn ang="0">
                    <a:pos x="0" y="153"/>
                  </a:cxn>
                  <a:cxn ang="0">
                    <a:pos x="0" y="215"/>
                  </a:cxn>
                  <a:cxn ang="0">
                    <a:pos x="5" y="269"/>
                  </a:cxn>
                  <a:cxn ang="0">
                    <a:pos x="9" y="269"/>
                  </a:cxn>
                  <a:cxn ang="0">
                    <a:pos x="5" y="215"/>
                  </a:cxn>
                  <a:cxn ang="0">
                    <a:pos x="5" y="169"/>
                  </a:cxn>
                  <a:cxn ang="0">
                    <a:pos x="14" y="121"/>
                  </a:cxn>
                  <a:cxn ang="0">
                    <a:pos x="28" y="71"/>
                  </a:cxn>
                  <a:cxn ang="0">
                    <a:pos x="44" y="7"/>
                  </a:cxn>
                  <a:cxn ang="0">
                    <a:pos x="45" y="0"/>
                  </a:cxn>
                </a:cxnLst>
                <a:rect l="0" t="0" r="r" b="b"/>
                <a:pathLst>
                  <a:path w="46" h="270">
                    <a:moveTo>
                      <a:pt x="45" y="0"/>
                    </a:moveTo>
                    <a:lnTo>
                      <a:pt x="28" y="17"/>
                    </a:lnTo>
                    <a:lnTo>
                      <a:pt x="19" y="51"/>
                    </a:lnTo>
                    <a:lnTo>
                      <a:pt x="9" y="96"/>
                    </a:lnTo>
                    <a:lnTo>
                      <a:pt x="0" y="153"/>
                    </a:lnTo>
                    <a:lnTo>
                      <a:pt x="0" y="215"/>
                    </a:lnTo>
                    <a:lnTo>
                      <a:pt x="5" y="269"/>
                    </a:lnTo>
                    <a:lnTo>
                      <a:pt x="9" y="269"/>
                    </a:lnTo>
                    <a:lnTo>
                      <a:pt x="5" y="215"/>
                    </a:lnTo>
                    <a:lnTo>
                      <a:pt x="5" y="169"/>
                    </a:lnTo>
                    <a:lnTo>
                      <a:pt x="14" y="121"/>
                    </a:lnTo>
                    <a:lnTo>
                      <a:pt x="28" y="71"/>
                    </a:lnTo>
                    <a:lnTo>
                      <a:pt x="44" y="7"/>
                    </a:lnTo>
                    <a:lnTo>
                      <a:pt x="4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0" name="Freeform 86"/>
              <p:cNvSpPr>
                <a:spLocks/>
              </p:cNvSpPr>
              <p:nvPr/>
            </p:nvSpPr>
            <p:spPr bwMode="ltGray">
              <a:xfrm>
                <a:off x="5499" y="3719"/>
                <a:ext cx="72" cy="27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28" y="21"/>
                  </a:cxn>
                  <a:cxn ang="0">
                    <a:pos x="42" y="55"/>
                  </a:cxn>
                  <a:cxn ang="0">
                    <a:pos x="56" y="101"/>
                  </a:cxn>
                  <a:cxn ang="0">
                    <a:pos x="71" y="159"/>
                  </a:cxn>
                  <a:cxn ang="0">
                    <a:pos x="71" y="222"/>
                  </a:cxn>
                  <a:cxn ang="0">
                    <a:pos x="64" y="277"/>
                  </a:cxn>
                  <a:cxn ang="0">
                    <a:pos x="56" y="277"/>
                  </a:cxn>
                  <a:cxn ang="0">
                    <a:pos x="64" y="222"/>
                  </a:cxn>
                  <a:cxn ang="0">
                    <a:pos x="64" y="176"/>
                  </a:cxn>
                  <a:cxn ang="0">
                    <a:pos x="49" y="125"/>
                  </a:cxn>
                  <a:cxn ang="0">
                    <a:pos x="28" y="75"/>
                  </a:cxn>
                  <a:cxn ang="0">
                    <a:pos x="0" y="13"/>
                  </a:cxn>
                  <a:cxn ang="0">
                    <a:pos x="14" y="0"/>
                  </a:cxn>
                </a:cxnLst>
                <a:rect l="0" t="0" r="r" b="b"/>
                <a:pathLst>
                  <a:path w="72" h="278">
                    <a:moveTo>
                      <a:pt x="14" y="0"/>
                    </a:moveTo>
                    <a:lnTo>
                      <a:pt x="28" y="21"/>
                    </a:lnTo>
                    <a:lnTo>
                      <a:pt x="42" y="55"/>
                    </a:lnTo>
                    <a:lnTo>
                      <a:pt x="56" y="101"/>
                    </a:lnTo>
                    <a:lnTo>
                      <a:pt x="71" y="159"/>
                    </a:lnTo>
                    <a:lnTo>
                      <a:pt x="71" y="222"/>
                    </a:lnTo>
                    <a:lnTo>
                      <a:pt x="64" y="277"/>
                    </a:lnTo>
                    <a:lnTo>
                      <a:pt x="56" y="277"/>
                    </a:lnTo>
                    <a:lnTo>
                      <a:pt x="64" y="222"/>
                    </a:lnTo>
                    <a:lnTo>
                      <a:pt x="64" y="176"/>
                    </a:lnTo>
                    <a:lnTo>
                      <a:pt x="49" y="125"/>
                    </a:lnTo>
                    <a:lnTo>
                      <a:pt x="28" y="75"/>
                    </a:lnTo>
                    <a:lnTo>
                      <a:pt x="0" y="13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1" name="Freeform 87"/>
              <p:cNvSpPr>
                <a:spLocks/>
              </p:cNvSpPr>
              <p:nvPr/>
            </p:nvSpPr>
            <p:spPr bwMode="ltGray">
              <a:xfrm>
                <a:off x="4955" y="3844"/>
                <a:ext cx="196" cy="332"/>
              </a:xfrm>
              <a:custGeom>
                <a:avLst/>
                <a:gdLst/>
                <a:ahLst/>
                <a:cxnLst>
                  <a:cxn ang="0">
                    <a:pos x="114" y="8"/>
                  </a:cxn>
                  <a:cxn ang="0">
                    <a:pos x="97" y="21"/>
                  </a:cxn>
                  <a:cxn ang="0">
                    <a:pos x="61" y="35"/>
                  </a:cxn>
                  <a:cxn ang="0">
                    <a:pos x="75" y="32"/>
                  </a:cxn>
                  <a:cxn ang="0">
                    <a:pos x="80" y="41"/>
                  </a:cxn>
                  <a:cxn ang="0">
                    <a:pos x="75" y="48"/>
                  </a:cxn>
                  <a:cxn ang="0">
                    <a:pos x="55" y="64"/>
                  </a:cxn>
                  <a:cxn ang="0">
                    <a:pos x="55" y="68"/>
                  </a:cxn>
                  <a:cxn ang="0">
                    <a:pos x="69" y="68"/>
                  </a:cxn>
                  <a:cxn ang="0">
                    <a:pos x="64" y="73"/>
                  </a:cxn>
                  <a:cxn ang="0">
                    <a:pos x="55" y="89"/>
                  </a:cxn>
                  <a:cxn ang="0">
                    <a:pos x="64" y="86"/>
                  </a:cxn>
                  <a:cxn ang="0">
                    <a:pos x="67" y="97"/>
                  </a:cxn>
                  <a:cxn ang="0">
                    <a:pos x="19" y="124"/>
                  </a:cxn>
                  <a:cxn ang="0">
                    <a:pos x="50" y="116"/>
                  </a:cxn>
                  <a:cxn ang="0">
                    <a:pos x="38" y="132"/>
                  </a:cxn>
                  <a:cxn ang="0">
                    <a:pos x="25" y="135"/>
                  </a:cxn>
                  <a:cxn ang="0">
                    <a:pos x="58" y="116"/>
                  </a:cxn>
                  <a:cxn ang="0">
                    <a:pos x="67" y="124"/>
                  </a:cxn>
                  <a:cxn ang="0">
                    <a:pos x="41" y="149"/>
                  </a:cxn>
                  <a:cxn ang="0">
                    <a:pos x="22" y="165"/>
                  </a:cxn>
                  <a:cxn ang="0">
                    <a:pos x="45" y="155"/>
                  </a:cxn>
                  <a:cxn ang="0">
                    <a:pos x="52" y="162"/>
                  </a:cxn>
                  <a:cxn ang="0">
                    <a:pos x="41" y="181"/>
                  </a:cxn>
                  <a:cxn ang="0">
                    <a:pos x="25" y="193"/>
                  </a:cxn>
                  <a:cxn ang="0">
                    <a:pos x="30" y="198"/>
                  </a:cxn>
                  <a:cxn ang="0">
                    <a:pos x="33" y="206"/>
                  </a:cxn>
                  <a:cxn ang="0">
                    <a:pos x="30" y="208"/>
                  </a:cxn>
                  <a:cxn ang="0">
                    <a:pos x="27" y="217"/>
                  </a:cxn>
                  <a:cxn ang="0">
                    <a:pos x="30" y="225"/>
                  </a:cxn>
                  <a:cxn ang="0">
                    <a:pos x="5" y="257"/>
                  </a:cxn>
                  <a:cxn ang="0">
                    <a:pos x="36" y="238"/>
                  </a:cxn>
                  <a:cxn ang="0">
                    <a:pos x="64" y="331"/>
                  </a:cxn>
                  <a:cxn ang="0">
                    <a:pos x="41" y="249"/>
                  </a:cxn>
                  <a:cxn ang="0">
                    <a:pos x="55" y="227"/>
                  </a:cxn>
                  <a:cxn ang="0">
                    <a:pos x="58" y="217"/>
                  </a:cxn>
                  <a:cxn ang="0">
                    <a:pos x="67" y="236"/>
                  </a:cxn>
                  <a:cxn ang="0">
                    <a:pos x="64" y="200"/>
                  </a:cxn>
                  <a:cxn ang="0">
                    <a:pos x="83" y="246"/>
                  </a:cxn>
                  <a:cxn ang="0">
                    <a:pos x="92" y="249"/>
                  </a:cxn>
                  <a:cxn ang="0">
                    <a:pos x="69" y="217"/>
                  </a:cxn>
                  <a:cxn ang="0">
                    <a:pos x="75" y="179"/>
                  </a:cxn>
                  <a:cxn ang="0">
                    <a:pos x="134" y="287"/>
                  </a:cxn>
                  <a:cxn ang="0">
                    <a:pos x="80" y="187"/>
                  </a:cxn>
                  <a:cxn ang="0">
                    <a:pos x="86" y="143"/>
                  </a:cxn>
                  <a:cxn ang="0">
                    <a:pos x="114" y="206"/>
                  </a:cxn>
                  <a:cxn ang="0">
                    <a:pos x="94" y="146"/>
                  </a:cxn>
                  <a:cxn ang="0">
                    <a:pos x="119" y="238"/>
                  </a:cxn>
                  <a:cxn ang="0">
                    <a:pos x="97" y="116"/>
                  </a:cxn>
                  <a:cxn ang="0">
                    <a:pos x="102" y="86"/>
                  </a:cxn>
                  <a:cxn ang="0">
                    <a:pos x="136" y="137"/>
                  </a:cxn>
                  <a:cxn ang="0">
                    <a:pos x="136" y="137"/>
                  </a:cxn>
                  <a:cxn ang="0">
                    <a:pos x="111" y="92"/>
                  </a:cxn>
                  <a:cxn ang="0">
                    <a:pos x="114" y="68"/>
                  </a:cxn>
                  <a:cxn ang="0">
                    <a:pos x="122" y="79"/>
                  </a:cxn>
                  <a:cxn ang="0">
                    <a:pos x="195" y="127"/>
                  </a:cxn>
                  <a:cxn ang="0">
                    <a:pos x="119" y="70"/>
                  </a:cxn>
                  <a:cxn ang="0">
                    <a:pos x="134" y="64"/>
                  </a:cxn>
                  <a:cxn ang="0">
                    <a:pos x="178" y="119"/>
                  </a:cxn>
                  <a:cxn ang="0">
                    <a:pos x="128" y="32"/>
                  </a:cxn>
                  <a:cxn ang="0">
                    <a:pos x="125" y="16"/>
                  </a:cxn>
                  <a:cxn ang="0">
                    <a:pos x="139" y="0"/>
                  </a:cxn>
                </a:cxnLst>
                <a:rect l="0" t="0" r="r" b="b"/>
                <a:pathLst>
                  <a:path w="196" h="332">
                    <a:moveTo>
                      <a:pt x="128" y="2"/>
                    </a:moveTo>
                    <a:lnTo>
                      <a:pt x="119" y="2"/>
                    </a:lnTo>
                    <a:lnTo>
                      <a:pt x="114" y="8"/>
                    </a:lnTo>
                    <a:lnTo>
                      <a:pt x="108" y="14"/>
                    </a:lnTo>
                    <a:lnTo>
                      <a:pt x="106" y="16"/>
                    </a:lnTo>
                    <a:lnTo>
                      <a:pt x="97" y="21"/>
                    </a:lnTo>
                    <a:lnTo>
                      <a:pt x="88" y="29"/>
                    </a:lnTo>
                    <a:lnTo>
                      <a:pt x="80" y="32"/>
                    </a:lnTo>
                    <a:lnTo>
                      <a:pt x="61" y="35"/>
                    </a:lnTo>
                    <a:lnTo>
                      <a:pt x="13" y="35"/>
                    </a:lnTo>
                    <a:lnTo>
                      <a:pt x="61" y="37"/>
                    </a:lnTo>
                    <a:lnTo>
                      <a:pt x="75" y="32"/>
                    </a:lnTo>
                    <a:lnTo>
                      <a:pt x="83" y="35"/>
                    </a:lnTo>
                    <a:lnTo>
                      <a:pt x="72" y="41"/>
                    </a:lnTo>
                    <a:lnTo>
                      <a:pt x="80" y="41"/>
                    </a:lnTo>
                    <a:lnTo>
                      <a:pt x="72" y="48"/>
                    </a:lnTo>
                    <a:lnTo>
                      <a:pt x="11" y="94"/>
                    </a:lnTo>
                    <a:lnTo>
                      <a:pt x="75" y="48"/>
                    </a:lnTo>
                    <a:lnTo>
                      <a:pt x="72" y="54"/>
                    </a:lnTo>
                    <a:lnTo>
                      <a:pt x="64" y="62"/>
                    </a:lnTo>
                    <a:lnTo>
                      <a:pt x="55" y="64"/>
                    </a:lnTo>
                    <a:lnTo>
                      <a:pt x="38" y="68"/>
                    </a:lnTo>
                    <a:lnTo>
                      <a:pt x="11" y="62"/>
                    </a:lnTo>
                    <a:lnTo>
                      <a:pt x="55" y="68"/>
                    </a:lnTo>
                    <a:lnTo>
                      <a:pt x="64" y="62"/>
                    </a:lnTo>
                    <a:lnTo>
                      <a:pt x="72" y="59"/>
                    </a:lnTo>
                    <a:lnTo>
                      <a:pt x="69" y="68"/>
                    </a:lnTo>
                    <a:lnTo>
                      <a:pt x="64" y="70"/>
                    </a:lnTo>
                    <a:lnTo>
                      <a:pt x="9" y="97"/>
                    </a:lnTo>
                    <a:lnTo>
                      <a:pt x="64" y="73"/>
                    </a:lnTo>
                    <a:lnTo>
                      <a:pt x="69" y="73"/>
                    </a:lnTo>
                    <a:lnTo>
                      <a:pt x="64" y="81"/>
                    </a:lnTo>
                    <a:lnTo>
                      <a:pt x="55" y="89"/>
                    </a:lnTo>
                    <a:lnTo>
                      <a:pt x="9" y="105"/>
                    </a:lnTo>
                    <a:lnTo>
                      <a:pt x="61" y="86"/>
                    </a:lnTo>
                    <a:lnTo>
                      <a:pt x="64" y="86"/>
                    </a:lnTo>
                    <a:lnTo>
                      <a:pt x="67" y="89"/>
                    </a:lnTo>
                    <a:lnTo>
                      <a:pt x="55" y="99"/>
                    </a:lnTo>
                    <a:lnTo>
                      <a:pt x="67" y="97"/>
                    </a:lnTo>
                    <a:lnTo>
                      <a:pt x="52" y="111"/>
                    </a:lnTo>
                    <a:lnTo>
                      <a:pt x="41" y="119"/>
                    </a:lnTo>
                    <a:lnTo>
                      <a:pt x="19" y="124"/>
                    </a:lnTo>
                    <a:lnTo>
                      <a:pt x="9" y="124"/>
                    </a:lnTo>
                    <a:lnTo>
                      <a:pt x="27" y="122"/>
                    </a:lnTo>
                    <a:lnTo>
                      <a:pt x="50" y="116"/>
                    </a:lnTo>
                    <a:lnTo>
                      <a:pt x="55" y="113"/>
                    </a:lnTo>
                    <a:lnTo>
                      <a:pt x="50" y="122"/>
                    </a:lnTo>
                    <a:lnTo>
                      <a:pt x="38" y="132"/>
                    </a:lnTo>
                    <a:lnTo>
                      <a:pt x="19" y="137"/>
                    </a:lnTo>
                    <a:lnTo>
                      <a:pt x="0" y="143"/>
                    </a:lnTo>
                    <a:lnTo>
                      <a:pt x="25" y="135"/>
                    </a:lnTo>
                    <a:lnTo>
                      <a:pt x="41" y="127"/>
                    </a:lnTo>
                    <a:lnTo>
                      <a:pt x="55" y="119"/>
                    </a:lnTo>
                    <a:lnTo>
                      <a:pt x="58" y="116"/>
                    </a:lnTo>
                    <a:lnTo>
                      <a:pt x="55" y="124"/>
                    </a:lnTo>
                    <a:lnTo>
                      <a:pt x="61" y="122"/>
                    </a:lnTo>
                    <a:lnTo>
                      <a:pt x="67" y="124"/>
                    </a:lnTo>
                    <a:lnTo>
                      <a:pt x="55" y="132"/>
                    </a:lnTo>
                    <a:lnTo>
                      <a:pt x="55" y="137"/>
                    </a:lnTo>
                    <a:lnTo>
                      <a:pt x="41" y="149"/>
                    </a:lnTo>
                    <a:lnTo>
                      <a:pt x="46" y="149"/>
                    </a:lnTo>
                    <a:lnTo>
                      <a:pt x="41" y="155"/>
                    </a:lnTo>
                    <a:lnTo>
                      <a:pt x="22" y="165"/>
                    </a:lnTo>
                    <a:lnTo>
                      <a:pt x="5" y="168"/>
                    </a:lnTo>
                    <a:lnTo>
                      <a:pt x="30" y="162"/>
                    </a:lnTo>
                    <a:lnTo>
                      <a:pt x="45" y="155"/>
                    </a:lnTo>
                    <a:lnTo>
                      <a:pt x="52" y="151"/>
                    </a:lnTo>
                    <a:lnTo>
                      <a:pt x="52" y="160"/>
                    </a:lnTo>
                    <a:lnTo>
                      <a:pt x="52" y="162"/>
                    </a:lnTo>
                    <a:lnTo>
                      <a:pt x="45" y="173"/>
                    </a:lnTo>
                    <a:lnTo>
                      <a:pt x="36" y="181"/>
                    </a:lnTo>
                    <a:lnTo>
                      <a:pt x="41" y="181"/>
                    </a:lnTo>
                    <a:lnTo>
                      <a:pt x="33" y="187"/>
                    </a:lnTo>
                    <a:lnTo>
                      <a:pt x="5" y="200"/>
                    </a:lnTo>
                    <a:lnTo>
                      <a:pt x="25" y="193"/>
                    </a:lnTo>
                    <a:lnTo>
                      <a:pt x="38" y="187"/>
                    </a:lnTo>
                    <a:lnTo>
                      <a:pt x="38" y="195"/>
                    </a:lnTo>
                    <a:lnTo>
                      <a:pt x="30" y="198"/>
                    </a:lnTo>
                    <a:lnTo>
                      <a:pt x="38" y="195"/>
                    </a:lnTo>
                    <a:lnTo>
                      <a:pt x="38" y="200"/>
                    </a:lnTo>
                    <a:lnTo>
                      <a:pt x="33" y="206"/>
                    </a:lnTo>
                    <a:lnTo>
                      <a:pt x="9" y="214"/>
                    </a:lnTo>
                    <a:lnTo>
                      <a:pt x="30" y="206"/>
                    </a:lnTo>
                    <a:lnTo>
                      <a:pt x="30" y="208"/>
                    </a:lnTo>
                    <a:lnTo>
                      <a:pt x="33" y="211"/>
                    </a:lnTo>
                    <a:lnTo>
                      <a:pt x="9" y="231"/>
                    </a:lnTo>
                    <a:lnTo>
                      <a:pt x="27" y="217"/>
                    </a:lnTo>
                    <a:lnTo>
                      <a:pt x="33" y="214"/>
                    </a:lnTo>
                    <a:lnTo>
                      <a:pt x="36" y="219"/>
                    </a:lnTo>
                    <a:lnTo>
                      <a:pt x="30" y="225"/>
                    </a:lnTo>
                    <a:lnTo>
                      <a:pt x="36" y="222"/>
                    </a:lnTo>
                    <a:lnTo>
                      <a:pt x="30" y="238"/>
                    </a:lnTo>
                    <a:lnTo>
                      <a:pt x="5" y="257"/>
                    </a:lnTo>
                    <a:lnTo>
                      <a:pt x="30" y="238"/>
                    </a:lnTo>
                    <a:lnTo>
                      <a:pt x="27" y="246"/>
                    </a:lnTo>
                    <a:lnTo>
                      <a:pt x="36" y="238"/>
                    </a:lnTo>
                    <a:lnTo>
                      <a:pt x="36" y="246"/>
                    </a:lnTo>
                    <a:lnTo>
                      <a:pt x="38" y="284"/>
                    </a:lnTo>
                    <a:lnTo>
                      <a:pt x="64" y="331"/>
                    </a:lnTo>
                    <a:lnTo>
                      <a:pt x="38" y="282"/>
                    </a:lnTo>
                    <a:lnTo>
                      <a:pt x="38" y="263"/>
                    </a:lnTo>
                    <a:lnTo>
                      <a:pt x="41" y="249"/>
                    </a:lnTo>
                    <a:lnTo>
                      <a:pt x="45" y="238"/>
                    </a:lnTo>
                    <a:lnTo>
                      <a:pt x="50" y="219"/>
                    </a:lnTo>
                    <a:lnTo>
                      <a:pt x="55" y="227"/>
                    </a:lnTo>
                    <a:lnTo>
                      <a:pt x="92" y="331"/>
                    </a:lnTo>
                    <a:lnTo>
                      <a:pt x="58" y="227"/>
                    </a:lnTo>
                    <a:lnTo>
                      <a:pt x="58" y="217"/>
                    </a:lnTo>
                    <a:lnTo>
                      <a:pt x="64" y="222"/>
                    </a:lnTo>
                    <a:lnTo>
                      <a:pt x="69" y="322"/>
                    </a:lnTo>
                    <a:lnTo>
                      <a:pt x="67" y="236"/>
                    </a:lnTo>
                    <a:lnTo>
                      <a:pt x="64" y="219"/>
                    </a:lnTo>
                    <a:lnTo>
                      <a:pt x="61" y="214"/>
                    </a:lnTo>
                    <a:lnTo>
                      <a:pt x="64" y="200"/>
                    </a:lnTo>
                    <a:lnTo>
                      <a:pt x="67" y="211"/>
                    </a:lnTo>
                    <a:lnTo>
                      <a:pt x="75" y="233"/>
                    </a:lnTo>
                    <a:lnTo>
                      <a:pt x="83" y="246"/>
                    </a:lnTo>
                    <a:lnTo>
                      <a:pt x="106" y="266"/>
                    </a:lnTo>
                    <a:lnTo>
                      <a:pt x="153" y="301"/>
                    </a:lnTo>
                    <a:lnTo>
                      <a:pt x="92" y="249"/>
                    </a:lnTo>
                    <a:lnTo>
                      <a:pt x="80" y="236"/>
                    </a:lnTo>
                    <a:lnTo>
                      <a:pt x="75" y="227"/>
                    </a:lnTo>
                    <a:lnTo>
                      <a:pt x="69" y="217"/>
                    </a:lnTo>
                    <a:lnTo>
                      <a:pt x="72" y="187"/>
                    </a:lnTo>
                    <a:lnTo>
                      <a:pt x="75" y="195"/>
                    </a:lnTo>
                    <a:lnTo>
                      <a:pt x="75" y="179"/>
                    </a:lnTo>
                    <a:lnTo>
                      <a:pt x="75" y="173"/>
                    </a:lnTo>
                    <a:lnTo>
                      <a:pt x="80" y="187"/>
                    </a:lnTo>
                    <a:lnTo>
                      <a:pt x="134" y="287"/>
                    </a:lnTo>
                    <a:lnTo>
                      <a:pt x="88" y="206"/>
                    </a:lnTo>
                    <a:lnTo>
                      <a:pt x="83" y="198"/>
                    </a:lnTo>
                    <a:lnTo>
                      <a:pt x="80" y="187"/>
                    </a:lnTo>
                    <a:lnTo>
                      <a:pt x="80" y="157"/>
                    </a:lnTo>
                    <a:lnTo>
                      <a:pt x="83" y="160"/>
                    </a:lnTo>
                    <a:lnTo>
                      <a:pt x="86" y="143"/>
                    </a:lnTo>
                    <a:lnTo>
                      <a:pt x="94" y="149"/>
                    </a:lnTo>
                    <a:lnTo>
                      <a:pt x="136" y="260"/>
                    </a:lnTo>
                    <a:lnTo>
                      <a:pt x="114" y="206"/>
                    </a:lnTo>
                    <a:lnTo>
                      <a:pt x="106" y="181"/>
                    </a:lnTo>
                    <a:lnTo>
                      <a:pt x="94" y="160"/>
                    </a:lnTo>
                    <a:lnTo>
                      <a:pt x="94" y="146"/>
                    </a:lnTo>
                    <a:lnTo>
                      <a:pt x="92" y="124"/>
                    </a:lnTo>
                    <a:lnTo>
                      <a:pt x="97" y="127"/>
                    </a:lnTo>
                    <a:lnTo>
                      <a:pt x="119" y="238"/>
                    </a:lnTo>
                    <a:lnTo>
                      <a:pt x="94" y="119"/>
                    </a:lnTo>
                    <a:lnTo>
                      <a:pt x="94" y="108"/>
                    </a:lnTo>
                    <a:lnTo>
                      <a:pt x="97" y="116"/>
                    </a:lnTo>
                    <a:lnTo>
                      <a:pt x="97" y="92"/>
                    </a:lnTo>
                    <a:lnTo>
                      <a:pt x="102" y="99"/>
                    </a:lnTo>
                    <a:lnTo>
                      <a:pt x="102" y="86"/>
                    </a:lnTo>
                    <a:lnTo>
                      <a:pt x="111" y="94"/>
                    </a:lnTo>
                    <a:lnTo>
                      <a:pt x="122" y="122"/>
                    </a:lnTo>
                    <a:lnTo>
                      <a:pt x="136" y="137"/>
                    </a:lnTo>
                    <a:lnTo>
                      <a:pt x="161" y="165"/>
                    </a:lnTo>
                    <a:lnTo>
                      <a:pt x="175" y="189"/>
                    </a:lnTo>
                    <a:lnTo>
                      <a:pt x="136" y="137"/>
                    </a:lnTo>
                    <a:lnTo>
                      <a:pt x="125" y="124"/>
                    </a:lnTo>
                    <a:lnTo>
                      <a:pt x="114" y="105"/>
                    </a:lnTo>
                    <a:lnTo>
                      <a:pt x="111" y="92"/>
                    </a:lnTo>
                    <a:lnTo>
                      <a:pt x="106" y="68"/>
                    </a:lnTo>
                    <a:lnTo>
                      <a:pt x="108" y="70"/>
                    </a:lnTo>
                    <a:lnTo>
                      <a:pt x="114" y="68"/>
                    </a:lnTo>
                    <a:lnTo>
                      <a:pt x="111" y="56"/>
                    </a:lnTo>
                    <a:lnTo>
                      <a:pt x="116" y="68"/>
                    </a:lnTo>
                    <a:lnTo>
                      <a:pt x="122" y="79"/>
                    </a:lnTo>
                    <a:lnTo>
                      <a:pt x="136" y="89"/>
                    </a:lnTo>
                    <a:lnTo>
                      <a:pt x="156" y="99"/>
                    </a:lnTo>
                    <a:lnTo>
                      <a:pt x="195" y="127"/>
                    </a:lnTo>
                    <a:lnTo>
                      <a:pt x="130" y="86"/>
                    </a:lnTo>
                    <a:lnTo>
                      <a:pt x="122" y="75"/>
                    </a:lnTo>
                    <a:lnTo>
                      <a:pt x="119" y="70"/>
                    </a:lnTo>
                    <a:lnTo>
                      <a:pt x="119" y="43"/>
                    </a:lnTo>
                    <a:lnTo>
                      <a:pt x="125" y="52"/>
                    </a:lnTo>
                    <a:lnTo>
                      <a:pt x="134" y="64"/>
                    </a:lnTo>
                    <a:lnTo>
                      <a:pt x="150" y="86"/>
                    </a:lnTo>
                    <a:lnTo>
                      <a:pt x="172" y="108"/>
                    </a:lnTo>
                    <a:lnTo>
                      <a:pt x="178" y="119"/>
                    </a:lnTo>
                    <a:lnTo>
                      <a:pt x="125" y="62"/>
                    </a:lnTo>
                    <a:lnTo>
                      <a:pt x="125" y="46"/>
                    </a:lnTo>
                    <a:lnTo>
                      <a:pt x="128" y="32"/>
                    </a:lnTo>
                    <a:lnTo>
                      <a:pt x="125" y="23"/>
                    </a:lnTo>
                    <a:lnTo>
                      <a:pt x="122" y="21"/>
                    </a:lnTo>
                    <a:lnTo>
                      <a:pt x="125" y="16"/>
                    </a:lnTo>
                    <a:lnTo>
                      <a:pt x="128" y="8"/>
                    </a:lnTo>
                    <a:lnTo>
                      <a:pt x="134" y="2"/>
                    </a:lnTo>
                    <a:lnTo>
                      <a:pt x="139" y="0"/>
                    </a:lnTo>
                    <a:lnTo>
                      <a:pt x="128" y="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2" name="Freeform 88"/>
              <p:cNvSpPr>
                <a:spLocks/>
              </p:cNvSpPr>
              <p:nvPr/>
            </p:nvSpPr>
            <p:spPr bwMode="ltGray">
              <a:xfrm>
                <a:off x="5091" y="3509"/>
                <a:ext cx="122" cy="289"/>
              </a:xfrm>
              <a:custGeom>
                <a:avLst/>
                <a:gdLst/>
                <a:ahLst/>
                <a:cxnLst>
                  <a:cxn ang="0">
                    <a:pos x="121" y="103"/>
                  </a:cxn>
                  <a:cxn ang="0">
                    <a:pos x="108" y="10"/>
                  </a:cxn>
                  <a:cxn ang="0">
                    <a:pos x="92" y="1"/>
                  </a:cxn>
                  <a:cxn ang="0">
                    <a:pos x="79" y="0"/>
                  </a:cxn>
                  <a:cxn ang="0">
                    <a:pos x="58" y="4"/>
                  </a:cxn>
                  <a:cxn ang="0">
                    <a:pos x="45" y="14"/>
                  </a:cxn>
                  <a:cxn ang="0">
                    <a:pos x="31" y="28"/>
                  </a:cxn>
                  <a:cxn ang="0">
                    <a:pos x="17" y="54"/>
                  </a:cxn>
                  <a:cxn ang="0">
                    <a:pos x="9" y="90"/>
                  </a:cxn>
                  <a:cxn ang="0">
                    <a:pos x="5" y="121"/>
                  </a:cxn>
                  <a:cxn ang="0">
                    <a:pos x="0" y="164"/>
                  </a:cxn>
                  <a:cxn ang="0">
                    <a:pos x="0" y="192"/>
                  </a:cxn>
                  <a:cxn ang="0">
                    <a:pos x="9" y="230"/>
                  </a:cxn>
                  <a:cxn ang="0">
                    <a:pos x="27" y="262"/>
                  </a:cxn>
                  <a:cxn ang="0">
                    <a:pos x="45" y="288"/>
                  </a:cxn>
                  <a:cxn ang="0">
                    <a:pos x="35" y="249"/>
                  </a:cxn>
                  <a:cxn ang="0">
                    <a:pos x="31" y="212"/>
                  </a:cxn>
                  <a:cxn ang="0">
                    <a:pos x="33" y="174"/>
                  </a:cxn>
                  <a:cxn ang="0">
                    <a:pos x="35" y="141"/>
                  </a:cxn>
                  <a:cxn ang="0">
                    <a:pos x="39" y="107"/>
                  </a:cxn>
                  <a:cxn ang="0">
                    <a:pos x="45" y="76"/>
                  </a:cxn>
                  <a:cxn ang="0">
                    <a:pos x="47" y="53"/>
                  </a:cxn>
                  <a:cxn ang="0">
                    <a:pos x="55" y="30"/>
                  </a:cxn>
                  <a:cxn ang="0">
                    <a:pos x="73" y="11"/>
                  </a:cxn>
                  <a:cxn ang="0">
                    <a:pos x="88" y="13"/>
                  </a:cxn>
                  <a:cxn ang="0">
                    <a:pos x="103" y="65"/>
                  </a:cxn>
                  <a:cxn ang="0">
                    <a:pos x="116" y="76"/>
                  </a:cxn>
                  <a:cxn ang="0">
                    <a:pos x="121" y="103"/>
                  </a:cxn>
                </a:cxnLst>
                <a:rect l="0" t="0" r="r" b="b"/>
                <a:pathLst>
                  <a:path w="122" h="289">
                    <a:moveTo>
                      <a:pt x="121" y="103"/>
                    </a:moveTo>
                    <a:lnTo>
                      <a:pt x="108" y="10"/>
                    </a:lnTo>
                    <a:lnTo>
                      <a:pt x="92" y="1"/>
                    </a:lnTo>
                    <a:lnTo>
                      <a:pt x="79" y="0"/>
                    </a:lnTo>
                    <a:lnTo>
                      <a:pt x="58" y="4"/>
                    </a:lnTo>
                    <a:lnTo>
                      <a:pt x="45" y="14"/>
                    </a:lnTo>
                    <a:lnTo>
                      <a:pt x="31" y="28"/>
                    </a:lnTo>
                    <a:lnTo>
                      <a:pt x="17" y="54"/>
                    </a:lnTo>
                    <a:lnTo>
                      <a:pt x="9" y="90"/>
                    </a:lnTo>
                    <a:lnTo>
                      <a:pt x="5" y="121"/>
                    </a:lnTo>
                    <a:lnTo>
                      <a:pt x="0" y="164"/>
                    </a:lnTo>
                    <a:lnTo>
                      <a:pt x="0" y="192"/>
                    </a:lnTo>
                    <a:lnTo>
                      <a:pt x="9" y="230"/>
                    </a:lnTo>
                    <a:lnTo>
                      <a:pt x="27" y="262"/>
                    </a:lnTo>
                    <a:lnTo>
                      <a:pt x="45" y="288"/>
                    </a:lnTo>
                    <a:lnTo>
                      <a:pt x="35" y="249"/>
                    </a:lnTo>
                    <a:lnTo>
                      <a:pt x="31" y="212"/>
                    </a:lnTo>
                    <a:lnTo>
                      <a:pt x="33" y="174"/>
                    </a:lnTo>
                    <a:lnTo>
                      <a:pt x="35" y="141"/>
                    </a:lnTo>
                    <a:lnTo>
                      <a:pt x="39" y="107"/>
                    </a:lnTo>
                    <a:lnTo>
                      <a:pt x="45" y="76"/>
                    </a:lnTo>
                    <a:lnTo>
                      <a:pt x="47" y="53"/>
                    </a:lnTo>
                    <a:lnTo>
                      <a:pt x="55" y="30"/>
                    </a:lnTo>
                    <a:lnTo>
                      <a:pt x="73" y="11"/>
                    </a:lnTo>
                    <a:lnTo>
                      <a:pt x="88" y="13"/>
                    </a:lnTo>
                    <a:lnTo>
                      <a:pt x="103" y="65"/>
                    </a:lnTo>
                    <a:lnTo>
                      <a:pt x="116" y="76"/>
                    </a:lnTo>
                    <a:lnTo>
                      <a:pt x="121" y="10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3" name="Freeform 89"/>
              <p:cNvSpPr>
                <a:spLocks/>
              </p:cNvSpPr>
              <p:nvPr/>
            </p:nvSpPr>
            <p:spPr bwMode="ltGray">
              <a:xfrm>
                <a:off x="4882" y="3332"/>
                <a:ext cx="266" cy="590"/>
              </a:xfrm>
              <a:custGeom>
                <a:avLst/>
                <a:gdLst/>
                <a:ahLst/>
                <a:cxnLst>
                  <a:cxn ang="0">
                    <a:pos x="178" y="6"/>
                  </a:cxn>
                  <a:cxn ang="0">
                    <a:pos x="171" y="25"/>
                  </a:cxn>
                  <a:cxn ang="0">
                    <a:pos x="112" y="21"/>
                  </a:cxn>
                  <a:cxn ang="0">
                    <a:pos x="135" y="29"/>
                  </a:cxn>
                  <a:cxn ang="0">
                    <a:pos x="161" y="40"/>
                  </a:cxn>
                  <a:cxn ang="0">
                    <a:pos x="105" y="55"/>
                  </a:cxn>
                  <a:cxn ang="0">
                    <a:pos x="148" y="60"/>
                  </a:cxn>
                  <a:cxn ang="0">
                    <a:pos x="152" y="77"/>
                  </a:cxn>
                  <a:cxn ang="0">
                    <a:pos x="26" y="160"/>
                  </a:cxn>
                  <a:cxn ang="0">
                    <a:pos x="143" y="100"/>
                  </a:cxn>
                  <a:cxn ang="0">
                    <a:pos x="118" y="134"/>
                  </a:cxn>
                  <a:cxn ang="0">
                    <a:pos x="134" y="137"/>
                  </a:cxn>
                  <a:cxn ang="0">
                    <a:pos x="112" y="184"/>
                  </a:cxn>
                  <a:cxn ang="0">
                    <a:pos x="66" y="234"/>
                  </a:cxn>
                  <a:cxn ang="0">
                    <a:pos x="118" y="197"/>
                  </a:cxn>
                  <a:cxn ang="0">
                    <a:pos x="75" y="271"/>
                  </a:cxn>
                  <a:cxn ang="0">
                    <a:pos x="115" y="223"/>
                  </a:cxn>
                  <a:cxn ang="0">
                    <a:pos x="124" y="223"/>
                  </a:cxn>
                  <a:cxn ang="0">
                    <a:pos x="108" y="266"/>
                  </a:cxn>
                  <a:cxn ang="0">
                    <a:pos x="121" y="266"/>
                  </a:cxn>
                  <a:cxn ang="0">
                    <a:pos x="97" y="317"/>
                  </a:cxn>
                  <a:cxn ang="0">
                    <a:pos x="111" y="304"/>
                  </a:cxn>
                  <a:cxn ang="0">
                    <a:pos x="98" y="352"/>
                  </a:cxn>
                  <a:cxn ang="0">
                    <a:pos x="108" y="336"/>
                  </a:cxn>
                  <a:cxn ang="0">
                    <a:pos x="120" y="331"/>
                  </a:cxn>
                  <a:cxn ang="0">
                    <a:pos x="112" y="367"/>
                  </a:cxn>
                  <a:cxn ang="0">
                    <a:pos x="88" y="432"/>
                  </a:cxn>
                  <a:cxn ang="0">
                    <a:pos x="120" y="382"/>
                  </a:cxn>
                  <a:cxn ang="0">
                    <a:pos x="127" y="373"/>
                  </a:cxn>
                  <a:cxn ang="0">
                    <a:pos x="125" y="427"/>
                  </a:cxn>
                  <a:cxn ang="0">
                    <a:pos x="135" y="454"/>
                  </a:cxn>
                  <a:cxn ang="0">
                    <a:pos x="139" y="424"/>
                  </a:cxn>
                  <a:cxn ang="0">
                    <a:pos x="234" y="504"/>
                  </a:cxn>
                  <a:cxn ang="0">
                    <a:pos x="148" y="387"/>
                  </a:cxn>
                  <a:cxn ang="0">
                    <a:pos x="167" y="412"/>
                  </a:cxn>
                  <a:cxn ang="0">
                    <a:pos x="141" y="346"/>
                  </a:cxn>
                  <a:cxn ang="0">
                    <a:pos x="245" y="398"/>
                  </a:cxn>
                  <a:cxn ang="0">
                    <a:pos x="141" y="327"/>
                  </a:cxn>
                  <a:cxn ang="0">
                    <a:pos x="156" y="310"/>
                  </a:cxn>
                  <a:cxn ang="0">
                    <a:pos x="144" y="283"/>
                  </a:cxn>
                  <a:cxn ang="0">
                    <a:pos x="161" y="283"/>
                  </a:cxn>
                  <a:cxn ang="0">
                    <a:pos x="208" y="333"/>
                  </a:cxn>
                  <a:cxn ang="0">
                    <a:pos x="162" y="238"/>
                  </a:cxn>
                  <a:cxn ang="0">
                    <a:pos x="153" y="202"/>
                  </a:cxn>
                  <a:cxn ang="0">
                    <a:pos x="167" y="196"/>
                  </a:cxn>
                  <a:cxn ang="0">
                    <a:pos x="164" y="163"/>
                  </a:cxn>
                  <a:cxn ang="0">
                    <a:pos x="170" y="158"/>
                  </a:cxn>
                  <a:cxn ang="0">
                    <a:pos x="201" y="189"/>
                  </a:cxn>
                  <a:cxn ang="0">
                    <a:pos x="176" y="140"/>
                  </a:cxn>
                  <a:cxn ang="0">
                    <a:pos x="178" y="98"/>
                  </a:cxn>
                  <a:cxn ang="0">
                    <a:pos x="176" y="75"/>
                  </a:cxn>
                  <a:cxn ang="0">
                    <a:pos x="204" y="74"/>
                  </a:cxn>
                  <a:cxn ang="0">
                    <a:pos x="197" y="40"/>
                  </a:cxn>
                  <a:cxn ang="0">
                    <a:pos x="209" y="32"/>
                  </a:cxn>
                  <a:cxn ang="0">
                    <a:pos x="205" y="0"/>
                  </a:cxn>
                </a:cxnLst>
                <a:rect l="0" t="0" r="r" b="b"/>
                <a:pathLst>
                  <a:path w="266" h="590">
                    <a:moveTo>
                      <a:pt x="205" y="0"/>
                    </a:moveTo>
                    <a:lnTo>
                      <a:pt x="195" y="1"/>
                    </a:lnTo>
                    <a:lnTo>
                      <a:pt x="178" y="6"/>
                    </a:lnTo>
                    <a:lnTo>
                      <a:pt x="190" y="9"/>
                    </a:lnTo>
                    <a:lnTo>
                      <a:pt x="181" y="16"/>
                    </a:lnTo>
                    <a:lnTo>
                      <a:pt x="171" y="25"/>
                    </a:lnTo>
                    <a:lnTo>
                      <a:pt x="157" y="28"/>
                    </a:lnTo>
                    <a:lnTo>
                      <a:pt x="135" y="27"/>
                    </a:lnTo>
                    <a:lnTo>
                      <a:pt x="112" y="21"/>
                    </a:lnTo>
                    <a:lnTo>
                      <a:pt x="52" y="27"/>
                    </a:lnTo>
                    <a:lnTo>
                      <a:pt x="111" y="23"/>
                    </a:lnTo>
                    <a:lnTo>
                      <a:pt x="135" y="29"/>
                    </a:lnTo>
                    <a:lnTo>
                      <a:pt x="157" y="28"/>
                    </a:lnTo>
                    <a:lnTo>
                      <a:pt x="171" y="33"/>
                    </a:lnTo>
                    <a:lnTo>
                      <a:pt x="161" y="40"/>
                    </a:lnTo>
                    <a:lnTo>
                      <a:pt x="167" y="43"/>
                    </a:lnTo>
                    <a:lnTo>
                      <a:pt x="148" y="56"/>
                    </a:lnTo>
                    <a:lnTo>
                      <a:pt x="105" y="55"/>
                    </a:lnTo>
                    <a:lnTo>
                      <a:pt x="50" y="102"/>
                    </a:lnTo>
                    <a:lnTo>
                      <a:pt x="105" y="56"/>
                    </a:lnTo>
                    <a:lnTo>
                      <a:pt x="148" y="60"/>
                    </a:lnTo>
                    <a:lnTo>
                      <a:pt x="161" y="61"/>
                    </a:lnTo>
                    <a:lnTo>
                      <a:pt x="138" y="77"/>
                    </a:lnTo>
                    <a:lnTo>
                      <a:pt x="152" y="77"/>
                    </a:lnTo>
                    <a:lnTo>
                      <a:pt x="127" y="95"/>
                    </a:lnTo>
                    <a:lnTo>
                      <a:pt x="80" y="119"/>
                    </a:lnTo>
                    <a:lnTo>
                      <a:pt x="26" y="160"/>
                    </a:lnTo>
                    <a:lnTo>
                      <a:pt x="82" y="122"/>
                    </a:lnTo>
                    <a:lnTo>
                      <a:pt x="129" y="98"/>
                    </a:lnTo>
                    <a:lnTo>
                      <a:pt x="143" y="100"/>
                    </a:lnTo>
                    <a:lnTo>
                      <a:pt x="121" y="114"/>
                    </a:lnTo>
                    <a:lnTo>
                      <a:pt x="135" y="117"/>
                    </a:lnTo>
                    <a:lnTo>
                      <a:pt x="118" y="134"/>
                    </a:lnTo>
                    <a:lnTo>
                      <a:pt x="4" y="276"/>
                    </a:lnTo>
                    <a:lnTo>
                      <a:pt x="118" y="137"/>
                    </a:lnTo>
                    <a:lnTo>
                      <a:pt x="134" y="137"/>
                    </a:lnTo>
                    <a:lnTo>
                      <a:pt x="116" y="158"/>
                    </a:lnTo>
                    <a:lnTo>
                      <a:pt x="129" y="158"/>
                    </a:lnTo>
                    <a:lnTo>
                      <a:pt x="112" y="184"/>
                    </a:lnTo>
                    <a:lnTo>
                      <a:pt x="66" y="233"/>
                    </a:lnTo>
                    <a:lnTo>
                      <a:pt x="18" y="303"/>
                    </a:lnTo>
                    <a:lnTo>
                      <a:pt x="66" y="234"/>
                    </a:lnTo>
                    <a:lnTo>
                      <a:pt x="115" y="186"/>
                    </a:lnTo>
                    <a:lnTo>
                      <a:pt x="129" y="178"/>
                    </a:lnTo>
                    <a:lnTo>
                      <a:pt x="118" y="197"/>
                    </a:lnTo>
                    <a:lnTo>
                      <a:pt x="127" y="194"/>
                    </a:lnTo>
                    <a:lnTo>
                      <a:pt x="112" y="220"/>
                    </a:lnTo>
                    <a:lnTo>
                      <a:pt x="75" y="271"/>
                    </a:lnTo>
                    <a:lnTo>
                      <a:pt x="0" y="338"/>
                    </a:lnTo>
                    <a:lnTo>
                      <a:pt x="73" y="273"/>
                    </a:lnTo>
                    <a:lnTo>
                      <a:pt x="115" y="223"/>
                    </a:lnTo>
                    <a:lnTo>
                      <a:pt x="120" y="223"/>
                    </a:lnTo>
                    <a:lnTo>
                      <a:pt x="50" y="373"/>
                    </a:lnTo>
                    <a:lnTo>
                      <a:pt x="124" y="223"/>
                    </a:lnTo>
                    <a:lnTo>
                      <a:pt x="115" y="243"/>
                    </a:lnTo>
                    <a:lnTo>
                      <a:pt x="124" y="236"/>
                    </a:lnTo>
                    <a:lnTo>
                      <a:pt x="108" y="266"/>
                    </a:lnTo>
                    <a:lnTo>
                      <a:pt x="60" y="336"/>
                    </a:lnTo>
                    <a:lnTo>
                      <a:pt x="108" y="271"/>
                    </a:lnTo>
                    <a:lnTo>
                      <a:pt x="121" y="266"/>
                    </a:lnTo>
                    <a:lnTo>
                      <a:pt x="108" y="286"/>
                    </a:lnTo>
                    <a:lnTo>
                      <a:pt x="52" y="424"/>
                    </a:lnTo>
                    <a:lnTo>
                      <a:pt x="97" y="317"/>
                    </a:lnTo>
                    <a:lnTo>
                      <a:pt x="112" y="286"/>
                    </a:lnTo>
                    <a:lnTo>
                      <a:pt x="121" y="283"/>
                    </a:lnTo>
                    <a:lnTo>
                      <a:pt x="111" y="304"/>
                    </a:lnTo>
                    <a:lnTo>
                      <a:pt x="120" y="302"/>
                    </a:lnTo>
                    <a:lnTo>
                      <a:pt x="105" y="328"/>
                    </a:lnTo>
                    <a:lnTo>
                      <a:pt x="98" y="352"/>
                    </a:lnTo>
                    <a:lnTo>
                      <a:pt x="25" y="430"/>
                    </a:lnTo>
                    <a:lnTo>
                      <a:pt x="100" y="353"/>
                    </a:lnTo>
                    <a:lnTo>
                      <a:pt x="108" y="336"/>
                    </a:lnTo>
                    <a:lnTo>
                      <a:pt x="118" y="331"/>
                    </a:lnTo>
                    <a:lnTo>
                      <a:pt x="100" y="377"/>
                    </a:lnTo>
                    <a:lnTo>
                      <a:pt x="120" y="331"/>
                    </a:lnTo>
                    <a:lnTo>
                      <a:pt x="108" y="353"/>
                    </a:lnTo>
                    <a:lnTo>
                      <a:pt x="121" y="348"/>
                    </a:lnTo>
                    <a:lnTo>
                      <a:pt x="112" y="367"/>
                    </a:lnTo>
                    <a:lnTo>
                      <a:pt x="88" y="432"/>
                    </a:lnTo>
                    <a:lnTo>
                      <a:pt x="62" y="471"/>
                    </a:lnTo>
                    <a:lnTo>
                      <a:pt x="88" y="432"/>
                    </a:lnTo>
                    <a:lnTo>
                      <a:pt x="115" y="370"/>
                    </a:lnTo>
                    <a:lnTo>
                      <a:pt x="124" y="367"/>
                    </a:lnTo>
                    <a:lnTo>
                      <a:pt x="120" y="382"/>
                    </a:lnTo>
                    <a:lnTo>
                      <a:pt x="100" y="424"/>
                    </a:lnTo>
                    <a:lnTo>
                      <a:pt x="121" y="387"/>
                    </a:lnTo>
                    <a:lnTo>
                      <a:pt x="127" y="373"/>
                    </a:lnTo>
                    <a:lnTo>
                      <a:pt x="118" y="406"/>
                    </a:lnTo>
                    <a:lnTo>
                      <a:pt x="129" y="400"/>
                    </a:lnTo>
                    <a:lnTo>
                      <a:pt x="125" y="427"/>
                    </a:lnTo>
                    <a:lnTo>
                      <a:pt x="132" y="416"/>
                    </a:lnTo>
                    <a:lnTo>
                      <a:pt x="138" y="425"/>
                    </a:lnTo>
                    <a:lnTo>
                      <a:pt x="135" y="454"/>
                    </a:lnTo>
                    <a:lnTo>
                      <a:pt x="89" y="589"/>
                    </a:lnTo>
                    <a:lnTo>
                      <a:pt x="139" y="454"/>
                    </a:lnTo>
                    <a:lnTo>
                      <a:pt x="139" y="424"/>
                    </a:lnTo>
                    <a:lnTo>
                      <a:pt x="139" y="406"/>
                    </a:lnTo>
                    <a:lnTo>
                      <a:pt x="150" y="416"/>
                    </a:lnTo>
                    <a:lnTo>
                      <a:pt x="234" y="504"/>
                    </a:lnTo>
                    <a:lnTo>
                      <a:pt x="146" y="406"/>
                    </a:lnTo>
                    <a:lnTo>
                      <a:pt x="139" y="382"/>
                    </a:lnTo>
                    <a:lnTo>
                      <a:pt x="148" y="387"/>
                    </a:lnTo>
                    <a:lnTo>
                      <a:pt x="135" y="356"/>
                    </a:lnTo>
                    <a:lnTo>
                      <a:pt x="146" y="369"/>
                    </a:lnTo>
                    <a:lnTo>
                      <a:pt x="167" y="412"/>
                    </a:lnTo>
                    <a:lnTo>
                      <a:pt x="148" y="365"/>
                    </a:lnTo>
                    <a:lnTo>
                      <a:pt x="139" y="346"/>
                    </a:lnTo>
                    <a:lnTo>
                      <a:pt x="141" y="346"/>
                    </a:lnTo>
                    <a:lnTo>
                      <a:pt x="152" y="356"/>
                    </a:lnTo>
                    <a:lnTo>
                      <a:pt x="173" y="380"/>
                    </a:lnTo>
                    <a:lnTo>
                      <a:pt x="245" y="398"/>
                    </a:lnTo>
                    <a:lnTo>
                      <a:pt x="171" y="377"/>
                    </a:lnTo>
                    <a:lnTo>
                      <a:pt x="148" y="348"/>
                    </a:lnTo>
                    <a:lnTo>
                      <a:pt x="141" y="327"/>
                    </a:lnTo>
                    <a:lnTo>
                      <a:pt x="152" y="327"/>
                    </a:lnTo>
                    <a:lnTo>
                      <a:pt x="141" y="304"/>
                    </a:lnTo>
                    <a:lnTo>
                      <a:pt x="156" y="310"/>
                    </a:lnTo>
                    <a:lnTo>
                      <a:pt x="205" y="352"/>
                    </a:lnTo>
                    <a:lnTo>
                      <a:pt x="156" y="308"/>
                    </a:lnTo>
                    <a:lnTo>
                      <a:pt x="144" y="283"/>
                    </a:lnTo>
                    <a:lnTo>
                      <a:pt x="157" y="290"/>
                    </a:lnTo>
                    <a:lnTo>
                      <a:pt x="148" y="270"/>
                    </a:lnTo>
                    <a:lnTo>
                      <a:pt x="161" y="283"/>
                    </a:lnTo>
                    <a:lnTo>
                      <a:pt x="152" y="253"/>
                    </a:lnTo>
                    <a:lnTo>
                      <a:pt x="162" y="268"/>
                    </a:lnTo>
                    <a:lnTo>
                      <a:pt x="208" y="333"/>
                    </a:lnTo>
                    <a:lnTo>
                      <a:pt x="161" y="268"/>
                    </a:lnTo>
                    <a:lnTo>
                      <a:pt x="150" y="229"/>
                    </a:lnTo>
                    <a:lnTo>
                      <a:pt x="162" y="238"/>
                    </a:lnTo>
                    <a:lnTo>
                      <a:pt x="236" y="275"/>
                    </a:lnTo>
                    <a:lnTo>
                      <a:pt x="162" y="236"/>
                    </a:lnTo>
                    <a:lnTo>
                      <a:pt x="153" y="202"/>
                    </a:lnTo>
                    <a:lnTo>
                      <a:pt x="164" y="207"/>
                    </a:lnTo>
                    <a:lnTo>
                      <a:pt x="156" y="189"/>
                    </a:lnTo>
                    <a:lnTo>
                      <a:pt x="167" y="196"/>
                    </a:lnTo>
                    <a:lnTo>
                      <a:pt x="200" y="288"/>
                    </a:lnTo>
                    <a:lnTo>
                      <a:pt x="164" y="188"/>
                    </a:lnTo>
                    <a:lnTo>
                      <a:pt x="164" y="163"/>
                    </a:lnTo>
                    <a:lnTo>
                      <a:pt x="175" y="173"/>
                    </a:lnTo>
                    <a:lnTo>
                      <a:pt x="197" y="226"/>
                    </a:lnTo>
                    <a:lnTo>
                      <a:pt x="170" y="158"/>
                    </a:lnTo>
                    <a:lnTo>
                      <a:pt x="167" y="137"/>
                    </a:lnTo>
                    <a:lnTo>
                      <a:pt x="175" y="147"/>
                    </a:lnTo>
                    <a:lnTo>
                      <a:pt x="201" y="189"/>
                    </a:lnTo>
                    <a:lnTo>
                      <a:pt x="265" y="213"/>
                    </a:lnTo>
                    <a:lnTo>
                      <a:pt x="200" y="186"/>
                    </a:lnTo>
                    <a:lnTo>
                      <a:pt x="176" y="140"/>
                    </a:lnTo>
                    <a:lnTo>
                      <a:pt x="173" y="112"/>
                    </a:lnTo>
                    <a:lnTo>
                      <a:pt x="184" y="126"/>
                    </a:lnTo>
                    <a:lnTo>
                      <a:pt x="178" y="98"/>
                    </a:lnTo>
                    <a:lnTo>
                      <a:pt x="220" y="169"/>
                    </a:lnTo>
                    <a:lnTo>
                      <a:pt x="181" y="95"/>
                    </a:lnTo>
                    <a:lnTo>
                      <a:pt x="176" y="75"/>
                    </a:lnTo>
                    <a:lnTo>
                      <a:pt x="190" y="90"/>
                    </a:lnTo>
                    <a:lnTo>
                      <a:pt x="187" y="58"/>
                    </a:lnTo>
                    <a:lnTo>
                      <a:pt x="204" y="74"/>
                    </a:lnTo>
                    <a:lnTo>
                      <a:pt x="261" y="129"/>
                    </a:lnTo>
                    <a:lnTo>
                      <a:pt x="204" y="72"/>
                    </a:lnTo>
                    <a:lnTo>
                      <a:pt x="197" y="40"/>
                    </a:lnTo>
                    <a:lnTo>
                      <a:pt x="205" y="48"/>
                    </a:lnTo>
                    <a:lnTo>
                      <a:pt x="200" y="25"/>
                    </a:lnTo>
                    <a:lnTo>
                      <a:pt x="209" y="32"/>
                    </a:lnTo>
                    <a:lnTo>
                      <a:pt x="211" y="13"/>
                    </a:lnTo>
                    <a:lnTo>
                      <a:pt x="209" y="4"/>
                    </a:lnTo>
                    <a:lnTo>
                      <a:pt x="20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4" name="Freeform 90"/>
              <p:cNvSpPr>
                <a:spLocks/>
              </p:cNvSpPr>
              <p:nvPr/>
            </p:nvSpPr>
            <p:spPr bwMode="ltGray">
              <a:xfrm>
                <a:off x="5200" y="3441"/>
                <a:ext cx="112" cy="329"/>
              </a:xfrm>
              <a:custGeom>
                <a:avLst/>
                <a:gdLst/>
                <a:ahLst/>
                <a:cxnLst>
                  <a:cxn ang="0">
                    <a:pos x="2" y="52"/>
                  </a:cxn>
                  <a:cxn ang="0">
                    <a:pos x="25" y="0"/>
                  </a:cxn>
                  <a:cxn ang="0">
                    <a:pos x="40" y="1"/>
                  </a:cxn>
                  <a:cxn ang="0">
                    <a:pos x="53" y="4"/>
                  </a:cxn>
                  <a:cxn ang="0">
                    <a:pos x="62" y="18"/>
                  </a:cxn>
                  <a:cxn ang="0">
                    <a:pos x="87" y="60"/>
                  </a:cxn>
                  <a:cxn ang="0">
                    <a:pos x="96" y="79"/>
                  </a:cxn>
                  <a:cxn ang="0">
                    <a:pos x="102" y="98"/>
                  </a:cxn>
                  <a:cxn ang="0">
                    <a:pos x="108" y="154"/>
                  </a:cxn>
                  <a:cxn ang="0">
                    <a:pos x="111" y="170"/>
                  </a:cxn>
                  <a:cxn ang="0">
                    <a:pos x="108" y="192"/>
                  </a:cxn>
                  <a:cxn ang="0">
                    <a:pos x="104" y="215"/>
                  </a:cxn>
                  <a:cxn ang="0">
                    <a:pos x="94" y="250"/>
                  </a:cxn>
                  <a:cxn ang="0">
                    <a:pos x="86" y="272"/>
                  </a:cxn>
                  <a:cxn ang="0">
                    <a:pos x="73" y="297"/>
                  </a:cxn>
                  <a:cxn ang="0">
                    <a:pos x="48" y="328"/>
                  </a:cxn>
                  <a:cxn ang="0">
                    <a:pos x="61" y="290"/>
                  </a:cxn>
                  <a:cxn ang="0">
                    <a:pos x="72" y="254"/>
                  </a:cxn>
                  <a:cxn ang="0">
                    <a:pos x="77" y="222"/>
                  </a:cxn>
                  <a:cxn ang="0">
                    <a:pos x="75" y="192"/>
                  </a:cxn>
                  <a:cxn ang="0">
                    <a:pos x="73" y="170"/>
                  </a:cxn>
                  <a:cxn ang="0">
                    <a:pos x="77" y="144"/>
                  </a:cxn>
                  <a:cxn ang="0">
                    <a:pos x="80" y="122"/>
                  </a:cxn>
                  <a:cxn ang="0">
                    <a:pos x="69" y="79"/>
                  </a:cxn>
                  <a:cxn ang="0">
                    <a:pos x="67" y="56"/>
                  </a:cxn>
                  <a:cxn ang="0">
                    <a:pos x="58" y="37"/>
                  </a:cxn>
                  <a:cxn ang="0">
                    <a:pos x="40" y="14"/>
                  </a:cxn>
                  <a:cxn ang="0">
                    <a:pos x="31" y="32"/>
                  </a:cxn>
                  <a:cxn ang="0">
                    <a:pos x="0" y="62"/>
                  </a:cxn>
                  <a:cxn ang="0">
                    <a:pos x="2" y="52"/>
                  </a:cxn>
                </a:cxnLst>
                <a:rect l="0" t="0" r="r" b="b"/>
                <a:pathLst>
                  <a:path w="112" h="329">
                    <a:moveTo>
                      <a:pt x="2" y="52"/>
                    </a:moveTo>
                    <a:lnTo>
                      <a:pt x="25" y="0"/>
                    </a:lnTo>
                    <a:lnTo>
                      <a:pt x="40" y="1"/>
                    </a:lnTo>
                    <a:lnTo>
                      <a:pt x="53" y="4"/>
                    </a:lnTo>
                    <a:lnTo>
                      <a:pt x="62" y="18"/>
                    </a:lnTo>
                    <a:lnTo>
                      <a:pt x="87" y="60"/>
                    </a:lnTo>
                    <a:lnTo>
                      <a:pt x="96" y="79"/>
                    </a:lnTo>
                    <a:lnTo>
                      <a:pt x="102" y="98"/>
                    </a:lnTo>
                    <a:lnTo>
                      <a:pt x="108" y="154"/>
                    </a:lnTo>
                    <a:lnTo>
                      <a:pt x="111" y="170"/>
                    </a:lnTo>
                    <a:lnTo>
                      <a:pt x="108" y="192"/>
                    </a:lnTo>
                    <a:lnTo>
                      <a:pt x="104" y="215"/>
                    </a:lnTo>
                    <a:lnTo>
                      <a:pt x="94" y="250"/>
                    </a:lnTo>
                    <a:lnTo>
                      <a:pt x="86" y="272"/>
                    </a:lnTo>
                    <a:lnTo>
                      <a:pt x="73" y="297"/>
                    </a:lnTo>
                    <a:lnTo>
                      <a:pt x="48" y="328"/>
                    </a:lnTo>
                    <a:lnTo>
                      <a:pt x="61" y="290"/>
                    </a:lnTo>
                    <a:lnTo>
                      <a:pt x="72" y="254"/>
                    </a:lnTo>
                    <a:lnTo>
                      <a:pt x="77" y="222"/>
                    </a:lnTo>
                    <a:lnTo>
                      <a:pt x="75" y="192"/>
                    </a:lnTo>
                    <a:lnTo>
                      <a:pt x="73" y="170"/>
                    </a:lnTo>
                    <a:lnTo>
                      <a:pt x="77" y="144"/>
                    </a:lnTo>
                    <a:lnTo>
                      <a:pt x="80" y="122"/>
                    </a:lnTo>
                    <a:lnTo>
                      <a:pt x="69" y="79"/>
                    </a:lnTo>
                    <a:lnTo>
                      <a:pt x="67" y="56"/>
                    </a:lnTo>
                    <a:lnTo>
                      <a:pt x="58" y="37"/>
                    </a:lnTo>
                    <a:lnTo>
                      <a:pt x="40" y="14"/>
                    </a:lnTo>
                    <a:lnTo>
                      <a:pt x="31" y="32"/>
                    </a:lnTo>
                    <a:lnTo>
                      <a:pt x="0" y="62"/>
                    </a:lnTo>
                    <a:lnTo>
                      <a:pt x="2" y="5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5" name="Freeform 91"/>
              <p:cNvSpPr>
                <a:spLocks/>
              </p:cNvSpPr>
              <p:nvPr/>
            </p:nvSpPr>
            <p:spPr bwMode="ltGray">
              <a:xfrm>
                <a:off x="5316" y="3988"/>
                <a:ext cx="46" cy="336"/>
              </a:xfrm>
              <a:custGeom>
                <a:avLst/>
                <a:gdLst/>
                <a:ahLst/>
                <a:cxnLst>
                  <a:cxn ang="0">
                    <a:pos x="35" y="0"/>
                  </a:cxn>
                  <a:cxn ang="0">
                    <a:pos x="32" y="6"/>
                  </a:cxn>
                  <a:cxn ang="0">
                    <a:pos x="18" y="66"/>
                  </a:cxn>
                  <a:cxn ang="0">
                    <a:pos x="9" y="122"/>
                  </a:cxn>
                  <a:cxn ang="0">
                    <a:pos x="0" y="192"/>
                  </a:cxn>
                  <a:cxn ang="0">
                    <a:pos x="0" y="268"/>
                  </a:cxn>
                  <a:cxn ang="0">
                    <a:pos x="4" y="335"/>
                  </a:cxn>
                  <a:cxn ang="0">
                    <a:pos x="9" y="335"/>
                  </a:cxn>
                  <a:cxn ang="0">
                    <a:pos x="4" y="268"/>
                  </a:cxn>
                  <a:cxn ang="0">
                    <a:pos x="4" y="212"/>
                  </a:cxn>
                  <a:cxn ang="0">
                    <a:pos x="13" y="151"/>
                  </a:cxn>
                  <a:cxn ang="0">
                    <a:pos x="26" y="91"/>
                  </a:cxn>
                  <a:cxn ang="0">
                    <a:pos x="45" y="14"/>
                  </a:cxn>
                  <a:cxn ang="0">
                    <a:pos x="35" y="0"/>
                  </a:cxn>
                </a:cxnLst>
                <a:rect l="0" t="0" r="r" b="b"/>
                <a:pathLst>
                  <a:path w="46" h="336">
                    <a:moveTo>
                      <a:pt x="35" y="0"/>
                    </a:moveTo>
                    <a:lnTo>
                      <a:pt x="32" y="6"/>
                    </a:lnTo>
                    <a:lnTo>
                      <a:pt x="18" y="66"/>
                    </a:lnTo>
                    <a:lnTo>
                      <a:pt x="9" y="122"/>
                    </a:lnTo>
                    <a:lnTo>
                      <a:pt x="0" y="192"/>
                    </a:lnTo>
                    <a:lnTo>
                      <a:pt x="0" y="268"/>
                    </a:lnTo>
                    <a:lnTo>
                      <a:pt x="4" y="335"/>
                    </a:lnTo>
                    <a:lnTo>
                      <a:pt x="9" y="335"/>
                    </a:lnTo>
                    <a:lnTo>
                      <a:pt x="4" y="268"/>
                    </a:lnTo>
                    <a:lnTo>
                      <a:pt x="4" y="212"/>
                    </a:lnTo>
                    <a:lnTo>
                      <a:pt x="13" y="151"/>
                    </a:lnTo>
                    <a:lnTo>
                      <a:pt x="26" y="91"/>
                    </a:lnTo>
                    <a:lnTo>
                      <a:pt x="45" y="14"/>
                    </a:lnTo>
                    <a:lnTo>
                      <a:pt x="3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6" name="Freeform 92"/>
              <p:cNvSpPr>
                <a:spLocks/>
              </p:cNvSpPr>
              <p:nvPr/>
            </p:nvSpPr>
            <p:spPr bwMode="ltGray">
              <a:xfrm>
                <a:off x="5690" y="3903"/>
                <a:ext cx="41" cy="203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6" y="14"/>
                  </a:cxn>
                  <a:cxn ang="0">
                    <a:pos x="23" y="39"/>
                  </a:cxn>
                  <a:cxn ang="0">
                    <a:pos x="31" y="73"/>
                  </a:cxn>
                  <a:cxn ang="0">
                    <a:pos x="40" y="116"/>
                  </a:cxn>
                  <a:cxn ang="0">
                    <a:pos x="40" y="161"/>
                  </a:cxn>
                  <a:cxn ang="0">
                    <a:pos x="35" y="202"/>
                  </a:cxn>
                  <a:cxn ang="0">
                    <a:pos x="31" y="202"/>
                  </a:cxn>
                  <a:cxn ang="0">
                    <a:pos x="35" y="161"/>
                  </a:cxn>
                  <a:cxn ang="0">
                    <a:pos x="35" y="128"/>
                  </a:cxn>
                  <a:cxn ang="0">
                    <a:pos x="27" y="91"/>
                  </a:cxn>
                  <a:cxn ang="0">
                    <a:pos x="16" y="55"/>
                  </a:cxn>
                  <a:cxn ang="0">
                    <a:pos x="0" y="9"/>
                  </a:cxn>
                  <a:cxn ang="0">
                    <a:pos x="8" y="0"/>
                  </a:cxn>
                </a:cxnLst>
                <a:rect l="0" t="0" r="r" b="b"/>
                <a:pathLst>
                  <a:path w="41" h="203">
                    <a:moveTo>
                      <a:pt x="8" y="0"/>
                    </a:moveTo>
                    <a:lnTo>
                      <a:pt x="16" y="14"/>
                    </a:lnTo>
                    <a:lnTo>
                      <a:pt x="23" y="39"/>
                    </a:lnTo>
                    <a:lnTo>
                      <a:pt x="31" y="73"/>
                    </a:lnTo>
                    <a:lnTo>
                      <a:pt x="40" y="116"/>
                    </a:lnTo>
                    <a:lnTo>
                      <a:pt x="40" y="161"/>
                    </a:lnTo>
                    <a:lnTo>
                      <a:pt x="35" y="202"/>
                    </a:lnTo>
                    <a:lnTo>
                      <a:pt x="31" y="202"/>
                    </a:lnTo>
                    <a:lnTo>
                      <a:pt x="35" y="161"/>
                    </a:lnTo>
                    <a:lnTo>
                      <a:pt x="35" y="128"/>
                    </a:lnTo>
                    <a:lnTo>
                      <a:pt x="27" y="91"/>
                    </a:lnTo>
                    <a:lnTo>
                      <a:pt x="16" y="55"/>
                    </a:lnTo>
                    <a:lnTo>
                      <a:pt x="0" y="9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7" name="Freeform 93"/>
              <p:cNvSpPr>
                <a:spLocks/>
              </p:cNvSpPr>
              <p:nvPr/>
            </p:nvSpPr>
            <p:spPr bwMode="ltGray">
              <a:xfrm>
                <a:off x="5485" y="3795"/>
                <a:ext cx="71" cy="202"/>
              </a:xfrm>
              <a:custGeom>
                <a:avLst/>
                <a:gdLst/>
                <a:ahLst/>
                <a:cxnLst>
                  <a:cxn ang="0">
                    <a:pos x="68" y="31"/>
                  </a:cxn>
                  <a:cxn ang="0">
                    <a:pos x="53" y="0"/>
                  </a:cxn>
                  <a:cxn ang="0">
                    <a:pos x="44" y="0"/>
                  </a:cxn>
                  <a:cxn ang="0">
                    <a:pos x="36" y="2"/>
                  </a:cxn>
                  <a:cxn ang="0">
                    <a:pos x="30" y="10"/>
                  </a:cxn>
                  <a:cxn ang="0">
                    <a:pos x="14" y="37"/>
                  </a:cxn>
                  <a:cxn ang="0">
                    <a:pos x="8" y="48"/>
                  </a:cxn>
                  <a:cxn ang="0">
                    <a:pos x="5" y="60"/>
                  </a:cxn>
                  <a:cxn ang="0">
                    <a:pos x="0" y="94"/>
                  </a:cxn>
                  <a:cxn ang="0">
                    <a:pos x="0" y="104"/>
                  </a:cxn>
                  <a:cxn ang="0">
                    <a:pos x="0" y="117"/>
                  </a:cxn>
                  <a:cxn ang="0">
                    <a:pos x="4" y="131"/>
                  </a:cxn>
                  <a:cxn ang="0">
                    <a:pos x="9" y="153"/>
                  </a:cxn>
                  <a:cxn ang="0">
                    <a:pos x="15" y="167"/>
                  </a:cxn>
                  <a:cxn ang="0">
                    <a:pos x="23" y="182"/>
                  </a:cxn>
                  <a:cxn ang="0">
                    <a:pos x="39" y="201"/>
                  </a:cxn>
                  <a:cxn ang="0">
                    <a:pos x="31" y="177"/>
                  </a:cxn>
                  <a:cxn ang="0">
                    <a:pos x="24" y="156"/>
                  </a:cxn>
                  <a:cxn ang="0">
                    <a:pos x="21" y="136"/>
                  </a:cxn>
                  <a:cxn ang="0">
                    <a:pos x="22" y="117"/>
                  </a:cxn>
                  <a:cxn ang="0">
                    <a:pos x="23" y="104"/>
                  </a:cxn>
                  <a:cxn ang="0">
                    <a:pos x="21" y="88"/>
                  </a:cxn>
                  <a:cxn ang="0">
                    <a:pos x="19" y="74"/>
                  </a:cxn>
                  <a:cxn ang="0">
                    <a:pos x="25" y="48"/>
                  </a:cxn>
                  <a:cxn ang="0">
                    <a:pos x="27" y="34"/>
                  </a:cxn>
                  <a:cxn ang="0">
                    <a:pos x="32" y="23"/>
                  </a:cxn>
                  <a:cxn ang="0">
                    <a:pos x="44" y="8"/>
                  </a:cxn>
                  <a:cxn ang="0">
                    <a:pos x="50" y="19"/>
                  </a:cxn>
                  <a:cxn ang="0">
                    <a:pos x="70" y="37"/>
                  </a:cxn>
                  <a:cxn ang="0">
                    <a:pos x="68" y="31"/>
                  </a:cxn>
                </a:cxnLst>
                <a:rect l="0" t="0" r="r" b="b"/>
                <a:pathLst>
                  <a:path w="71" h="202">
                    <a:moveTo>
                      <a:pt x="68" y="31"/>
                    </a:moveTo>
                    <a:lnTo>
                      <a:pt x="53" y="0"/>
                    </a:lnTo>
                    <a:lnTo>
                      <a:pt x="44" y="0"/>
                    </a:lnTo>
                    <a:lnTo>
                      <a:pt x="36" y="2"/>
                    </a:lnTo>
                    <a:lnTo>
                      <a:pt x="30" y="10"/>
                    </a:lnTo>
                    <a:lnTo>
                      <a:pt x="14" y="37"/>
                    </a:lnTo>
                    <a:lnTo>
                      <a:pt x="8" y="48"/>
                    </a:lnTo>
                    <a:lnTo>
                      <a:pt x="5" y="60"/>
                    </a:lnTo>
                    <a:lnTo>
                      <a:pt x="0" y="94"/>
                    </a:lnTo>
                    <a:lnTo>
                      <a:pt x="0" y="104"/>
                    </a:lnTo>
                    <a:lnTo>
                      <a:pt x="0" y="117"/>
                    </a:lnTo>
                    <a:lnTo>
                      <a:pt x="4" y="131"/>
                    </a:lnTo>
                    <a:lnTo>
                      <a:pt x="9" y="153"/>
                    </a:lnTo>
                    <a:lnTo>
                      <a:pt x="15" y="167"/>
                    </a:lnTo>
                    <a:lnTo>
                      <a:pt x="23" y="182"/>
                    </a:lnTo>
                    <a:lnTo>
                      <a:pt x="39" y="201"/>
                    </a:lnTo>
                    <a:lnTo>
                      <a:pt x="31" y="177"/>
                    </a:lnTo>
                    <a:lnTo>
                      <a:pt x="24" y="156"/>
                    </a:lnTo>
                    <a:lnTo>
                      <a:pt x="21" y="136"/>
                    </a:lnTo>
                    <a:lnTo>
                      <a:pt x="22" y="117"/>
                    </a:lnTo>
                    <a:lnTo>
                      <a:pt x="23" y="104"/>
                    </a:lnTo>
                    <a:lnTo>
                      <a:pt x="21" y="88"/>
                    </a:lnTo>
                    <a:lnTo>
                      <a:pt x="19" y="74"/>
                    </a:lnTo>
                    <a:lnTo>
                      <a:pt x="25" y="48"/>
                    </a:lnTo>
                    <a:lnTo>
                      <a:pt x="27" y="34"/>
                    </a:lnTo>
                    <a:lnTo>
                      <a:pt x="32" y="23"/>
                    </a:lnTo>
                    <a:lnTo>
                      <a:pt x="44" y="8"/>
                    </a:lnTo>
                    <a:lnTo>
                      <a:pt x="50" y="19"/>
                    </a:lnTo>
                    <a:lnTo>
                      <a:pt x="70" y="37"/>
                    </a:lnTo>
                    <a:lnTo>
                      <a:pt x="68" y="3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8" name="Freeform 94"/>
              <p:cNvSpPr>
                <a:spLocks/>
              </p:cNvSpPr>
              <p:nvPr/>
            </p:nvSpPr>
            <p:spPr bwMode="ltGray">
              <a:xfrm>
                <a:off x="5603" y="3616"/>
                <a:ext cx="172" cy="364"/>
              </a:xfrm>
              <a:custGeom>
                <a:avLst/>
                <a:gdLst/>
                <a:ahLst/>
                <a:cxnLst>
                  <a:cxn ang="0">
                    <a:pos x="56" y="4"/>
                  </a:cxn>
                  <a:cxn ang="0">
                    <a:pos x="60" y="15"/>
                  </a:cxn>
                  <a:cxn ang="0">
                    <a:pos x="98" y="13"/>
                  </a:cxn>
                  <a:cxn ang="0">
                    <a:pos x="83" y="18"/>
                  </a:cxn>
                  <a:cxn ang="0">
                    <a:pos x="67" y="24"/>
                  </a:cxn>
                  <a:cxn ang="0">
                    <a:pos x="103" y="33"/>
                  </a:cxn>
                  <a:cxn ang="0">
                    <a:pos x="75" y="37"/>
                  </a:cxn>
                  <a:cxn ang="0">
                    <a:pos x="72" y="47"/>
                  </a:cxn>
                  <a:cxn ang="0">
                    <a:pos x="153" y="98"/>
                  </a:cxn>
                  <a:cxn ang="0">
                    <a:pos x="79" y="61"/>
                  </a:cxn>
                  <a:cxn ang="0">
                    <a:pos x="95" y="83"/>
                  </a:cxn>
                  <a:cxn ang="0">
                    <a:pos x="84" y="84"/>
                  </a:cxn>
                  <a:cxn ang="0">
                    <a:pos x="98" y="113"/>
                  </a:cxn>
                  <a:cxn ang="0">
                    <a:pos x="128" y="144"/>
                  </a:cxn>
                  <a:cxn ang="0">
                    <a:pos x="95" y="121"/>
                  </a:cxn>
                  <a:cxn ang="0">
                    <a:pos x="123" y="167"/>
                  </a:cxn>
                  <a:cxn ang="0">
                    <a:pos x="97" y="137"/>
                  </a:cxn>
                  <a:cxn ang="0">
                    <a:pos x="91" y="137"/>
                  </a:cxn>
                  <a:cxn ang="0">
                    <a:pos x="100" y="164"/>
                  </a:cxn>
                  <a:cxn ang="0">
                    <a:pos x="92" y="164"/>
                  </a:cxn>
                  <a:cxn ang="0">
                    <a:pos x="109" y="195"/>
                  </a:cxn>
                  <a:cxn ang="0">
                    <a:pos x="99" y="187"/>
                  </a:cxn>
                  <a:cxn ang="0">
                    <a:pos x="107" y="217"/>
                  </a:cxn>
                  <a:cxn ang="0">
                    <a:pos x="100" y="207"/>
                  </a:cxn>
                  <a:cxn ang="0">
                    <a:pos x="93" y="204"/>
                  </a:cxn>
                  <a:cxn ang="0">
                    <a:pos x="98" y="226"/>
                  </a:cxn>
                  <a:cxn ang="0">
                    <a:pos x="114" y="265"/>
                  </a:cxn>
                  <a:cxn ang="0">
                    <a:pos x="93" y="235"/>
                  </a:cxn>
                  <a:cxn ang="0">
                    <a:pos x="88" y="230"/>
                  </a:cxn>
                  <a:cxn ang="0">
                    <a:pos x="90" y="263"/>
                  </a:cxn>
                  <a:cxn ang="0">
                    <a:pos x="83" y="279"/>
                  </a:cxn>
                  <a:cxn ang="0">
                    <a:pos x="80" y="260"/>
                  </a:cxn>
                  <a:cxn ang="0">
                    <a:pos x="19" y="311"/>
                  </a:cxn>
                  <a:cxn ang="0">
                    <a:pos x="75" y="238"/>
                  </a:cxn>
                  <a:cxn ang="0">
                    <a:pos x="64" y="254"/>
                  </a:cxn>
                  <a:cxn ang="0">
                    <a:pos x="80" y="214"/>
                  </a:cxn>
                  <a:cxn ang="0">
                    <a:pos x="12" y="245"/>
                  </a:cxn>
                  <a:cxn ang="0">
                    <a:pos x="80" y="200"/>
                  </a:cxn>
                  <a:cxn ang="0">
                    <a:pos x="71" y="190"/>
                  </a:cxn>
                  <a:cxn ang="0">
                    <a:pos x="77" y="174"/>
                  </a:cxn>
                  <a:cxn ang="0">
                    <a:pos x="67" y="174"/>
                  </a:cxn>
                  <a:cxn ang="0">
                    <a:pos x="37" y="205"/>
                  </a:cxn>
                  <a:cxn ang="0">
                    <a:pos x="66" y="146"/>
                  </a:cxn>
                  <a:cxn ang="0">
                    <a:pos x="71" y="125"/>
                  </a:cxn>
                  <a:cxn ang="0">
                    <a:pos x="64" y="121"/>
                  </a:cxn>
                  <a:cxn ang="0">
                    <a:pos x="65" y="100"/>
                  </a:cxn>
                  <a:cxn ang="0">
                    <a:pos x="61" y="97"/>
                  </a:cxn>
                  <a:cxn ang="0">
                    <a:pos x="40" y="116"/>
                  </a:cxn>
                  <a:cxn ang="0">
                    <a:pos x="57" y="87"/>
                  </a:cxn>
                  <a:cxn ang="0">
                    <a:pos x="56" y="60"/>
                  </a:cxn>
                  <a:cxn ang="0">
                    <a:pos x="57" y="46"/>
                  </a:cxn>
                  <a:cxn ang="0">
                    <a:pos x="39" y="45"/>
                  </a:cxn>
                  <a:cxn ang="0">
                    <a:pos x="44" y="24"/>
                  </a:cxn>
                  <a:cxn ang="0">
                    <a:pos x="36" y="19"/>
                  </a:cxn>
                  <a:cxn ang="0">
                    <a:pos x="38" y="0"/>
                  </a:cxn>
                </a:cxnLst>
                <a:rect l="0" t="0" r="r" b="b"/>
                <a:pathLst>
                  <a:path w="172" h="364">
                    <a:moveTo>
                      <a:pt x="38" y="0"/>
                    </a:moveTo>
                    <a:lnTo>
                      <a:pt x="45" y="0"/>
                    </a:lnTo>
                    <a:lnTo>
                      <a:pt x="56" y="4"/>
                    </a:lnTo>
                    <a:lnTo>
                      <a:pt x="48" y="5"/>
                    </a:lnTo>
                    <a:lnTo>
                      <a:pt x="54" y="10"/>
                    </a:lnTo>
                    <a:lnTo>
                      <a:pt x="60" y="15"/>
                    </a:lnTo>
                    <a:lnTo>
                      <a:pt x="69" y="17"/>
                    </a:lnTo>
                    <a:lnTo>
                      <a:pt x="83" y="16"/>
                    </a:lnTo>
                    <a:lnTo>
                      <a:pt x="98" y="13"/>
                    </a:lnTo>
                    <a:lnTo>
                      <a:pt x="137" y="16"/>
                    </a:lnTo>
                    <a:lnTo>
                      <a:pt x="99" y="13"/>
                    </a:lnTo>
                    <a:lnTo>
                      <a:pt x="83" y="18"/>
                    </a:lnTo>
                    <a:lnTo>
                      <a:pt x="69" y="17"/>
                    </a:lnTo>
                    <a:lnTo>
                      <a:pt x="60" y="20"/>
                    </a:lnTo>
                    <a:lnTo>
                      <a:pt x="67" y="24"/>
                    </a:lnTo>
                    <a:lnTo>
                      <a:pt x="62" y="27"/>
                    </a:lnTo>
                    <a:lnTo>
                      <a:pt x="75" y="35"/>
                    </a:lnTo>
                    <a:lnTo>
                      <a:pt x="103" y="33"/>
                    </a:lnTo>
                    <a:lnTo>
                      <a:pt x="139" y="62"/>
                    </a:lnTo>
                    <a:lnTo>
                      <a:pt x="103" y="35"/>
                    </a:lnTo>
                    <a:lnTo>
                      <a:pt x="75" y="37"/>
                    </a:lnTo>
                    <a:lnTo>
                      <a:pt x="67" y="37"/>
                    </a:lnTo>
                    <a:lnTo>
                      <a:pt x="82" y="47"/>
                    </a:lnTo>
                    <a:lnTo>
                      <a:pt x="72" y="47"/>
                    </a:lnTo>
                    <a:lnTo>
                      <a:pt x="88" y="59"/>
                    </a:lnTo>
                    <a:lnTo>
                      <a:pt x="118" y="73"/>
                    </a:lnTo>
                    <a:lnTo>
                      <a:pt x="153" y="98"/>
                    </a:lnTo>
                    <a:lnTo>
                      <a:pt x="118" y="75"/>
                    </a:lnTo>
                    <a:lnTo>
                      <a:pt x="87" y="60"/>
                    </a:lnTo>
                    <a:lnTo>
                      <a:pt x="79" y="61"/>
                    </a:lnTo>
                    <a:lnTo>
                      <a:pt x="92" y="69"/>
                    </a:lnTo>
                    <a:lnTo>
                      <a:pt x="83" y="72"/>
                    </a:lnTo>
                    <a:lnTo>
                      <a:pt x="95" y="83"/>
                    </a:lnTo>
                    <a:lnTo>
                      <a:pt x="167" y="170"/>
                    </a:lnTo>
                    <a:lnTo>
                      <a:pt x="95" y="84"/>
                    </a:lnTo>
                    <a:lnTo>
                      <a:pt x="84" y="84"/>
                    </a:lnTo>
                    <a:lnTo>
                      <a:pt x="95" y="97"/>
                    </a:lnTo>
                    <a:lnTo>
                      <a:pt x="87" y="97"/>
                    </a:lnTo>
                    <a:lnTo>
                      <a:pt x="98" y="113"/>
                    </a:lnTo>
                    <a:lnTo>
                      <a:pt x="128" y="144"/>
                    </a:lnTo>
                    <a:lnTo>
                      <a:pt x="159" y="186"/>
                    </a:lnTo>
                    <a:lnTo>
                      <a:pt x="128" y="144"/>
                    </a:lnTo>
                    <a:lnTo>
                      <a:pt x="97" y="114"/>
                    </a:lnTo>
                    <a:lnTo>
                      <a:pt x="87" y="111"/>
                    </a:lnTo>
                    <a:lnTo>
                      <a:pt x="95" y="121"/>
                    </a:lnTo>
                    <a:lnTo>
                      <a:pt x="88" y="119"/>
                    </a:lnTo>
                    <a:lnTo>
                      <a:pt x="98" y="136"/>
                    </a:lnTo>
                    <a:lnTo>
                      <a:pt x="123" y="167"/>
                    </a:lnTo>
                    <a:lnTo>
                      <a:pt x="171" y="209"/>
                    </a:lnTo>
                    <a:lnTo>
                      <a:pt x="123" y="168"/>
                    </a:lnTo>
                    <a:lnTo>
                      <a:pt x="97" y="137"/>
                    </a:lnTo>
                    <a:lnTo>
                      <a:pt x="93" y="137"/>
                    </a:lnTo>
                    <a:lnTo>
                      <a:pt x="138" y="230"/>
                    </a:lnTo>
                    <a:lnTo>
                      <a:pt x="91" y="137"/>
                    </a:lnTo>
                    <a:lnTo>
                      <a:pt x="97" y="149"/>
                    </a:lnTo>
                    <a:lnTo>
                      <a:pt x="91" y="145"/>
                    </a:lnTo>
                    <a:lnTo>
                      <a:pt x="100" y="164"/>
                    </a:lnTo>
                    <a:lnTo>
                      <a:pt x="132" y="207"/>
                    </a:lnTo>
                    <a:lnTo>
                      <a:pt x="100" y="167"/>
                    </a:lnTo>
                    <a:lnTo>
                      <a:pt x="92" y="164"/>
                    </a:lnTo>
                    <a:lnTo>
                      <a:pt x="100" y="176"/>
                    </a:lnTo>
                    <a:lnTo>
                      <a:pt x="137" y="260"/>
                    </a:lnTo>
                    <a:lnTo>
                      <a:pt x="109" y="195"/>
                    </a:lnTo>
                    <a:lnTo>
                      <a:pt x="98" y="176"/>
                    </a:lnTo>
                    <a:lnTo>
                      <a:pt x="92" y="174"/>
                    </a:lnTo>
                    <a:lnTo>
                      <a:pt x="99" y="187"/>
                    </a:lnTo>
                    <a:lnTo>
                      <a:pt x="93" y="186"/>
                    </a:lnTo>
                    <a:lnTo>
                      <a:pt x="103" y="202"/>
                    </a:lnTo>
                    <a:lnTo>
                      <a:pt x="107" y="217"/>
                    </a:lnTo>
                    <a:lnTo>
                      <a:pt x="155" y="265"/>
                    </a:lnTo>
                    <a:lnTo>
                      <a:pt x="106" y="218"/>
                    </a:lnTo>
                    <a:lnTo>
                      <a:pt x="100" y="207"/>
                    </a:lnTo>
                    <a:lnTo>
                      <a:pt x="95" y="204"/>
                    </a:lnTo>
                    <a:lnTo>
                      <a:pt x="106" y="232"/>
                    </a:lnTo>
                    <a:lnTo>
                      <a:pt x="93" y="204"/>
                    </a:lnTo>
                    <a:lnTo>
                      <a:pt x="100" y="218"/>
                    </a:lnTo>
                    <a:lnTo>
                      <a:pt x="92" y="214"/>
                    </a:lnTo>
                    <a:lnTo>
                      <a:pt x="98" y="226"/>
                    </a:lnTo>
                    <a:lnTo>
                      <a:pt x="114" y="265"/>
                    </a:lnTo>
                    <a:lnTo>
                      <a:pt x="130" y="290"/>
                    </a:lnTo>
                    <a:lnTo>
                      <a:pt x="114" y="265"/>
                    </a:lnTo>
                    <a:lnTo>
                      <a:pt x="97" y="228"/>
                    </a:lnTo>
                    <a:lnTo>
                      <a:pt x="91" y="226"/>
                    </a:lnTo>
                    <a:lnTo>
                      <a:pt x="93" y="235"/>
                    </a:lnTo>
                    <a:lnTo>
                      <a:pt x="106" y="260"/>
                    </a:lnTo>
                    <a:lnTo>
                      <a:pt x="92" y="238"/>
                    </a:lnTo>
                    <a:lnTo>
                      <a:pt x="88" y="230"/>
                    </a:lnTo>
                    <a:lnTo>
                      <a:pt x="95" y="251"/>
                    </a:lnTo>
                    <a:lnTo>
                      <a:pt x="87" y="246"/>
                    </a:lnTo>
                    <a:lnTo>
                      <a:pt x="90" y="263"/>
                    </a:lnTo>
                    <a:lnTo>
                      <a:pt x="85" y="255"/>
                    </a:lnTo>
                    <a:lnTo>
                      <a:pt x="82" y="262"/>
                    </a:lnTo>
                    <a:lnTo>
                      <a:pt x="83" y="279"/>
                    </a:lnTo>
                    <a:lnTo>
                      <a:pt x="113" y="363"/>
                    </a:lnTo>
                    <a:lnTo>
                      <a:pt x="80" y="279"/>
                    </a:lnTo>
                    <a:lnTo>
                      <a:pt x="80" y="260"/>
                    </a:lnTo>
                    <a:lnTo>
                      <a:pt x="80" y="250"/>
                    </a:lnTo>
                    <a:lnTo>
                      <a:pt x="74" y="255"/>
                    </a:lnTo>
                    <a:lnTo>
                      <a:pt x="19" y="311"/>
                    </a:lnTo>
                    <a:lnTo>
                      <a:pt x="76" y="251"/>
                    </a:lnTo>
                    <a:lnTo>
                      <a:pt x="80" y="235"/>
                    </a:lnTo>
                    <a:lnTo>
                      <a:pt x="75" y="238"/>
                    </a:lnTo>
                    <a:lnTo>
                      <a:pt x="83" y="219"/>
                    </a:lnTo>
                    <a:lnTo>
                      <a:pt x="76" y="227"/>
                    </a:lnTo>
                    <a:lnTo>
                      <a:pt x="64" y="254"/>
                    </a:lnTo>
                    <a:lnTo>
                      <a:pt x="75" y="225"/>
                    </a:lnTo>
                    <a:lnTo>
                      <a:pt x="80" y="214"/>
                    </a:lnTo>
                    <a:lnTo>
                      <a:pt x="72" y="219"/>
                    </a:lnTo>
                    <a:lnTo>
                      <a:pt x="59" y="234"/>
                    </a:lnTo>
                    <a:lnTo>
                      <a:pt x="12" y="245"/>
                    </a:lnTo>
                    <a:lnTo>
                      <a:pt x="60" y="232"/>
                    </a:lnTo>
                    <a:lnTo>
                      <a:pt x="75" y="214"/>
                    </a:lnTo>
                    <a:lnTo>
                      <a:pt x="80" y="200"/>
                    </a:lnTo>
                    <a:lnTo>
                      <a:pt x="72" y="200"/>
                    </a:lnTo>
                    <a:lnTo>
                      <a:pt x="80" y="187"/>
                    </a:lnTo>
                    <a:lnTo>
                      <a:pt x="71" y="190"/>
                    </a:lnTo>
                    <a:lnTo>
                      <a:pt x="38" y="217"/>
                    </a:lnTo>
                    <a:lnTo>
                      <a:pt x="71" y="190"/>
                    </a:lnTo>
                    <a:lnTo>
                      <a:pt x="77" y="174"/>
                    </a:lnTo>
                    <a:lnTo>
                      <a:pt x="69" y="178"/>
                    </a:lnTo>
                    <a:lnTo>
                      <a:pt x="75" y="166"/>
                    </a:lnTo>
                    <a:lnTo>
                      <a:pt x="67" y="174"/>
                    </a:lnTo>
                    <a:lnTo>
                      <a:pt x="72" y="155"/>
                    </a:lnTo>
                    <a:lnTo>
                      <a:pt x="66" y="165"/>
                    </a:lnTo>
                    <a:lnTo>
                      <a:pt x="37" y="205"/>
                    </a:lnTo>
                    <a:lnTo>
                      <a:pt x="67" y="165"/>
                    </a:lnTo>
                    <a:lnTo>
                      <a:pt x="74" y="141"/>
                    </a:lnTo>
                    <a:lnTo>
                      <a:pt x="66" y="146"/>
                    </a:lnTo>
                    <a:lnTo>
                      <a:pt x="19" y="169"/>
                    </a:lnTo>
                    <a:lnTo>
                      <a:pt x="66" y="145"/>
                    </a:lnTo>
                    <a:lnTo>
                      <a:pt x="71" y="125"/>
                    </a:lnTo>
                    <a:lnTo>
                      <a:pt x="65" y="128"/>
                    </a:lnTo>
                    <a:lnTo>
                      <a:pt x="71" y="116"/>
                    </a:lnTo>
                    <a:lnTo>
                      <a:pt x="64" y="121"/>
                    </a:lnTo>
                    <a:lnTo>
                      <a:pt x="41" y="177"/>
                    </a:lnTo>
                    <a:lnTo>
                      <a:pt x="65" y="116"/>
                    </a:lnTo>
                    <a:lnTo>
                      <a:pt x="65" y="100"/>
                    </a:lnTo>
                    <a:lnTo>
                      <a:pt x="57" y="107"/>
                    </a:lnTo>
                    <a:lnTo>
                      <a:pt x="44" y="139"/>
                    </a:lnTo>
                    <a:lnTo>
                      <a:pt x="61" y="97"/>
                    </a:lnTo>
                    <a:lnTo>
                      <a:pt x="64" y="84"/>
                    </a:lnTo>
                    <a:lnTo>
                      <a:pt x="57" y="90"/>
                    </a:lnTo>
                    <a:lnTo>
                      <a:pt x="40" y="116"/>
                    </a:lnTo>
                    <a:lnTo>
                      <a:pt x="0" y="130"/>
                    </a:lnTo>
                    <a:lnTo>
                      <a:pt x="41" y="114"/>
                    </a:lnTo>
                    <a:lnTo>
                      <a:pt x="57" y="87"/>
                    </a:lnTo>
                    <a:lnTo>
                      <a:pt x="59" y="69"/>
                    </a:lnTo>
                    <a:lnTo>
                      <a:pt x="52" y="77"/>
                    </a:lnTo>
                    <a:lnTo>
                      <a:pt x="56" y="60"/>
                    </a:lnTo>
                    <a:lnTo>
                      <a:pt x="28" y="104"/>
                    </a:lnTo>
                    <a:lnTo>
                      <a:pt x="54" y="59"/>
                    </a:lnTo>
                    <a:lnTo>
                      <a:pt x="57" y="46"/>
                    </a:lnTo>
                    <a:lnTo>
                      <a:pt x="48" y="55"/>
                    </a:lnTo>
                    <a:lnTo>
                      <a:pt x="49" y="36"/>
                    </a:lnTo>
                    <a:lnTo>
                      <a:pt x="39" y="45"/>
                    </a:lnTo>
                    <a:lnTo>
                      <a:pt x="2" y="79"/>
                    </a:lnTo>
                    <a:lnTo>
                      <a:pt x="39" y="44"/>
                    </a:lnTo>
                    <a:lnTo>
                      <a:pt x="44" y="24"/>
                    </a:lnTo>
                    <a:lnTo>
                      <a:pt x="38" y="30"/>
                    </a:lnTo>
                    <a:lnTo>
                      <a:pt x="41" y="15"/>
                    </a:lnTo>
                    <a:lnTo>
                      <a:pt x="36" y="19"/>
                    </a:lnTo>
                    <a:lnTo>
                      <a:pt x="34" y="8"/>
                    </a:lnTo>
                    <a:lnTo>
                      <a:pt x="36" y="3"/>
                    </a:lnTo>
                    <a:lnTo>
                      <a:pt x="3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9" name="Freeform 95"/>
              <p:cNvSpPr>
                <a:spLocks/>
              </p:cNvSpPr>
              <p:nvPr/>
            </p:nvSpPr>
            <p:spPr bwMode="ltGray">
              <a:xfrm>
                <a:off x="5400" y="3995"/>
                <a:ext cx="35" cy="142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0" y="10"/>
                  </a:cxn>
                  <a:cxn ang="0">
                    <a:pos x="13" y="28"/>
                  </a:cxn>
                  <a:cxn ang="0">
                    <a:pos x="6" y="51"/>
                  </a:cxn>
                  <a:cxn ang="0">
                    <a:pos x="0" y="80"/>
                  </a:cxn>
                  <a:cxn ang="0">
                    <a:pos x="0" y="112"/>
                  </a:cxn>
                  <a:cxn ang="0">
                    <a:pos x="3" y="141"/>
                  </a:cxn>
                  <a:cxn ang="0">
                    <a:pos x="6" y="141"/>
                  </a:cxn>
                  <a:cxn ang="0">
                    <a:pos x="3" y="112"/>
                  </a:cxn>
                  <a:cxn ang="0">
                    <a:pos x="3" y="89"/>
                  </a:cxn>
                  <a:cxn ang="0">
                    <a:pos x="9" y="64"/>
                  </a:cxn>
                  <a:cxn ang="0">
                    <a:pos x="20" y="38"/>
                  </a:cxn>
                  <a:cxn ang="0">
                    <a:pos x="34" y="6"/>
                  </a:cxn>
                  <a:cxn ang="0">
                    <a:pos x="27" y="0"/>
                  </a:cxn>
                </a:cxnLst>
                <a:rect l="0" t="0" r="r" b="b"/>
                <a:pathLst>
                  <a:path w="35" h="142">
                    <a:moveTo>
                      <a:pt x="27" y="0"/>
                    </a:moveTo>
                    <a:lnTo>
                      <a:pt x="20" y="10"/>
                    </a:lnTo>
                    <a:lnTo>
                      <a:pt x="13" y="28"/>
                    </a:lnTo>
                    <a:lnTo>
                      <a:pt x="6" y="51"/>
                    </a:lnTo>
                    <a:lnTo>
                      <a:pt x="0" y="80"/>
                    </a:lnTo>
                    <a:lnTo>
                      <a:pt x="0" y="112"/>
                    </a:lnTo>
                    <a:lnTo>
                      <a:pt x="3" y="141"/>
                    </a:lnTo>
                    <a:lnTo>
                      <a:pt x="6" y="141"/>
                    </a:lnTo>
                    <a:lnTo>
                      <a:pt x="3" y="112"/>
                    </a:lnTo>
                    <a:lnTo>
                      <a:pt x="3" y="89"/>
                    </a:lnTo>
                    <a:lnTo>
                      <a:pt x="9" y="64"/>
                    </a:lnTo>
                    <a:lnTo>
                      <a:pt x="20" y="38"/>
                    </a:lnTo>
                    <a:lnTo>
                      <a:pt x="34" y="6"/>
                    </a:lnTo>
                    <a:lnTo>
                      <a:pt x="2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0" name="Freeform 96"/>
              <p:cNvSpPr>
                <a:spLocks/>
              </p:cNvSpPr>
              <p:nvPr/>
            </p:nvSpPr>
            <p:spPr bwMode="ltGray">
              <a:xfrm>
                <a:off x="5547" y="3919"/>
                <a:ext cx="59" cy="141"/>
              </a:xfrm>
              <a:custGeom>
                <a:avLst/>
                <a:gdLst/>
                <a:ahLst/>
                <a:cxnLst>
                  <a:cxn ang="0">
                    <a:pos x="1" y="22"/>
                  </a:cxn>
                  <a:cxn ang="0">
                    <a:pos x="13" y="0"/>
                  </a:cxn>
                  <a:cxn ang="0">
                    <a:pos x="21" y="0"/>
                  </a:cxn>
                  <a:cxn ang="0">
                    <a:pos x="27" y="1"/>
                  </a:cxn>
                  <a:cxn ang="0">
                    <a:pos x="33" y="7"/>
                  </a:cxn>
                  <a:cxn ang="0">
                    <a:pos x="46" y="25"/>
                  </a:cxn>
                  <a:cxn ang="0">
                    <a:pos x="50" y="33"/>
                  </a:cxn>
                  <a:cxn ang="0">
                    <a:pos x="53" y="42"/>
                  </a:cxn>
                  <a:cxn ang="0">
                    <a:pos x="57" y="65"/>
                  </a:cxn>
                  <a:cxn ang="0">
                    <a:pos x="58" y="73"/>
                  </a:cxn>
                  <a:cxn ang="0">
                    <a:pos x="57" y="82"/>
                  </a:cxn>
                  <a:cxn ang="0">
                    <a:pos x="54" y="92"/>
                  </a:cxn>
                  <a:cxn ang="0">
                    <a:pos x="49" y="107"/>
                  </a:cxn>
                  <a:cxn ang="0">
                    <a:pos x="44" y="116"/>
                  </a:cxn>
                  <a:cxn ang="0">
                    <a:pos x="38" y="126"/>
                  </a:cxn>
                  <a:cxn ang="0">
                    <a:pos x="25" y="140"/>
                  </a:cxn>
                  <a:cxn ang="0">
                    <a:pos x="32" y="123"/>
                  </a:cxn>
                  <a:cxn ang="0">
                    <a:pos x="37" y="108"/>
                  </a:cxn>
                  <a:cxn ang="0">
                    <a:pos x="40" y="95"/>
                  </a:cxn>
                  <a:cxn ang="0">
                    <a:pos x="39" y="82"/>
                  </a:cxn>
                  <a:cxn ang="0">
                    <a:pos x="38" y="73"/>
                  </a:cxn>
                  <a:cxn ang="0">
                    <a:pos x="40" y="61"/>
                  </a:cxn>
                  <a:cxn ang="0">
                    <a:pos x="42" y="51"/>
                  </a:cxn>
                  <a:cxn ang="0">
                    <a:pos x="36" y="33"/>
                  </a:cxn>
                  <a:cxn ang="0">
                    <a:pos x="35" y="23"/>
                  </a:cxn>
                  <a:cxn ang="0">
                    <a:pos x="30" y="15"/>
                  </a:cxn>
                  <a:cxn ang="0">
                    <a:pos x="21" y="5"/>
                  </a:cxn>
                  <a:cxn ang="0">
                    <a:pos x="16" y="14"/>
                  </a:cxn>
                  <a:cxn ang="0">
                    <a:pos x="0" y="26"/>
                  </a:cxn>
                  <a:cxn ang="0">
                    <a:pos x="1" y="22"/>
                  </a:cxn>
                </a:cxnLst>
                <a:rect l="0" t="0" r="r" b="b"/>
                <a:pathLst>
                  <a:path w="59" h="141">
                    <a:moveTo>
                      <a:pt x="1" y="22"/>
                    </a:moveTo>
                    <a:lnTo>
                      <a:pt x="13" y="0"/>
                    </a:lnTo>
                    <a:lnTo>
                      <a:pt x="21" y="0"/>
                    </a:lnTo>
                    <a:lnTo>
                      <a:pt x="27" y="1"/>
                    </a:lnTo>
                    <a:lnTo>
                      <a:pt x="33" y="7"/>
                    </a:lnTo>
                    <a:lnTo>
                      <a:pt x="46" y="25"/>
                    </a:lnTo>
                    <a:lnTo>
                      <a:pt x="50" y="33"/>
                    </a:lnTo>
                    <a:lnTo>
                      <a:pt x="53" y="42"/>
                    </a:lnTo>
                    <a:lnTo>
                      <a:pt x="57" y="65"/>
                    </a:lnTo>
                    <a:lnTo>
                      <a:pt x="58" y="73"/>
                    </a:lnTo>
                    <a:lnTo>
                      <a:pt x="57" y="82"/>
                    </a:lnTo>
                    <a:lnTo>
                      <a:pt x="54" y="92"/>
                    </a:lnTo>
                    <a:lnTo>
                      <a:pt x="49" y="107"/>
                    </a:lnTo>
                    <a:lnTo>
                      <a:pt x="44" y="116"/>
                    </a:lnTo>
                    <a:lnTo>
                      <a:pt x="38" y="126"/>
                    </a:lnTo>
                    <a:lnTo>
                      <a:pt x="25" y="140"/>
                    </a:lnTo>
                    <a:lnTo>
                      <a:pt x="32" y="123"/>
                    </a:lnTo>
                    <a:lnTo>
                      <a:pt x="37" y="108"/>
                    </a:lnTo>
                    <a:lnTo>
                      <a:pt x="40" y="95"/>
                    </a:lnTo>
                    <a:lnTo>
                      <a:pt x="39" y="82"/>
                    </a:lnTo>
                    <a:lnTo>
                      <a:pt x="38" y="73"/>
                    </a:lnTo>
                    <a:lnTo>
                      <a:pt x="40" y="61"/>
                    </a:lnTo>
                    <a:lnTo>
                      <a:pt x="42" y="51"/>
                    </a:lnTo>
                    <a:lnTo>
                      <a:pt x="36" y="33"/>
                    </a:lnTo>
                    <a:lnTo>
                      <a:pt x="35" y="23"/>
                    </a:lnTo>
                    <a:lnTo>
                      <a:pt x="30" y="15"/>
                    </a:lnTo>
                    <a:lnTo>
                      <a:pt x="21" y="5"/>
                    </a:lnTo>
                    <a:lnTo>
                      <a:pt x="16" y="14"/>
                    </a:lnTo>
                    <a:lnTo>
                      <a:pt x="0" y="26"/>
                    </a:lnTo>
                    <a:lnTo>
                      <a:pt x="1" y="2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1" name="Freeform 97"/>
              <p:cNvSpPr>
                <a:spLocks/>
              </p:cNvSpPr>
              <p:nvPr/>
            </p:nvSpPr>
            <p:spPr bwMode="ltGray">
              <a:xfrm>
                <a:off x="5364" y="3794"/>
                <a:ext cx="144" cy="255"/>
              </a:xfrm>
              <a:custGeom>
                <a:avLst/>
                <a:gdLst/>
                <a:ahLst/>
                <a:cxnLst>
                  <a:cxn ang="0">
                    <a:pos x="96" y="3"/>
                  </a:cxn>
                  <a:cxn ang="0">
                    <a:pos x="92" y="10"/>
                  </a:cxn>
                  <a:cxn ang="0">
                    <a:pos x="60" y="9"/>
                  </a:cxn>
                  <a:cxn ang="0">
                    <a:pos x="73" y="13"/>
                  </a:cxn>
                  <a:cxn ang="0">
                    <a:pos x="86" y="17"/>
                  </a:cxn>
                  <a:cxn ang="0">
                    <a:pos x="56" y="23"/>
                  </a:cxn>
                  <a:cxn ang="0">
                    <a:pos x="79" y="26"/>
                  </a:cxn>
                  <a:cxn ang="0">
                    <a:pos x="82" y="32"/>
                  </a:cxn>
                  <a:cxn ang="0">
                    <a:pos x="14" y="69"/>
                  </a:cxn>
                  <a:cxn ang="0">
                    <a:pos x="77" y="42"/>
                  </a:cxn>
                  <a:cxn ang="0">
                    <a:pos x="64" y="58"/>
                  </a:cxn>
                  <a:cxn ang="0">
                    <a:pos x="72" y="59"/>
                  </a:cxn>
                  <a:cxn ang="0">
                    <a:pos x="60" y="79"/>
                  </a:cxn>
                  <a:cxn ang="0">
                    <a:pos x="35" y="100"/>
                  </a:cxn>
                  <a:cxn ang="0">
                    <a:pos x="64" y="84"/>
                  </a:cxn>
                  <a:cxn ang="0">
                    <a:pos x="40" y="117"/>
                  </a:cxn>
                  <a:cxn ang="0">
                    <a:pos x="61" y="95"/>
                  </a:cxn>
                  <a:cxn ang="0">
                    <a:pos x="66" y="95"/>
                  </a:cxn>
                  <a:cxn ang="0">
                    <a:pos x="59" y="115"/>
                  </a:cxn>
                  <a:cxn ang="0">
                    <a:pos x="65" y="115"/>
                  </a:cxn>
                  <a:cxn ang="0">
                    <a:pos x="51" y="136"/>
                  </a:cxn>
                  <a:cxn ang="0">
                    <a:pos x="59" y="131"/>
                  </a:cxn>
                  <a:cxn ang="0">
                    <a:pos x="53" y="151"/>
                  </a:cxn>
                  <a:cxn ang="0">
                    <a:pos x="59" y="145"/>
                  </a:cxn>
                  <a:cxn ang="0">
                    <a:pos x="64" y="143"/>
                  </a:cxn>
                  <a:cxn ang="0">
                    <a:pos x="60" y="158"/>
                  </a:cxn>
                  <a:cxn ang="0">
                    <a:pos x="47" y="186"/>
                  </a:cxn>
                  <a:cxn ang="0">
                    <a:pos x="64" y="164"/>
                  </a:cxn>
                  <a:cxn ang="0">
                    <a:pos x="69" y="160"/>
                  </a:cxn>
                  <a:cxn ang="0">
                    <a:pos x="67" y="184"/>
                  </a:cxn>
                  <a:cxn ang="0">
                    <a:pos x="73" y="195"/>
                  </a:cxn>
                  <a:cxn ang="0">
                    <a:pos x="74" y="183"/>
                  </a:cxn>
                  <a:cxn ang="0">
                    <a:pos x="126" y="217"/>
                  </a:cxn>
                  <a:cxn ang="0">
                    <a:pos x="79" y="166"/>
                  </a:cxn>
                  <a:cxn ang="0">
                    <a:pos x="89" y="178"/>
                  </a:cxn>
                  <a:cxn ang="0">
                    <a:pos x="76" y="149"/>
                  </a:cxn>
                  <a:cxn ang="0">
                    <a:pos x="132" y="171"/>
                  </a:cxn>
                  <a:cxn ang="0">
                    <a:pos x="76" y="141"/>
                  </a:cxn>
                  <a:cxn ang="0">
                    <a:pos x="83" y="133"/>
                  </a:cxn>
                  <a:cxn ang="0">
                    <a:pos x="78" y="122"/>
                  </a:cxn>
                  <a:cxn ang="0">
                    <a:pos x="86" y="122"/>
                  </a:cxn>
                  <a:cxn ang="0">
                    <a:pos x="112" y="143"/>
                  </a:cxn>
                  <a:cxn ang="0">
                    <a:pos x="87" y="102"/>
                  </a:cxn>
                  <a:cxn ang="0">
                    <a:pos x="83" y="87"/>
                  </a:cxn>
                  <a:cxn ang="0">
                    <a:pos x="89" y="84"/>
                  </a:cxn>
                  <a:cxn ang="0">
                    <a:pos x="88" y="70"/>
                  </a:cxn>
                  <a:cxn ang="0">
                    <a:pos x="91" y="68"/>
                  </a:cxn>
                  <a:cxn ang="0">
                    <a:pos x="108" y="81"/>
                  </a:cxn>
                  <a:cxn ang="0">
                    <a:pos x="95" y="61"/>
                  </a:cxn>
                  <a:cxn ang="0">
                    <a:pos x="96" y="42"/>
                  </a:cxn>
                  <a:cxn ang="0">
                    <a:pos x="95" y="32"/>
                  </a:cxn>
                  <a:cxn ang="0">
                    <a:pos x="109" y="32"/>
                  </a:cxn>
                  <a:cxn ang="0">
                    <a:pos x="105" y="17"/>
                  </a:cxn>
                  <a:cxn ang="0">
                    <a:pos x="113" y="14"/>
                  </a:cxn>
                  <a:cxn ang="0">
                    <a:pos x="110" y="0"/>
                  </a:cxn>
                </a:cxnLst>
                <a:rect l="0" t="0" r="r" b="b"/>
                <a:pathLst>
                  <a:path w="144" h="255">
                    <a:moveTo>
                      <a:pt x="110" y="0"/>
                    </a:moveTo>
                    <a:lnTo>
                      <a:pt x="104" y="0"/>
                    </a:lnTo>
                    <a:lnTo>
                      <a:pt x="96" y="3"/>
                    </a:lnTo>
                    <a:lnTo>
                      <a:pt x="102" y="4"/>
                    </a:lnTo>
                    <a:lnTo>
                      <a:pt x="97" y="7"/>
                    </a:lnTo>
                    <a:lnTo>
                      <a:pt x="92" y="10"/>
                    </a:lnTo>
                    <a:lnTo>
                      <a:pt x="84" y="12"/>
                    </a:lnTo>
                    <a:lnTo>
                      <a:pt x="73" y="11"/>
                    </a:lnTo>
                    <a:lnTo>
                      <a:pt x="60" y="9"/>
                    </a:lnTo>
                    <a:lnTo>
                      <a:pt x="28" y="11"/>
                    </a:lnTo>
                    <a:lnTo>
                      <a:pt x="59" y="9"/>
                    </a:lnTo>
                    <a:lnTo>
                      <a:pt x="73" y="13"/>
                    </a:lnTo>
                    <a:lnTo>
                      <a:pt x="84" y="12"/>
                    </a:lnTo>
                    <a:lnTo>
                      <a:pt x="92" y="14"/>
                    </a:lnTo>
                    <a:lnTo>
                      <a:pt x="86" y="17"/>
                    </a:lnTo>
                    <a:lnTo>
                      <a:pt x="90" y="18"/>
                    </a:lnTo>
                    <a:lnTo>
                      <a:pt x="79" y="24"/>
                    </a:lnTo>
                    <a:lnTo>
                      <a:pt x="56" y="23"/>
                    </a:lnTo>
                    <a:lnTo>
                      <a:pt x="26" y="43"/>
                    </a:lnTo>
                    <a:lnTo>
                      <a:pt x="56" y="24"/>
                    </a:lnTo>
                    <a:lnTo>
                      <a:pt x="79" y="26"/>
                    </a:lnTo>
                    <a:lnTo>
                      <a:pt x="86" y="26"/>
                    </a:lnTo>
                    <a:lnTo>
                      <a:pt x="73" y="32"/>
                    </a:lnTo>
                    <a:lnTo>
                      <a:pt x="82" y="32"/>
                    </a:lnTo>
                    <a:lnTo>
                      <a:pt x="69" y="41"/>
                    </a:lnTo>
                    <a:lnTo>
                      <a:pt x="43" y="51"/>
                    </a:lnTo>
                    <a:lnTo>
                      <a:pt x="14" y="69"/>
                    </a:lnTo>
                    <a:lnTo>
                      <a:pt x="44" y="52"/>
                    </a:lnTo>
                    <a:lnTo>
                      <a:pt x="69" y="42"/>
                    </a:lnTo>
                    <a:lnTo>
                      <a:pt x="77" y="42"/>
                    </a:lnTo>
                    <a:lnTo>
                      <a:pt x="65" y="48"/>
                    </a:lnTo>
                    <a:lnTo>
                      <a:pt x="73" y="50"/>
                    </a:lnTo>
                    <a:lnTo>
                      <a:pt x="64" y="58"/>
                    </a:lnTo>
                    <a:lnTo>
                      <a:pt x="2" y="119"/>
                    </a:lnTo>
                    <a:lnTo>
                      <a:pt x="64" y="59"/>
                    </a:lnTo>
                    <a:lnTo>
                      <a:pt x="72" y="59"/>
                    </a:lnTo>
                    <a:lnTo>
                      <a:pt x="63" y="68"/>
                    </a:lnTo>
                    <a:lnTo>
                      <a:pt x="69" y="67"/>
                    </a:lnTo>
                    <a:lnTo>
                      <a:pt x="60" y="79"/>
                    </a:lnTo>
                    <a:lnTo>
                      <a:pt x="35" y="100"/>
                    </a:lnTo>
                    <a:lnTo>
                      <a:pt x="9" y="131"/>
                    </a:lnTo>
                    <a:lnTo>
                      <a:pt x="35" y="100"/>
                    </a:lnTo>
                    <a:lnTo>
                      <a:pt x="61" y="79"/>
                    </a:lnTo>
                    <a:lnTo>
                      <a:pt x="69" y="77"/>
                    </a:lnTo>
                    <a:lnTo>
                      <a:pt x="64" y="84"/>
                    </a:lnTo>
                    <a:lnTo>
                      <a:pt x="69" y="84"/>
                    </a:lnTo>
                    <a:lnTo>
                      <a:pt x="60" y="95"/>
                    </a:lnTo>
                    <a:lnTo>
                      <a:pt x="40" y="117"/>
                    </a:lnTo>
                    <a:lnTo>
                      <a:pt x="0" y="145"/>
                    </a:lnTo>
                    <a:lnTo>
                      <a:pt x="39" y="117"/>
                    </a:lnTo>
                    <a:lnTo>
                      <a:pt x="61" y="95"/>
                    </a:lnTo>
                    <a:lnTo>
                      <a:pt x="64" y="95"/>
                    </a:lnTo>
                    <a:lnTo>
                      <a:pt x="27" y="160"/>
                    </a:lnTo>
                    <a:lnTo>
                      <a:pt x="66" y="95"/>
                    </a:lnTo>
                    <a:lnTo>
                      <a:pt x="61" y="104"/>
                    </a:lnTo>
                    <a:lnTo>
                      <a:pt x="66" y="101"/>
                    </a:lnTo>
                    <a:lnTo>
                      <a:pt x="59" y="115"/>
                    </a:lnTo>
                    <a:lnTo>
                      <a:pt x="32" y="145"/>
                    </a:lnTo>
                    <a:lnTo>
                      <a:pt x="59" y="117"/>
                    </a:lnTo>
                    <a:lnTo>
                      <a:pt x="65" y="115"/>
                    </a:lnTo>
                    <a:lnTo>
                      <a:pt x="59" y="123"/>
                    </a:lnTo>
                    <a:lnTo>
                      <a:pt x="27" y="183"/>
                    </a:lnTo>
                    <a:lnTo>
                      <a:pt x="51" y="136"/>
                    </a:lnTo>
                    <a:lnTo>
                      <a:pt x="60" y="123"/>
                    </a:lnTo>
                    <a:lnTo>
                      <a:pt x="65" y="122"/>
                    </a:lnTo>
                    <a:lnTo>
                      <a:pt x="59" y="131"/>
                    </a:lnTo>
                    <a:lnTo>
                      <a:pt x="64" y="130"/>
                    </a:lnTo>
                    <a:lnTo>
                      <a:pt x="56" y="141"/>
                    </a:lnTo>
                    <a:lnTo>
                      <a:pt x="53" y="151"/>
                    </a:lnTo>
                    <a:lnTo>
                      <a:pt x="13" y="185"/>
                    </a:lnTo>
                    <a:lnTo>
                      <a:pt x="54" y="152"/>
                    </a:lnTo>
                    <a:lnTo>
                      <a:pt x="59" y="145"/>
                    </a:lnTo>
                    <a:lnTo>
                      <a:pt x="64" y="143"/>
                    </a:lnTo>
                    <a:lnTo>
                      <a:pt x="54" y="162"/>
                    </a:lnTo>
                    <a:lnTo>
                      <a:pt x="64" y="143"/>
                    </a:lnTo>
                    <a:lnTo>
                      <a:pt x="59" y="152"/>
                    </a:lnTo>
                    <a:lnTo>
                      <a:pt x="65" y="150"/>
                    </a:lnTo>
                    <a:lnTo>
                      <a:pt x="60" y="158"/>
                    </a:lnTo>
                    <a:lnTo>
                      <a:pt x="47" y="186"/>
                    </a:lnTo>
                    <a:lnTo>
                      <a:pt x="34" y="202"/>
                    </a:lnTo>
                    <a:lnTo>
                      <a:pt x="47" y="186"/>
                    </a:lnTo>
                    <a:lnTo>
                      <a:pt x="61" y="159"/>
                    </a:lnTo>
                    <a:lnTo>
                      <a:pt x="66" y="158"/>
                    </a:lnTo>
                    <a:lnTo>
                      <a:pt x="64" y="164"/>
                    </a:lnTo>
                    <a:lnTo>
                      <a:pt x="54" y="183"/>
                    </a:lnTo>
                    <a:lnTo>
                      <a:pt x="65" y="166"/>
                    </a:lnTo>
                    <a:lnTo>
                      <a:pt x="69" y="160"/>
                    </a:lnTo>
                    <a:lnTo>
                      <a:pt x="64" y="175"/>
                    </a:lnTo>
                    <a:lnTo>
                      <a:pt x="69" y="173"/>
                    </a:lnTo>
                    <a:lnTo>
                      <a:pt x="67" y="184"/>
                    </a:lnTo>
                    <a:lnTo>
                      <a:pt x="71" y="179"/>
                    </a:lnTo>
                    <a:lnTo>
                      <a:pt x="73" y="183"/>
                    </a:lnTo>
                    <a:lnTo>
                      <a:pt x="73" y="195"/>
                    </a:lnTo>
                    <a:lnTo>
                      <a:pt x="48" y="254"/>
                    </a:lnTo>
                    <a:lnTo>
                      <a:pt x="74" y="195"/>
                    </a:lnTo>
                    <a:lnTo>
                      <a:pt x="74" y="183"/>
                    </a:lnTo>
                    <a:lnTo>
                      <a:pt x="74" y="174"/>
                    </a:lnTo>
                    <a:lnTo>
                      <a:pt x="80" y="179"/>
                    </a:lnTo>
                    <a:lnTo>
                      <a:pt x="126" y="217"/>
                    </a:lnTo>
                    <a:lnTo>
                      <a:pt x="78" y="175"/>
                    </a:lnTo>
                    <a:lnTo>
                      <a:pt x="74" y="164"/>
                    </a:lnTo>
                    <a:lnTo>
                      <a:pt x="79" y="166"/>
                    </a:lnTo>
                    <a:lnTo>
                      <a:pt x="73" y="153"/>
                    </a:lnTo>
                    <a:lnTo>
                      <a:pt x="78" y="159"/>
                    </a:lnTo>
                    <a:lnTo>
                      <a:pt x="89" y="178"/>
                    </a:lnTo>
                    <a:lnTo>
                      <a:pt x="79" y="157"/>
                    </a:lnTo>
                    <a:lnTo>
                      <a:pt x="74" y="149"/>
                    </a:lnTo>
                    <a:lnTo>
                      <a:pt x="76" y="149"/>
                    </a:lnTo>
                    <a:lnTo>
                      <a:pt x="82" y="153"/>
                    </a:lnTo>
                    <a:lnTo>
                      <a:pt x="93" y="164"/>
                    </a:lnTo>
                    <a:lnTo>
                      <a:pt x="132" y="171"/>
                    </a:lnTo>
                    <a:lnTo>
                      <a:pt x="92" y="162"/>
                    </a:lnTo>
                    <a:lnTo>
                      <a:pt x="79" y="150"/>
                    </a:lnTo>
                    <a:lnTo>
                      <a:pt x="76" y="141"/>
                    </a:lnTo>
                    <a:lnTo>
                      <a:pt x="82" y="141"/>
                    </a:lnTo>
                    <a:lnTo>
                      <a:pt x="76" y="131"/>
                    </a:lnTo>
                    <a:lnTo>
                      <a:pt x="83" y="133"/>
                    </a:lnTo>
                    <a:lnTo>
                      <a:pt x="110" y="151"/>
                    </a:lnTo>
                    <a:lnTo>
                      <a:pt x="83" y="132"/>
                    </a:lnTo>
                    <a:lnTo>
                      <a:pt x="78" y="122"/>
                    </a:lnTo>
                    <a:lnTo>
                      <a:pt x="84" y="125"/>
                    </a:lnTo>
                    <a:lnTo>
                      <a:pt x="79" y="116"/>
                    </a:lnTo>
                    <a:lnTo>
                      <a:pt x="86" y="122"/>
                    </a:lnTo>
                    <a:lnTo>
                      <a:pt x="82" y="108"/>
                    </a:lnTo>
                    <a:lnTo>
                      <a:pt x="87" y="115"/>
                    </a:lnTo>
                    <a:lnTo>
                      <a:pt x="112" y="143"/>
                    </a:lnTo>
                    <a:lnTo>
                      <a:pt x="86" y="115"/>
                    </a:lnTo>
                    <a:lnTo>
                      <a:pt x="80" y="98"/>
                    </a:lnTo>
                    <a:lnTo>
                      <a:pt x="87" y="102"/>
                    </a:lnTo>
                    <a:lnTo>
                      <a:pt x="127" y="118"/>
                    </a:lnTo>
                    <a:lnTo>
                      <a:pt x="87" y="101"/>
                    </a:lnTo>
                    <a:lnTo>
                      <a:pt x="83" y="87"/>
                    </a:lnTo>
                    <a:lnTo>
                      <a:pt x="88" y="89"/>
                    </a:lnTo>
                    <a:lnTo>
                      <a:pt x="83" y="81"/>
                    </a:lnTo>
                    <a:lnTo>
                      <a:pt x="89" y="84"/>
                    </a:lnTo>
                    <a:lnTo>
                      <a:pt x="108" y="124"/>
                    </a:lnTo>
                    <a:lnTo>
                      <a:pt x="88" y="80"/>
                    </a:lnTo>
                    <a:lnTo>
                      <a:pt x="88" y="70"/>
                    </a:lnTo>
                    <a:lnTo>
                      <a:pt x="94" y="75"/>
                    </a:lnTo>
                    <a:lnTo>
                      <a:pt x="105" y="97"/>
                    </a:lnTo>
                    <a:lnTo>
                      <a:pt x="91" y="68"/>
                    </a:lnTo>
                    <a:lnTo>
                      <a:pt x="89" y="59"/>
                    </a:lnTo>
                    <a:lnTo>
                      <a:pt x="94" y="63"/>
                    </a:lnTo>
                    <a:lnTo>
                      <a:pt x="108" y="81"/>
                    </a:lnTo>
                    <a:lnTo>
                      <a:pt x="143" y="91"/>
                    </a:lnTo>
                    <a:lnTo>
                      <a:pt x="108" y="79"/>
                    </a:lnTo>
                    <a:lnTo>
                      <a:pt x="95" y="61"/>
                    </a:lnTo>
                    <a:lnTo>
                      <a:pt x="93" y="48"/>
                    </a:lnTo>
                    <a:lnTo>
                      <a:pt x="99" y="54"/>
                    </a:lnTo>
                    <a:lnTo>
                      <a:pt x="96" y="42"/>
                    </a:lnTo>
                    <a:lnTo>
                      <a:pt x="118" y="73"/>
                    </a:lnTo>
                    <a:lnTo>
                      <a:pt x="97" y="41"/>
                    </a:lnTo>
                    <a:lnTo>
                      <a:pt x="95" y="32"/>
                    </a:lnTo>
                    <a:lnTo>
                      <a:pt x="102" y="39"/>
                    </a:lnTo>
                    <a:lnTo>
                      <a:pt x="101" y="25"/>
                    </a:lnTo>
                    <a:lnTo>
                      <a:pt x="109" y="32"/>
                    </a:lnTo>
                    <a:lnTo>
                      <a:pt x="141" y="56"/>
                    </a:lnTo>
                    <a:lnTo>
                      <a:pt x="109" y="31"/>
                    </a:lnTo>
                    <a:lnTo>
                      <a:pt x="105" y="17"/>
                    </a:lnTo>
                    <a:lnTo>
                      <a:pt x="110" y="21"/>
                    </a:lnTo>
                    <a:lnTo>
                      <a:pt x="108" y="10"/>
                    </a:lnTo>
                    <a:lnTo>
                      <a:pt x="113" y="14"/>
                    </a:lnTo>
                    <a:lnTo>
                      <a:pt x="113" y="5"/>
                    </a:lnTo>
                    <a:lnTo>
                      <a:pt x="113" y="2"/>
                    </a:lnTo>
                    <a:lnTo>
                      <a:pt x="11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2" name="Freeform 98"/>
              <p:cNvSpPr>
                <a:spLocks/>
              </p:cNvSpPr>
              <p:nvPr/>
            </p:nvSpPr>
            <p:spPr bwMode="ltGray">
              <a:xfrm>
                <a:off x="5673" y="4049"/>
                <a:ext cx="38" cy="146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9" y="2"/>
                  </a:cxn>
                  <a:cxn ang="0">
                    <a:pos x="22" y="28"/>
                  </a:cxn>
                  <a:cxn ang="0">
                    <a:pos x="29" y="52"/>
                  </a:cxn>
                  <a:cxn ang="0">
                    <a:pos x="37" y="83"/>
                  </a:cxn>
                  <a:cxn ang="0">
                    <a:pos x="37" y="116"/>
                  </a:cxn>
                  <a:cxn ang="0">
                    <a:pos x="32" y="145"/>
                  </a:cxn>
                  <a:cxn ang="0">
                    <a:pos x="29" y="145"/>
                  </a:cxn>
                  <a:cxn ang="0">
                    <a:pos x="32" y="116"/>
                  </a:cxn>
                  <a:cxn ang="0">
                    <a:pos x="32" y="92"/>
                  </a:cxn>
                  <a:cxn ang="0">
                    <a:pos x="25" y="65"/>
                  </a:cxn>
                  <a:cxn ang="0">
                    <a:pos x="14" y="39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38" h="146">
                    <a:moveTo>
                      <a:pt x="7" y="0"/>
                    </a:moveTo>
                    <a:lnTo>
                      <a:pt x="9" y="2"/>
                    </a:lnTo>
                    <a:lnTo>
                      <a:pt x="22" y="28"/>
                    </a:lnTo>
                    <a:lnTo>
                      <a:pt x="29" y="52"/>
                    </a:lnTo>
                    <a:lnTo>
                      <a:pt x="37" y="83"/>
                    </a:lnTo>
                    <a:lnTo>
                      <a:pt x="37" y="116"/>
                    </a:lnTo>
                    <a:lnTo>
                      <a:pt x="32" y="145"/>
                    </a:lnTo>
                    <a:lnTo>
                      <a:pt x="29" y="145"/>
                    </a:lnTo>
                    <a:lnTo>
                      <a:pt x="32" y="116"/>
                    </a:lnTo>
                    <a:lnTo>
                      <a:pt x="32" y="92"/>
                    </a:lnTo>
                    <a:lnTo>
                      <a:pt x="25" y="65"/>
                    </a:lnTo>
                    <a:lnTo>
                      <a:pt x="14" y="39"/>
                    </a:lnTo>
                    <a:lnTo>
                      <a:pt x="0" y="6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3" name="Freeform 99"/>
              <p:cNvSpPr>
                <a:spLocks/>
              </p:cNvSpPr>
              <p:nvPr/>
            </p:nvSpPr>
            <p:spPr bwMode="ltGray">
              <a:xfrm>
                <a:off x="4807" y="3785"/>
                <a:ext cx="34" cy="249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33" y="9"/>
                  </a:cxn>
                  <a:cxn ang="0">
                    <a:pos x="23" y="103"/>
                  </a:cxn>
                  <a:cxn ang="0">
                    <a:pos x="24" y="130"/>
                  </a:cxn>
                  <a:cxn ang="0">
                    <a:pos x="28" y="248"/>
                  </a:cxn>
                  <a:cxn ang="0">
                    <a:pos x="8" y="154"/>
                  </a:cxn>
                  <a:cxn ang="0">
                    <a:pos x="4" y="127"/>
                  </a:cxn>
                  <a:cxn ang="0">
                    <a:pos x="1" y="105"/>
                  </a:cxn>
                  <a:cxn ang="0">
                    <a:pos x="0" y="84"/>
                  </a:cxn>
                  <a:cxn ang="0">
                    <a:pos x="4" y="62"/>
                  </a:cxn>
                  <a:cxn ang="0">
                    <a:pos x="8" y="35"/>
                  </a:cxn>
                  <a:cxn ang="0">
                    <a:pos x="26" y="0"/>
                  </a:cxn>
                </a:cxnLst>
                <a:rect l="0" t="0" r="r" b="b"/>
                <a:pathLst>
                  <a:path w="34" h="249">
                    <a:moveTo>
                      <a:pt x="26" y="0"/>
                    </a:moveTo>
                    <a:lnTo>
                      <a:pt x="33" y="9"/>
                    </a:lnTo>
                    <a:lnTo>
                      <a:pt x="23" y="103"/>
                    </a:lnTo>
                    <a:lnTo>
                      <a:pt x="24" y="130"/>
                    </a:lnTo>
                    <a:lnTo>
                      <a:pt x="28" y="248"/>
                    </a:lnTo>
                    <a:lnTo>
                      <a:pt x="8" y="154"/>
                    </a:lnTo>
                    <a:lnTo>
                      <a:pt x="4" y="127"/>
                    </a:lnTo>
                    <a:lnTo>
                      <a:pt x="1" y="105"/>
                    </a:lnTo>
                    <a:lnTo>
                      <a:pt x="0" y="84"/>
                    </a:lnTo>
                    <a:lnTo>
                      <a:pt x="4" y="62"/>
                    </a:lnTo>
                    <a:lnTo>
                      <a:pt x="8" y="35"/>
                    </a:lnTo>
                    <a:lnTo>
                      <a:pt x="26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4" name="Freeform 100"/>
              <p:cNvSpPr>
                <a:spLocks/>
              </p:cNvSpPr>
              <p:nvPr/>
            </p:nvSpPr>
            <p:spPr bwMode="ltGray">
              <a:xfrm>
                <a:off x="4495" y="3709"/>
                <a:ext cx="207" cy="349"/>
              </a:xfrm>
              <a:custGeom>
                <a:avLst/>
                <a:gdLst/>
                <a:ahLst/>
                <a:cxnLst>
                  <a:cxn ang="0">
                    <a:pos x="115" y="13"/>
                  </a:cxn>
                  <a:cxn ang="0">
                    <a:pos x="107" y="26"/>
                  </a:cxn>
                  <a:cxn ang="0">
                    <a:pos x="38" y="35"/>
                  </a:cxn>
                  <a:cxn ang="0">
                    <a:pos x="102" y="35"/>
                  </a:cxn>
                  <a:cxn ang="0">
                    <a:pos x="83" y="60"/>
                  </a:cxn>
                  <a:cxn ang="0">
                    <a:pos x="73" y="74"/>
                  </a:cxn>
                  <a:cxn ang="0">
                    <a:pos x="82" y="75"/>
                  </a:cxn>
                  <a:cxn ang="0">
                    <a:pos x="50" y="96"/>
                  </a:cxn>
                  <a:cxn ang="0">
                    <a:pos x="74" y="96"/>
                  </a:cxn>
                  <a:cxn ang="0">
                    <a:pos x="67" y="105"/>
                  </a:cxn>
                  <a:cxn ang="0">
                    <a:pos x="73" y="111"/>
                  </a:cxn>
                  <a:cxn ang="0">
                    <a:pos x="13" y="148"/>
                  </a:cxn>
                  <a:cxn ang="0">
                    <a:pos x="69" y="139"/>
                  </a:cxn>
                  <a:cxn ang="0">
                    <a:pos x="74" y="150"/>
                  </a:cxn>
                  <a:cxn ang="0">
                    <a:pos x="28" y="184"/>
                  </a:cxn>
                  <a:cxn ang="0">
                    <a:pos x="45" y="178"/>
                  </a:cxn>
                  <a:cxn ang="0">
                    <a:pos x="59" y="186"/>
                  </a:cxn>
                  <a:cxn ang="0">
                    <a:pos x="0" y="251"/>
                  </a:cxn>
                  <a:cxn ang="0">
                    <a:pos x="51" y="215"/>
                  </a:cxn>
                  <a:cxn ang="0">
                    <a:pos x="58" y="228"/>
                  </a:cxn>
                  <a:cxn ang="0">
                    <a:pos x="45" y="243"/>
                  </a:cxn>
                  <a:cxn ang="0">
                    <a:pos x="53" y="254"/>
                  </a:cxn>
                  <a:cxn ang="0">
                    <a:pos x="46" y="278"/>
                  </a:cxn>
                  <a:cxn ang="0">
                    <a:pos x="39" y="328"/>
                  </a:cxn>
                  <a:cxn ang="0">
                    <a:pos x="58" y="287"/>
                  </a:cxn>
                  <a:cxn ang="0">
                    <a:pos x="95" y="347"/>
                  </a:cxn>
                  <a:cxn ang="0">
                    <a:pos x="82" y="264"/>
                  </a:cxn>
                  <a:cxn ang="0">
                    <a:pos x="77" y="236"/>
                  </a:cxn>
                  <a:cxn ang="0">
                    <a:pos x="164" y="347"/>
                  </a:cxn>
                  <a:cxn ang="0">
                    <a:pos x="84" y="220"/>
                  </a:cxn>
                  <a:cxn ang="0">
                    <a:pos x="95" y="215"/>
                  </a:cxn>
                  <a:cxn ang="0">
                    <a:pos x="104" y="240"/>
                  </a:cxn>
                  <a:cxn ang="0">
                    <a:pos x="99" y="193"/>
                  </a:cxn>
                  <a:cxn ang="0">
                    <a:pos x="146" y="301"/>
                  </a:cxn>
                  <a:cxn ang="0">
                    <a:pos x="112" y="157"/>
                  </a:cxn>
                  <a:cxn ang="0">
                    <a:pos x="106" y="134"/>
                  </a:cxn>
                  <a:cxn ang="0">
                    <a:pos x="109" y="114"/>
                  </a:cxn>
                  <a:cxn ang="0">
                    <a:pos x="115" y="96"/>
                  </a:cxn>
                  <a:cxn ang="0">
                    <a:pos x="175" y="192"/>
                  </a:cxn>
                  <a:cxn ang="0">
                    <a:pos x="136" y="137"/>
                  </a:cxn>
                  <a:cxn ang="0">
                    <a:pos x="128" y="84"/>
                  </a:cxn>
                  <a:cxn ang="0">
                    <a:pos x="138" y="93"/>
                  </a:cxn>
                  <a:cxn ang="0">
                    <a:pos x="133" y="75"/>
                  </a:cxn>
                  <a:cxn ang="0">
                    <a:pos x="146" y="75"/>
                  </a:cxn>
                  <a:cxn ang="0">
                    <a:pos x="140" y="50"/>
                  </a:cxn>
                  <a:cxn ang="0">
                    <a:pos x="145" y="27"/>
                  </a:cxn>
                  <a:cxn ang="0">
                    <a:pos x="134" y="10"/>
                  </a:cxn>
                </a:cxnLst>
                <a:rect l="0" t="0" r="r" b="b"/>
                <a:pathLst>
                  <a:path w="207" h="349">
                    <a:moveTo>
                      <a:pt x="140" y="0"/>
                    </a:moveTo>
                    <a:lnTo>
                      <a:pt x="130" y="10"/>
                    </a:lnTo>
                    <a:lnTo>
                      <a:pt x="115" y="13"/>
                    </a:lnTo>
                    <a:lnTo>
                      <a:pt x="107" y="16"/>
                    </a:lnTo>
                    <a:lnTo>
                      <a:pt x="98" y="25"/>
                    </a:lnTo>
                    <a:lnTo>
                      <a:pt x="107" y="26"/>
                    </a:lnTo>
                    <a:lnTo>
                      <a:pt x="95" y="32"/>
                    </a:lnTo>
                    <a:lnTo>
                      <a:pt x="78" y="35"/>
                    </a:lnTo>
                    <a:lnTo>
                      <a:pt x="38" y="35"/>
                    </a:lnTo>
                    <a:lnTo>
                      <a:pt x="79" y="37"/>
                    </a:lnTo>
                    <a:lnTo>
                      <a:pt x="95" y="32"/>
                    </a:lnTo>
                    <a:lnTo>
                      <a:pt x="102" y="35"/>
                    </a:lnTo>
                    <a:lnTo>
                      <a:pt x="84" y="46"/>
                    </a:lnTo>
                    <a:lnTo>
                      <a:pt x="97" y="50"/>
                    </a:lnTo>
                    <a:lnTo>
                      <a:pt x="83" y="60"/>
                    </a:lnTo>
                    <a:lnTo>
                      <a:pt x="73" y="71"/>
                    </a:lnTo>
                    <a:lnTo>
                      <a:pt x="11" y="75"/>
                    </a:lnTo>
                    <a:lnTo>
                      <a:pt x="73" y="74"/>
                    </a:lnTo>
                    <a:lnTo>
                      <a:pt x="83" y="64"/>
                    </a:lnTo>
                    <a:lnTo>
                      <a:pt x="93" y="66"/>
                    </a:lnTo>
                    <a:lnTo>
                      <a:pt x="82" y="75"/>
                    </a:lnTo>
                    <a:lnTo>
                      <a:pt x="50" y="95"/>
                    </a:lnTo>
                    <a:lnTo>
                      <a:pt x="16" y="101"/>
                    </a:lnTo>
                    <a:lnTo>
                      <a:pt x="50" y="96"/>
                    </a:lnTo>
                    <a:lnTo>
                      <a:pt x="82" y="79"/>
                    </a:lnTo>
                    <a:lnTo>
                      <a:pt x="88" y="84"/>
                    </a:lnTo>
                    <a:lnTo>
                      <a:pt x="74" y="96"/>
                    </a:lnTo>
                    <a:lnTo>
                      <a:pt x="67" y="104"/>
                    </a:lnTo>
                    <a:lnTo>
                      <a:pt x="24" y="120"/>
                    </a:lnTo>
                    <a:lnTo>
                      <a:pt x="67" y="105"/>
                    </a:lnTo>
                    <a:lnTo>
                      <a:pt x="74" y="98"/>
                    </a:lnTo>
                    <a:lnTo>
                      <a:pt x="85" y="100"/>
                    </a:lnTo>
                    <a:lnTo>
                      <a:pt x="73" y="111"/>
                    </a:lnTo>
                    <a:lnTo>
                      <a:pt x="83" y="112"/>
                    </a:lnTo>
                    <a:lnTo>
                      <a:pt x="64" y="125"/>
                    </a:lnTo>
                    <a:lnTo>
                      <a:pt x="13" y="148"/>
                    </a:lnTo>
                    <a:lnTo>
                      <a:pt x="64" y="128"/>
                    </a:lnTo>
                    <a:lnTo>
                      <a:pt x="81" y="126"/>
                    </a:lnTo>
                    <a:lnTo>
                      <a:pt x="69" y="139"/>
                    </a:lnTo>
                    <a:lnTo>
                      <a:pt x="78" y="137"/>
                    </a:lnTo>
                    <a:lnTo>
                      <a:pt x="64" y="152"/>
                    </a:lnTo>
                    <a:lnTo>
                      <a:pt x="74" y="150"/>
                    </a:lnTo>
                    <a:lnTo>
                      <a:pt x="63" y="164"/>
                    </a:lnTo>
                    <a:lnTo>
                      <a:pt x="45" y="176"/>
                    </a:lnTo>
                    <a:lnTo>
                      <a:pt x="28" y="184"/>
                    </a:lnTo>
                    <a:lnTo>
                      <a:pt x="4" y="186"/>
                    </a:lnTo>
                    <a:lnTo>
                      <a:pt x="28" y="186"/>
                    </a:lnTo>
                    <a:lnTo>
                      <a:pt x="45" y="178"/>
                    </a:lnTo>
                    <a:lnTo>
                      <a:pt x="63" y="168"/>
                    </a:lnTo>
                    <a:lnTo>
                      <a:pt x="74" y="170"/>
                    </a:lnTo>
                    <a:lnTo>
                      <a:pt x="59" y="186"/>
                    </a:lnTo>
                    <a:lnTo>
                      <a:pt x="70" y="186"/>
                    </a:lnTo>
                    <a:lnTo>
                      <a:pt x="56" y="199"/>
                    </a:lnTo>
                    <a:lnTo>
                      <a:pt x="0" y="251"/>
                    </a:lnTo>
                    <a:lnTo>
                      <a:pt x="57" y="200"/>
                    </a:lnTo>
                    <a:lnTo>
                      <a:pt x="66" y="202"/>
                    </a:lnTo>
                    <a:lnTo>
                      <a:pt x="51" y="215"/>
                    </a:lnTo>
                    <a:lnTo>
                      <a:pt x="60" y="218"/>
                    </a:lnTo>
                    <a:lnTo>
                      <a:pt x="47" y="231"/>
                    </a:lnTo>
                    <a:lnTo>
                      <a:pt x="58" y="228"/>
                    </a:lnTo>
                    <a:lnTo>
                      <a:pt x="24" y="270"/>
                    </a:lnTo>
                    <a:lnTo>
                      <a:pt x="59" y="231"/>
                    </a:lnTo>
                    <a:lnTo>
                      <a:pt x="45" y="243"/>
                    </a:lnTo>
                    <a:lnTo>
                      <a:pt x="55" y="243"/>
                    </a:lnTo>
                    <a:lnTo>
                      <a:pt x="45" y="257"/>
                    </a:lnTo>
                    <a:lnTo>
                      <a:pt x="53" y="254"/>
                    </a:lnTo>
                    <a:lnTo>
                      <a:pt x="42" y="270"/>
                    </a:lnTo>
                    <a:lnTo>
                      <a:pt x="53" y="259"/>
                    </a:lnTo>
                    <a:lnTo>
                      <a:pt x="46" y="278"/>
                    </a:lnTo>
                    <a:lnTo>
                      <a:pt x="38" y="328"/>
                    </a:lnTo>
                    <a:lnTo>
                      <a:pt x="42" y="348"/>
                    </a:lnTo>
                    <a:lnTo>
                      <a:pt x="39" y="328"/>
                    </a:lnTo>
                    <a:lnTo>
                      <a:pt x="47" y="279"/>
                    </a:lnTo>
                    <a:lnTo>
                      <a:pt x="56" y="273"/>
                    </a:lnTo>
                    <a:lnTo>
                      <a:pt x="58" y="287"/>
                    </a:lnTo>
                    <a:lnTo>
                      <a:pt x="64" y="270"/>
                    </a:lnTo>
                    <a:lnTo>
                      <a:pt x="71" y="276"/>
                    </a:lnTo>
                    <a:lnTo>
                      <a:pt x="95" y="347"/>
                    </a:lnTo>
                    <a:lnTo>
                      <a:pt x="73" y="270"/>
                    </a:lnTo>
                    <a:lnTo>
                      <a:pt x="73" y="254"/>
                    </a:lnTo>
                    <a:lnTo>
                      <a:pt x="82" y="264"/>
                    </a:lnTo>
                    <a:lnTo>
                      <a:pt x="82" y="315"/>
                    </a:lnTo>
                    <a:lnTo>
                      <a:pt x="82" y="259"/>
                    </a:lnTo>
                    <a:lnTo>
                      <a:pt x="77" y="236"/>
                    </a:lnTo>
                    <a:lnTo>
                      <a:pt x="86" y="248"/>
                    </a:lnTo>
                    <a:lnTo>
                      <a:pt x="102" y="287"/>
                    </a:lnTo>
                    <a:lnTo>
                      <a:pt x="164" y="347"/>
                    </a:lnTo>
                    <a:lnTo>
                      <a:pt x="103" y="285"/>
                    </a:lnTo>
                    <a:lnTo>
                      <a:pt x="86" y="245"/>
                    </a:lnTo>
                    <a:lnTo>
                      <a:pt x="84" y="220"/>
                    </a:lnTo>
                    <a:lnTo>
                      <a:pt x="93" y="232"/>
                    </a:lnTo>
                    <a:lnTo>
                      <a:pt x="88" y="204"/>
                    </a:lnTo>
                    <a:lnTo>
                      <a:pt x="95" y="215"/>
                    </a:lnTo>
                    <a:lnTo>
                      <a:pt x="103" y="241"/>
                    </a:lnTo>
                    <a:lnTo>
                      <a:pt x="140" y="329"/>
                    </a:lnTo>
                    <a:lnTo>
                      <a:pt x="104" y="240"/>
                    </a:lnTo>
                    <a:lnTo>
                      <a:pt x="95" y="215"/>
                    </a:lnTo>
                    <a:lnTo>
                      <a:pt x="93" y="184"/>
                    </a:lnTo>
                    <a:lnTo>
                      <a:pt x="99" y="193"/>
                    </a:lnTo>
                    <a:lnTo>
                      <a:pt x="98" y="172"/>
                    </a:lnTo>
                    <a:lnTo>
                      <a:pt x="104" y="178"/>
                    </a:lnTo>
                    <a:lnTo>
                      <a:pt x="146" y="301"/>
                    </a:lnTo>
                    <a:lnTo>
                      <a:pt x="107" y="175"/>
                    </a:lnTo>
                    <a:lnTo>
                      <a:pt x="104" y="150"/>
                    </a:lnTo>
                    <a:lnTo>
                      <a:pt x="112" y="157"/>
                    </a:lnTo>
                    <a:lnTo>
                      <a:pt x="125" y="251"/>
                    </a:lnTo>
                    <a:lnTo>
                      <a:pt x="114" y="153"/>
                    </a:lnTo>
                    <a:lnTo>
                      <a:pt x="106" y="134"/>
                    </a:lnTo>
                    <a:lnTo>
                      <a:pt x="106" y="127"/>
                    </a:lnTo>
                    <a:lnTo>
                      <a:pt x="112" y="140"/>
                    </a:lnTo>
                    <a:lnTo>
                      <a:pt x="109" y="114"/>
                    </a:lnTo>
                    <a:lnTo>
                      <a:pt x="111" y="106"/>
                    </a:lnTo>
                    <a:lnTo>
                      <a:pt x="115" y="121"/>
                    </a:lnTo>
                    <a:lnTo>
                      <a:pt x="115" y="96"/>
                    </a:lnTo>
                    <a:lnTo>
                      <a:pt x="122" y="101"/>
                    </a:lnTo>
                    <a:lnTo>
                      <a:pt x="135" y="139"/>
                    </a:lnTo>
                    <a:lnTo>
                      <a:pt x="175" y="192"/>
                    </a:lnTo>
                    <a:lnTo>
                      <a:pt x="188" y="228"/>
                    </a:lnTo>
                    <a:lnTo>
                      <a:pt x="175" y="189"/>
                    </a:lnTo>
                    <a:lnTo>
                      <a:pt x="136" y="137"/>
                    </a:lnTo>
                    <a:lnTo>
                      <a:pt x="123" y="99"/>
                    </a:lnTo>
                    <a:lnTo>
                      <a:pt x="120" y="75"/>
                    </a:lnTo>
                    <a:lnTo>
                      <a:pt x="128" y="84"/>
                    </a:lnTo>
                    <a:lnTo>
                      <a:pt x="125" y="61"/>
                    </a:lnTo>
                    <a:lnTo>
                      <a:pt x="132" y="75"/>
                    </a:lnTo>
                    <a:lnTo>
                      <a:pt x="138" y="93"/>
                    </a:lnTo>
                    <a:lnTo>
                      <a:pt x="206" y="146"/>
                    </a:lnTo>
                    <a:lnTo>
                      <a:pt x="140" y="93"/>
                    </a:lnTo>
                    <a:lnTo>
                      <a:pt x="133" y="75"/>
                    </a:lnTo>
                    <a:lnTo>
                      <a:pt x="134" y="44"/>
                    </a:lnTo>
                    <a:lnTo>
                      <a:pt x="138" y="52"/>
                    </a:lnTo>
                    <a:lnTo>
                      <a:pt x="146" y="75"/>
                    </a:lnTo>
                    <a:lnTo>
                      <a:pt x="191" y="129"/>
                    </a:lnTo>
                    <a:lnTo>
                      <a:pt x="146" y="73"/>
                    </a:lnTo>
                    <a:lnTo>
                      <a:pt x="140" y="50"/>
                    </a:lnTo>
                    <a:lnTo>
                      <a:pt x="137" y="28"/>
                    </a:lnTo>
                    <a:lnTo>
                      <a:pt x="148" y="40"/>
                    </a:lnTo>
                    <a:lnTo>
                      <a:pt x="145" y="27"/>
                    </a:lnTo>
                    <a:lnTo>
                      <a:pt x="142" y="19"/>
                    </a:lnTo>
                    <a:lnTo>
                      <a:pt x="140" y="13"/>
                    </a:lnTo>
                    <a:lnTo>
                      <a:pt x="134" y="10"/>
                    </a:lnTo>
                    <a:lnTo>
                      <a:pt x="14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5" name="Freeform 101"/>
              <p:cNvSpPr>
                <a:spLocks/>
              </p:cNvSpPr>
              <p:nvPr/>
            </p:nvSpPr>
            <p:spPr bwMode="ltGray">
              <a:xfrm>
                <a:off x="4679" y="3766"/>
                <a:ext cx="99" cy="243"/>
              </a:xfrm>
              <a:custGeom>
                <a:avLst/>
                <a:gdLst/>
                <a:ahLst/>
                <a:cxnLst>
                  <a:cxn ang="0">
                    <a:pos x="96" y="25"/>
                  </a:cxn>
                  <a:cxn ang="0">
                    <a:pos x="61" y="0"/>
                  </a:cxn>
                  <a:cxn ang="0">
                    <a:pos x="51" y="0"/>
                  </a:cxn>
                  <a:cxn ang="0">
                    <a:pos x="42" y="3"/>
                  </a:cxn>
                  <a:cxn ang="0">
                    <a:pos x="34" y="13"/>
                  </a:cxn>
                  <a:cxn ang="0">
                    <a:pos x="16" y="45"/>
                  </a:cxn>
                  <a:cxn ang="0">
                    <a:pos x="10" y="58"/>
                  </a:cxn>
                  <a:cxn ang="0">
                    <a:pos x="5" y="71"/>
                  </a:cxn>
                  <a:cxn ang="0">
                    <a:pos x="1" y="113"/>
                  </a:cxn>
                  <a:cxn ang="0">
                    <a:pos x="0" y="126"/>
                  </a:cxn>
                  <a:cxn ang="0">
                    <a:pos x="1" y="142"/>
                  </a:cxn>
                  <a:cxn ang="0">
                    <a:pos x="4" y="158"/>
                  </a:cxn>
                  <a:cxn ang="0">
                    <a:pos x="11" y="185"/>
                  </a:cxn>
                  <a:cxn ang="0">
                    <a:pos x="18" y="201"/>
                  </a:cxn>
                  <a:cxn ang="0">
                    <a:pos x="27" y="219"/>
                  </a:cxn>
                  <a:cxn ang="0">
                    <a:pos x="45" y="242"/>
                  </a:cxn>
                  <a:cxn ang="0">
                    <a:pos x="36" y="213"/>
                  </a:cxn>
                  <a:cxn ang="0">
                    <a:pos x="28" y="187"/>
                  </a:cxn>
                  <a:cxn ang="0">
                    <a:pos x="23" y="164"/>
                  </a:cxn>
                  <a:cxn ang="0">
                    <a:pos x="25" y="142"/>
                  </a:cxn>
                  <a:cxn ang="0">
                    <a:pos x="27" y="126"/>
                  </a:cxn>
                  <a:cxn ang="0">
                    <a:pos x="23" y="107"/>
                  </a:cxn>
                  <a:cxn ang="0">
                    <a:pos x="22" y="90"/>
                  </a:cxn>
                  <a:cxn ang="0">
                    <a:pos x="29" y="58"/>
                  </a:cxn>
                  <a:cxn ang="0">
                    <a:pos x="31" y="42"/>
                  </a:cxn>
                  <a:cxn ang="0">
                    <a:pos x="37" y="28"/>
                  </a:cxn>
                  <a:cxn ang="0">
                    <a:pos x="51" y="10"/>
                  </a:cxn>
                  <a:cxn ang="0">
                    <a:pos x="65" y="10"/>
                  </a:cxn>
                  <a:cxn ang="0">
                    <a:pos x="98" y="33"/>
                  </a:cxn>
                  <a:cxn ang="0">
                    <a:pos x="96" y="25"/>
                  </a:cxn>
                </a:cxnLst>
                <a:rect l="0" t="0" r="r" b="b"/>
                <a:pathLst>
                  <a:path w="99" h="243">
                    <a:moveTo>
                      <a:pt x="96" y="25"/>
                    </a:moveTo>
                    <a:lnTo>
                      <a:pt x="61" y="0"/>
                    </a:lnTo>
                    <a:lnTo>
                      <a:pt x="51" y="0"/>
                    </a:lnTo>
                    <a:lnTo>
                      <a:pt x="42" y="3"/>
                    </a:lnTo>
                    <a:lnTo>
                      <a:pt x="34" y="13"/>
                    </a:lnTo>
                    <a:lnTo>
                      <a:pt x="16" y="45"/>
                    </a:lnTo>
                    <a:lnTo>
                      <a:pt x="10" y="58"/>
                    </a:lnTo>
                    <a:lnTo>
                      <a:pt x="5" y="71"/>
                    </a:lnTo>
                    <a:lnTo>
                      <a:pt x="1" y="113"/>
                    </a:lnTo>
                    <a:lnTo>
                      <a:pt x="0" y="126"/>
                    </a:lnTo>
                    <a:lnTo>
                      <a:pt x="1" y="142"/>
                    </a:lnTo>
                    <a:lnTo>
                      <a:pt x="4" y="158"/>
                    </a:lnTo>
                    <a:lnTo>
                      <a:pt x="11" y="185"/>
                    </a:lnTo>
                    <a:lnTo>
                      <a:pt x="18" y="201"/>
                    </a:lnTo>
                    <a:lnTo>
                      <a:pt x="27" y="219"/>
                    </a:lnTo>
                    <a:lnTo>
                      <a:pt x="45" y="242"/>
                    </a:lnTo>
                    <a:lnTo>
                      <a:pt x="36" y="213"/>
                    </a:lnTo>
                    <a:lnTo>
                      <a:pt x="28" y="187"/>
                    </a:lnTo>
                    <a:lnTo>
                      <a:pt x="23" y="164"/>
                    </a:lnTo>
                    <a:lnTo>
                      <a:pt x="25" y="142"/>
                    </a:lnTo>
                    <a:lnTo>
                      <a:pt x="27" y="126"/>
                    </a:lnTo>
                    <a:lnTo>
                      <a:pt x="23" y="107"/>
                    </a:lnTo>
                    <a:lnTo>
                      <a:pt x="22" y="90"/>
                    </a:lnTo>
                    <a:lnTo>
                      <a:pt x="29" y="58"/>
                    </a:lnTo>
                    <a:lnTo>
                      <a:pt x="31" y="42"/>
                    </a:lnTo>
                    <a:lnTo>
                      <a:pt x="37" y="28"/>
                    </a:lnTo>
                    <a:lnTo>
                      <a:pt x="51" y="10"/>
                    </a:lnTo>
                    <a:lnTo>
                      <a:pt x="65" y="10"/>
                    </a:lnTo>
                    <a:lnTo>
                      <a:pt x="98" y="33"/>
                    </a:lnTo>
                    <a:lnTo>
                      <a:pt x="96" y="2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6" name="Freeform 102"/>
              <p:cNvSpPr>
                <a:spLocks/>
              </p:cNvSpPr>
              <p:nvPr/>
            </p:nvSpPr>
            <p:spPr bwMode="ltGray">
              <a:xfrm>
                <a:off x="4901" y="3651"/>
                <a:ext cx="181" cy="262"/>
              </a:xfrm>
              <a:custGeom>
                <a:avLst/>
                <a:gdLst/>
                <a:ahLst/>
                <a:cxnLst>
                  <a:cxn ang="0">
                    <a:pos x="126" y="261"/>
                  </a:cxn>
                  <a:cxn ang="0">
                    <a:pos x="140" y="216"/>
                  </a:cxn>
                  <a:cxn ang="0">
                    <a:pos x="145" y="197"/>
                  </a:cxn>
                  <a:cxn ang="0">
                    <a:pos x="157" y="173"/>
                  </a:cxn>
                  <a:cxn ang="0">
                    <a:pos x="170" y="151"/>
                  </a:cxn>
                  <a:cxn ang="0">
                    <a:pos x="178" y="137"/>
                  </a:cxn>
                  <a:cxn ang="0">
                    <a:pos x="180" y="124"/>
                  </a:cxn>
                  <a:cxn ang="0">
                    <a:pos x="175" y="104"/>
                  </a:cxn>
                  <a:cxn ang="0">
                    <a:pos x="174" y="85"/>
                  </a:cxn>
                  <a:cxn ang="0">
                    <a:pos x="154" y="35"/>
                  </a:cxn>
                  <a:cxn ang="0">
                    <a:pos x="145" y="23"/>
                  </a:cxn>
                  <a:cxn ang="0">
                    <a:pos x="129" y="10"/>
                  </a:cxn>
                  <a:cxn ang="0">
                    <a:pos x="114" y="2"/>
                  </a:cxn>
                  <a:cxn ang="0">
                    <a:pos x="96" y="0"/>
                  </a:cxn>
                  <a:cxn ang="0">
                    <a:pos x="81" y="5"/>
                  </a:cxn>
                  <a:cxn ang="0">
                    <a:pos x="64" y="10"/>
                  </a:cxn>
                  <a:cxn ang="0">
                    <a:pos x="45" y="26"/>
                  </a:cxn>
                  <a:cxn ang="0">
                    <a:pos x="38" y="37"/>
                  </a:cxn>
                  <a:cxn ang="0">
                    <a:pos x="27" y="52"/>
                  </a:cxn>
                  <a:cxn ang="0">
                    <a:pos x="18" y="66"/>
                  </a:cxn>
                  <a:cxn ang="0">
                    <a:pos x="1" y="135"/>
                  </a:cxn>
                  <a:cxn ang="0">
                    <a:pos x="0" y="148"/>
                  </a:cxn>
                  <a:cxn ang="0">
                    <a:pos x="4" y="170"/>
                  </a:cxn>
                  <a:cxn ang="0">
                    <a:pos x="13" y="235"/>
                  </a:cxn>
                  <a:cxn ang="0">
                    <a:pos x="12" y="171"/>
                  </a:cxn>
                  <a:cxn ang="0">
                    <a:pos x="18" y="144"/>
                  </a:cxn>
                  <a:cxn ang="0">
                    <a:pos x="21" y="127"/>
                  </a:cxn>
                  <a:cxn ang="0">
                    <a:pos x="29" y="104"/>
                  </a:cxn>
                  <a:cxn ang="0">
                    <a:pos x="35" y="82"/>
                  </a:cxn>
                  <a:cxn ang="0">
                    <a:pos x="47" y="59"/>
                  </a:cxn>
                  <a:cxn ang="0">
                    <a:pos x="60" y="39"/>
                  </a:cxn>
                  <a:cxn ang="0">
                    <a:pos x="70" y="21"/>
                  </a:cxn>
                  <a:cxn ang="0">
                    <a:pos x="81" y="10"/>
                  </a:cxn>
                  <a:cxn ang="0">
                    <a:pos x="95" y="6"/>
                  </a:cxn>
                  <a:cxn ang="0">
                    <a:pos x="107" y="10"/>
                  </a:cxn>
                  <a:cxn ang="0">
                    <a:pos x="115" y="19"/>
                  </a:cxn>
                  <a:cxn ang="0">
                    <a:pos x="121" y="37"/>
                  </a:cxn>
                  <a:cxn ang="0">
                    <a:pos x="121" y="50"/>
                  </a:cxn>
                  <a:cxn ang="0">
                    <a:pos x="125" y="74"/>
                  </a:cxn>
                  <a:cxn ang="0">
                    <a:pos x="130" y="89"/>
                  </a:cxn>
                  <a:cxn ang="0">
                    <a:pos x="143" y="112"/>
                  </a:cxn>
                  <a:cxn ang="0">
                    <a:pos x="145" y="124"/>
                  </a:cxn>
                  <a:cxn ang="0">
                    <a:pos x="147" y="136"/>
                  </a:cxn>
                  <a:cxn ang="0">
                    <a:pos x="147" y="153"/>
                  </a:cxn>
                  <a:cxn ang="0">
                    <a:pos x="125" y="212"/>
                  </a:cxn>
                  <a:cxn ang="0">
                    <a:pos x="126" y="261"/>
                  </a:cxn>
                </a:cxnLst>
                <a:rect l="0" t="0" r="r" b="b"/>
                <a:pathLst>
                  <a:path w="181" h="262">
                    <a:moveTo>
                      <a:pt x="126" y="261"/>
                    </a:moveTo>
                    <a:lnTo>
                      <a:pt x="140" y="216"/>
                    </a:lnTo>
                    <a:lnTo>
                      <a:pt x="145" y="197"/>
                    </a:lnTo>
                    <a:lnTo>
                      <a:pt x="157" y="173"/>
                    </a:lnTo>
                    <a:lnTo>
                      <a:pt x="170" y="151"/>
                    </a:lnTo>
                    <a:lnTo>
                      <a:pt x="178" y="137"/>
                    </a:lnTo>
                    <a:lnTo>
                      <a:pt x="180" y="124"/>
                    </a:lnTo>
                    <a:lnTo>
                      <a:pt x="175" y="104"/>
                    </a:lnTo>
                    <a:lnTo>
                      <a:pt x="174" y="85"/>
                    </a:lnTo>
                    <a:lnTo>
                      <a:pt x="154" y="35"/>
                    </a:lnTo>
                    <a:lnTo>
                      <a:pt x="145" y="23"/>
                    </a:lnTo>
                    <a:lnTo>
                      <a:pt x="129" y="10"/>
                    </a:lnTo>
                    <a:lnTo>
                      <a:pt x="114" y="2"/>
                    </a:lnTo>
                    <a:lnTo>
                      <a:pt x="96" y="0"/>
                    </a:lnTo>
                    <a:lnTo>
                      <a:pt x="81" y="5"/>
                    </a:lnTo>
                    <a:lnTo>
                      <a:pt x="64" y="10"/>
                    </a:lnTo>
                    <a:lnTo>
                      <a:pt x="45" y="26"/>
                    </a:lnTo>
                    <a:lnTo>
                      <a:pt x="38" y="37"/>
                    </a:lnTo>
                    <a:lnTo>
                      <a:pt x="27" y="52"/>
                    </a:lnTo>
                    <a:lnTo>
                      <a:pt x="18" y="66"/>
                    </a:lnTo>
                    <a:lnTo>
                      <a:pt x="1" y="135"/>
                    </a:lnTo>
                    <a:lnTo>
                      <a:pt x="0" y="148"/>
                    </a:lnTo>
                    <a:lnTo>
                      <a:pt x="4" y="170"/>
                    </a:lnTo>
                    <a:lnTo>
                      <a:pt x="13" y="235"/>
                    </a:lnTo>
                    <a:lnTo>
                      <a:pt x="12" y="171"/>
                    </a:lnTo>
                    <a:lnTo>
                      <a:pt x="18" y="144"/>
                    </a:lnTo>
                    <a:lnTo>
                      <a:pt x="21" y="127"/>
                    </a:lnTo>
                    <a:lnTo>
                      <a:pt x="29" y="104"/>
                    </a:lnTo>
                    <a:lnTo>
                      <a:pt x="35" y="82"/>
                    </a:lnTo>
                    <a:lnTo>
                      <a:pt x="47" y="59"/>
                    </a:lnTo>
                    <a:lnTo>
                      <a:pt x="60" y="39"/>
                    </a:lnTo>
                    <a:lnTo>
                      <a:pt x="70" y="21"/>
                    </a:lnTo>
                    <a:lnTo>
                      <a:pt x="81" y="10"/>
                    </a:lnTo>
                    <a:lnTo>
                      <a:pt x="95" y="6"/>
                    </a:lnTo>
                    <a:lnTo>
                      <a:pt x="107" y="10"/>
                    </a:lnTo>
                    <a:lnTo>
                      <a:pt x="115" y="19"/>
                    </a:lnTo>
                    <a:lnTo>
                      <a:pt x="121" y="37"/>
                    </a:lnTo>
                    <a:lnTo>
                      <a:pt x="121" y="50"/>
                    </a:lnTo>
                    <a:lnTo>
                      <a:pt x="125" y="74"/>
                    </a:lnTo>
                    <a:lnTo>
                      <a:pt x="130" y="89"/>
                    </a:lnTo>
                    <a:lnTo>
                      <a:pt x="143" y="112"/>
                    </a:lnTo>
                    <a:lnTo>
                      <a:pt x="145" y="124"/>
                    </a:lnTo>
                    <a:lnTo>
                      <a:pt x="147" y="136"/>
                    </a:lnTo>
                    <a:lnTo>
                      <a:pt x="147" y="153"/>
                    </a:lnTo>
                    <a:lnTo>
                      <a:pt x="125" y="212"/>
                    </a:lnTo>
                    <a:lnTo>
                      <a:pt x="126" y="26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7" name="Freeform 103"/>
              <p:cNvSpPr>
                <a:spLocks/>
              </p:cNvSpPr>
              <p:nvPr/>
            </p:nvSpPr>
            <p:spPr bwMode="ltGray">
              <a:xfrm>
                <a:off x="4732" y="3948"/>
                <a:ext cx="149" cy="237"/>
              </a:xfrm>
              <a:custGeom>
                <a:avLst/>
                <a:gdLst/>
                <a:ahLst/>
                <a:cxnLst>
                  <a:cxn ang="0">
                    <a:pos x="144" y="37"/>
                  </a:cxn>
                  <a:cxn ang="0">
                    <a:pos x="114" y="0"/>
                  </a:cxn>
                  <a:cxn ang="0">
                    <a:pos x="94" y="0"/>
                  </a:cxn>
                  <a:cxn ang="0">
                    <a:pos x="77" y="3"/>
                  </a:cxn>
                  <a:cxn ang="0">
                    <a:pos x="63" y="13"/>
                  </a:cxn>
                  <a:cxn ang="0">
                    <a:pos x="30" y="43"/>
                  </a:cxn>
                  <a:cxn ang="0">
                    <a:pos x="19" y="57"/>
                  </a:cxn>
                  <a:cxn ang="0">
                    <a:pos x="10" y="70"/>
                  </a:cxn>
                  <a:cxn ang="0">
                    <a:pos x="3" y="111"/>
                  </a:cxn>
                  <a:cxn ang="0">
                    <a:pos x="0" y="122"/>
                  </a:cxn>
                  <a:cxn ang="0">
                    <a:pos x="3" y="138"/>
                  </a:cxn>
                  <a:cxn ang="0">
                    <a:pos x="8" y="154"/>
                  </a:cxn>
                  <a:cxn ang="0">
                    <a:pos x="22" y="180"/>
                  </a:cxn>
                  <a:cxn ang="0">
                    <a:pos x="33" y="196"/>
                  </a:cxn>
                  <a:cxn ang="0">
                    <a:pos x="49" y="214"/>
                  </a:cxn>
                  <a:cxn ang="0">
                    <a:pos x="83" y="236"/>
                  </a:cxn>
                  <a:cxn ang="0">
                    <a:pos x="66" y="208"/>
                  </a:cxn>
                  <a:cxn ang="0">
                    <a:pos x="52" y="183"/>
                  </a:cxn>
                  <a:cxn ang="0">
                    <a:pos x="43" y="160"/>
                  </a:cxn>
                  <a:cxn ang="0">
                    <a:pos x="47" y="138"/>
                  </a:cxn>
                  <a:cxn ang="0">
                    <a:pos x="49" y="122"/>
                  </a:cxn>
                  <a:cxn ang="0">
                    <a:pos x="43" y="104"/>
                  </a:cxn>
                  <a:cxn ang="0">
                    <a:pos x="41" y="87"/>
                  </a:cxn>
                  <a:cxn ang="0">
                    <a:pos x="55" y="57"/>
                  </a:cxn>
                  <a:cxn ang="0">
                    <a:pos x="57" y="40"/>
                  </a:cxn>
                  <a:cxn ang="0">
                    <a:pos x="69" y="27"/>
                  </a:cxn>
                  <a:cxn ang="0">
                    <a:pos x="94" y="9"/>
                  </a:cxn>
                  <a:cxn ang="0">
                    <a:pos x="105" y="23"/>
                  </a:cxn>
                  <a:cxn ang="0">
                    <a:pos x="148" y="45"/>
                  </a:cxn>
                  <a:cxn ang="0">
                    <a:pos x="144" y="37"/>
                  </a:cxn>
                </a:cxnLst>
                <a:rect l="0" t="0" r="r" b="b"/>
                <a:pathLst>
                  <a:path w="149" h="237">
                    <a:moveTo>
                      <a:pt x="144" y="37"/>
                    </a:moveTo>
                    <a:lnTo>
                      <a:pt x="114" y="0"/>
                    </a:lnTo>
                    <a:lnTo>
                      <a:pt x="94" y="0"/>
                    </a:lnTo>
                    <a:lnTo>
                      <a:pt x="77" y="3"/>
                    </a:lnTo>
                    <a:lnTo>
                      <a:pt x="63" y="13"/>
                    </a:lnTo>
                    <a:lnTo>
                      <a:pt x="30" y="43"/>
                    </a:lnTo>
                    <a:lnTo>
                      <a:pt x="19" y="57"/>
                    </a:lnTo>
                    <a:lnTo>
                      <a:pt x="10" y="70"/>
                    </a:lnTo>
                    <a:lnTo>
                      <a:pt x="3" y="111"/>
                    </a:lnTo>
                    <a:lnTo>
                      <a:pt x="0" y="122"/>
                    </a:lnTo>
                    <a:lnTo>
                      <a:pt x="3" y="138"/>
                    </a:lnTo>
                    <a:lnTo>
                      <a:pt x="8" y="154"/>
                    </a:lnTo>
                    <a:lnTo>
                      <a:pt x="22" y="180"/>
                    </a:lnTo>
                    <a:lnTo>
                      <a:pt x="33" y="196"/>
                    </a:lnTo>
                    <a:lnTo>
                      <a:pt x="49" y="214"/>
                    </a:lnTo>
                    <a:lnTo>
                      <a:pt x="83" y="236"/>
                    </a:lnTo>
                    <a:lnTo>
                      <a:pt x="66" y="208"/>
                    </a:lnTo>
                    <a:lnTo>
                      <a:pt x="52" y="183"/>
                    </a:lnTo>
                    <a:lnTo>
                      <a:pt x="43" y="160"/>
                    </a:lnTo>
                    <a:lnTo>
                      <a:pt x="47" y="138"/>
                    </a:lnTo>
                    <a:lnTo>
                      <a:pt x="49" y="122"/>
                    </a:lnTo>
                    <a:lnTo>
                      <a:pt x="43" y="104"/>
                    </a:lnTo>
                    <a:lnTo>
                      <a:pt x="41" y="87"/>
                    </a:lnTo>
                    <a:lnTo>
                      <a:pt x="55" y="57"/>
                    </a:lnTo>
                    <a:lnTo>
                      <a:pt x="57" y="40"/>
                    </a:lnTo>
                    <a:lnTo>
                      <a:pt x="69" y="27"/>
                    </a:lnTo>
                    <a:lnTo>
                      <a:pt x="94" y="9"/>
                    </a:lnTo>
                    <a:lnTo>
                      <a:pt x="105" y="23"/>
                    </a:lnTo>
                    <a:lnTo>
                      <a:pt x="148" y="45"/>
                    </a:lnTo>
                    <a:lnTo>
                      <a:pt x="144" y="3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8" name="Freeform 104"/>
              <p:cNvSpPr>
                <a:spLocks/>
              </p:cNvSpPr>
              <p:nvPr/>
            </p:nvSpPr>
            <p:spPr bwMode="ltGray">
              <a:xfrm>
                <a:off x="4907" y="4027"/>
                <a:ext cx="152" cy="161"/>
              </a:xfrm>
              <a:custGeom>
                <a:avLst/>
                <a:gdLst/>
                <a:ahLst/>
                <a:cxnLst>
                  <a:cxn ang="0">
                    <a:pos x="3" y="25"/>
                  </a:cxn>
                  <a:cxn ang="0">
                    <a:pos x="34" y="0"/>
                  </a:cxn>
                  <a:cxn ang="0">
                    <a:pos x="54" y="0"/>
                  </a:cxn>
                  <a:cxn ang="0">
                    <a:pos x="72" y="2"/>
                  </a:cxn>
                  <a:cxn ang="0">
                    <a:pos x="85" y="9"/>
                  </a:cxn>
                  <a:cxn ang="0">
                    <a:pos x="120" y="29"/>
                  </a:cxn>
                  <a:cxn ang="0">
                    <a:pos x="131" y="38"/>
                  </a:cxn>
                  <a:cxn ang="0">
                    <a:pos x="139" y="47"/>
                  </a:cxn>
                  <a:cxn ang="0">
                    <a:pos x="147" y="75"/>
                  </a:cxn>
                  <a:cxn ang="0">
                    <a:pos x="151" y="83"/>
                  </a:cxn>
                  <a:cxn ang="0">
                    <a:pos x="147" y="94"/>
                  </a:cxn>
                  <a:cxn ang="0">
                    <a:pos x="142" y="104"/>
                  </a:cxn>
                  <a:cxn ang="0">
                    <a:pos x="128" y="122"/>
                  </a:cxn>
                  <a:cxn ang="0">
                    <a:pos x="116" y="133"/>
                  </a:cxn>
                  <a:cxn ang="0">
                    <a:pos x="100" y="145"/>
                  </a:cxn>
                  <a:cxn ang="0">
                    <a:pos x="65" y="160"/>
                  </a:cxn>
                  <a:cxn ang="0">
                    <a:pos x="82" y="141"/>
                  </a:cxn>
                  <a:cxn ang="0">
                    <a:pos x="97" y="124"/>
                  </a:cxn>
                  <a:cxn ang="0">
                    <a:pos x="106" y="108"/>
                  </a:cxn>
                  <a:cxn ang="0">
                    <a:pos x="102" y="94"/>
                  </a:cxn>
                  <a:cxn ang="0">
                    <a:pos x="100" y="83"/>
                  </a:cxn>
                  <a:cxn ang="0">
                    <a:pos x="106" y="70"/>
                  </a:cxn>
                  <a:cxn ang="0">
                    <a:pos x="108" y="59"/>
                  </a:cxn>
                  <a:cxn ang="0">
                    <a:pos x="94" y="38"/>
                  </a:cxn>
                  <a:cxn ang="0">
                    <a:pos x="91" y="27"/>
                  </a:cxn>
                  <a:cxn ang="0">
                    <a:pos x="79" y="18"/>
                  </a:cxn>
                  <a:cxn ang="0">
                    <a:pos x="54" y="6"/>
                  </a:cxn>
                  <a:cxn ang="0">
                    <a:pos x="43" y="15"/>
                  </a:cxn>
                  <a:cxn ang="0">
                    <a:pos x="0" y="30"/>
                  </a:cxn>
                  <a:cxn ang="0">
                    <a:pos x="3" y="25"/>
                  </a:cxn>
                </a:cxnLst>
                <a:rect l="0" t="0" r="r" b="b"/>
                <a:pathLst>
                  <a:path w="152" h="161">
                    <a:moveTo>
                      <a:pt x="3" y="25"/>
                    </a:moveTo>
                    <a:lnTo>
                      <a:pt x="34" y="0"/>
                    </a:lnTo>
                    <a:lnTo>
                      <a:pt x="54" y="0"/>
                    </a:lnTo>
                    <a:lnTo>
                      <a:pt x="72" y="2"/>
                    </a:lnTo>
                    <a:lnTo>
                      <a:pt x="85" y="9"/>
                    </a:lnTo>
                    <a:lnTo>
                      <a:pt x="120" y="29"/>
                    </a:lnTo>
                    <a:lnTo>
                      <a:pt x="131" y="38"/>
                    </a:lnTo>
                    <a:lnTo>
                      <a:pt x="139" y="47"/>
                    </a:lnTo>
                    <a:lnTo>
                      <a:pt x="147" y="75"/>
                    </a:lnTo>
                    <a:lnTo>
                      <a:pt x="151" y="83"/>
                    </a:lnTo>
                    <a:lnTo>
                      <a:pt x="147" y="94"/>
                    </a:lnTo>
                    <a:lnTo>
                      <a:pt x="142" y="104"/>
                    </a:lnTo>
                    <a:lnTo>
                      <a:pt x="128" y="122"/>
                    </a:lnTo>
                    <a:lnTo>
                      <a:pt x="116" y="133"/>
                    </a:lnTo>
                    <a:lnTo>
                      <a:pt x="100" y="145"/>
                    </a:lnTo>
                    <a:lnTo>
                      <a:pt x="65" y="160"/>
                    </a:lnTo>
                    <a:lnTo>
                      <a:pt x="82" y="141"/>
                    </a:lnTo>
                    <a:lnTo>
                      <a:pt x="97" y="124"/>
                    </a:lnTo>
                    <a:lnTo>
                      <a:pt x="106" y="108"/>
                    </a:lnTo>
                    <a:lnTo>
                      <a:pt x="102" y="94"/>
                    </a:lnTo>
                    <a:lnTo>
                      <a:pt x="100" y="83"/>
                    </a:lnTo>
                    <a:lnTo>
                      <a:pt x="106" y="70"/>
                    </a:lnTo>
                    <a:lnTo>
                      <a:pt x="108" y="59"/>
                    </a:lnTo>
                    <a:lnTo>
                      <a:pt x="94" y="38"/>
                    </a:lnTo>
                    <a:lnTo>
                      <a:pt x="91" y="27"/>
                    </a:lnTo>
                    <a:lnTo>
                      <a:pt x="79" y="18"/>
                    </a:lnTo>
                    <a:lnTo>
                      <a:pt x="54" y="6"/>
                    </a:lnTo>
                    <a:lnTo>
                      <a:pt x="43" y="15"/>
                    </a:lnTo>
                    <a:lnTo>
                      <a:pt x="0" y="30"/>
                    </a:lnTo>
                    <a:lnTo>
                      <a:pt x="3" y="2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9" name="Freeform 105"/>
              <p:cNvSpPr>
                <a:spLocks/>
              </p:cNvSpPr>
              <p:nvPr/>
            </p:nvSpPr>
            <p:spPr bwMode="ltGray">
              <a:xfrm>
                <a:off x="5250" y="3351"/>
                <a:ext cx="288" cy="365"/>
              </a:xfrm>
              <a:custGeom>
                <a:avLst/>
                <a:gdLst/>
                <a:ahLst/>
                <a:cxnLst>
                  <a:cxn ang="0">
                    <a:pos x="270" y="8"/>
                  </a:cxn>
                  <a:cxn ang="0">
                    <a:pos x="268" y="0"/>
                  </a:cxn>
                  <a:cxn ang="0">
                    <a:pos x="248" y="3"/>
                  </a:cxn>
                  <a:cxn ang="0">
                    <a:pos x="236" y="13"/>
                  </a:cxn>
                  <a:cxn ang="0">
                    <a:pos x="8" y="79"/>
                  </a:cxn>
                  <a:cxn ang="0">
                    <a:pos x="211" y="32"/>
                  </a:cxn>
                  <a:cxn ang="0">
                    <a:pos x="213" y="41"/>
                  </a:cxn>
                  <a:cxn ang="0">
                    <a:pos x="114" y="98"/>
                  </a:cxn>
                  <a:cxn ang="0">
                    <a:pos x="237" y="52"/>
                  </a:cxn>
                  <a:cxn ang="0">
                    <a:pos x="222" y="71"/>
                  </a:cxn>
                  <a:cxn ang="0">
                    <a:pos x="182" y="102"/>
                  </a:cxn>
                  <a:cxn ang="0">
                    <a:pos x="62" y="186"/>
                  </a:cxn>
                  <a:cxn ang="0">
                    <a:pos x="67" y="179"/>
                  </a:cxn>
                  <a:cxn ang="0">
                    <a:pos x="145" y="127"/>
                  </a:cxn>
                  <a:cxn ang="0">
                    <a:pos x="207" y="87"/>
                  </a:cxn>
                  <a:cxn ang="0">
                    <a:pos x="236" y="68"/>
                  </a:cxn>
                  <a:cxn ang="0">
                    <a:pos x="240" y="74"/>
                  </a:cxn>
                  <a:cxn ang="0">
                    <a:pos x="207" y="100"/>
                  </a:cxn>
                  <a:cxn ang="0">
                    <a:pos x="158" y="135"/>
                  </a:cxn>
                  <a:cxn ang="0">
                    <a:pos x="222" y="87"/>
                  </a:cxn>
                  <a:cxn ang="0">
                    <a:pos x="240" y="74"/>
                  </a:cxn>
                  <a:cxn ang="0">
                    <a:pos x="243" y="88"/>
                  </a:cxn>
                  <a:cxn ang="0">
                    <a:pos x="222" y="112"/>
                  </a:cxn>
                  <a:cxn ang="0">
                    <a:pos x="158" y="144"/>
                  </a:cxn>
                  <a:cxn ang="0">
                    <a:pos x="105" y="173"/>
                  </a:cxn>
                  <a:cxn ang="0">
                    <a:pos x="167" y="144"/>
                  </a:cxn>
                  <a:cxn ang="0">
                    <a:pos x="231" y="109"/>
                  </a:cxn>
                  <a:cxn ang="0">
                    <a:pos x="228" y="121"/>
                  </a:cxn>
                  <a:cxn ang="0">
                    <a:pos x="231" y="141"/>
                  </a:cxn>
                  <a:cxn ang="0">
                    <a:pos x="221" y="151"/>
                  </a:cxn>
                  <a:cxn ang="0">
                    <a:pos x="169" y="180"/>
                  </a:cxn>
                  <a:cxn ang="0">
                    <a:pos x="71" y="227"/>
                  </a:cxn>
                  <a:cxn ang="0">
                    <a:pos x="86" y="217"/>
                  </a:cxn>
                  <a:cxn ang="0">
                    <a:pos x="207" y="160"/>
                  </a:cxn>
                  <a:cxn ang="0">
                    <a:pos x="245" y="135"/>
                  </a:cxn>
                  <a:cxn ang="0">
                    <a:pos x="148" y="209"/>
                  </a:cxn>
                  <a:cxn ang="0">
                    <a:pos x="244" y="158"/>
                  </a:cxn>
                  <a:cxn ang="0">
                    <a:pos x="241" y="178"/>
                  </a:cxn>
                  <a:cxn ang="0">
                    <a:pos x="193" y="227"/>
                  </a:cxn>
                  <a:cxn ang="0">
                    <a:pos x="111" y="261"/>
                  </a:cxn>
                  <a:cxn ang="0">
                    <a:pos x="33" y="293"/>
                  </a:cxn>
                  <a:cxn ang="0">
                    <a:pos x="149" y="249"/>
                  </a:cxn>
                  <a:cxn ang="0">
                    <a:pos x="197" y="224"/>
                  </a:cxn>
                  <a:cxn ang="0">
                    <a:pos x="240" y="186"/>
                  </a:cxn>
                  <a:cxn ang="0">
                    <a:pos x="236" y="203"/>
                  </a:cxn>
                  <a:cxn ang="0">
                    <a:pos x="233" y="219"/>
                  </a:cxn>
                  <a:cxn ang="0">
                    <a:pos x="236" y="236"/>
                  </a:cxn>
                  <a:cxn ang="0">
                    <a:pos x="193" y="267"/>
                  </a:cxn>
                  <a:cxn ang="0">
                    <a:pos x="113" y="296"/>
                  </a:cxn>
                  <a:cxn ang="0">
                    <a:pos x="118" y="294"/>
                  </a:cxn>
                  <a:cxn ang="0">
                    <a:pos x="217" y="255"/>
                  </a:cxn>
                  <a:cxn ang="0">
                    <a:pos x="212" y="265"/>
                  </a:cxn>
                  <a:cxn ang="0">
                    <a:pos x="217" y="270"/>
                  </a:cxn>
                  <a:cxn ang="0">
                    <a:pos x="222" y="280"/>
                  </a:cxn>
                  <a:cxn ang="0">
                    <a:pos x="173" y="309"/>
                  </a:cxn>
                  <a:cxn ang="0">
                    <a:pos x="120" y="315"/>
                  </a:cxn>
                  <a:cxn ang="0">
                    <a:pos x="217" y="289"/>
                  </a:cxn>
                  <a:cxn ang="0">
                    <a:pos x="212" y="304"/>
                  </a:cxn>
                  <a:cxn ang="0">
                    <a:pos x="218" y="312"/>
                  </a:cxn>
                  <a:cxn ang="0">
                    <a:pos x="105" y="364"/>
                  </a:cxn>
                  <a:cxn ang="0">
                    <a:pos x="212" y="325"/>
                  </a:cxn>
                  <a:cxn ang="0">
                    <a:pos x="235" y="311"/>
                  </a:cxn>
                  <a:cxn ang="0">
                    <a:pos x="249" y="298"/>
                  </a:cxn>
                </a:cxnLst>
                <a:rect l="0" t="0" r="r" b="b"/>
                <a:pathLst>
                  <a:path w="288" h="365">
                    <a:moveTo>
                      <a:pt x="266" y="28"/>
                    </a:moveTo>
                    <a:lnTo>
                      <a:pt x="270" y="8"/>
                    </a:lnTo>
                    <a:lnTo>
                      <a:pt x="287" y="6"/>
                    </a:lnTo>
                    <a:lnTo>
                      <a:pt x="268" y="0"/>
                    </a:lnTo>
                    <a:lnTo>
                      <a:pt x="260" y="0"/>
                    </a:lnTo>
                    <a:lnTo>
                      <a:pt x="248" y="3"/>
                    </a:lnTo>
                    <a:lnTo>
                      <a:pt x="247" y="9"/>
                    </a:lnTo>
                    <a:lnTo>
                      <a:pt x="236" y="13"/>
                    </a:lnTo>
                    <a:lnTo>
                      <a:pt x="139" y="65"/>
                    </a:lnTo>
                    <a:lnTo>
                      <a:pt x="8" y="79"/>
                    </a:lnTo>
                    <a:lnTo>
                      <a:pt x="138" y="64"/>
                    </a:lnTo>
                    <a:lnTo>
                      <a:pt x="211" y="32"/>
                    </a:lnTo>
                    <a:lnTo>
                      <a:pt x="236" y="28"/>
                    </a:lnTo>
                    <a:lnTo>
                      <a:pt x="213" y="41"/>
                    </a:lnTo>
                    <a:lnTo>
                      <a:pt x="236" y="42"/>
                    </a:lnTo>
                    <a:lnTo>
                      <a:pt x="114" y="98"/>
                    </a:lnTo>
                    <a:lnTo>
                      <a:pt x="197" y="63"/>
                    </a:lnTo>
                    <a:lnTo>
                      <a:pt x="237" y="52"/>
                    </a:lnTo>
                    <a:lnTo>
                      <a:pt x="236" y="60"/>
                    </a:lnTo>
                    <a:lnTo>
                      <a:pt x="222" y="71"/>
                    </a:lnTo>
                    <a:lnTo>
                      <a:pt x="211" y="81"/>
                    </a:lnTo>
                    <a:lnTo>
                      <a:pt x="182" y="102"/>
                    </a:lnTo>
                    <a:lnTo>
                      <a:pt x="129" y="141"/>
                    </a:lnTo>
                    <a:lnTo>
                      <a:pt x="62" y="186"/>
                    </a:lnTo>
                    <a:lnTo>
                      <a:pt x="9" y="217"/>
                    </a:lnTo>
                    <a:lnTo>
                      <a:pt x="67" y="179"/>
                    </a:lnTo>
                    <a:lnTo>
                      <a:pt x="101" y="156"/>
                    </a:lnTo>
                    <a:lnTo>
                      <a:pt x="145" y="127"/>
                    </a:lnTo>
                    <a:lnTo>
                      <a:pt x="168" y="109"/>
                    </a:lnTo>
                    <a:lnTo>
                      <a:pt x="207" y="87"/>
                    </a:lnTo>
                    <a:lnTo>
                      <a:pt x="222" y="78"/>
                    </a:lnTo>
                    <a:lnTo>
                      <a:pt x="236" y="68"/>
                    </a:lnTo>
                    <a:lnTo>
                      <a:pt x="228" y="70"/>
                    </a:lnTo>
                    <a:lnTo>
                      <a:pt x="240" y="74"/>
                    </a:lnTo>
                    <a:lnTo>
                      <a:pt x="226" y="81"/>
                    </a:lnTo>
                    <a:lnTo>
                      <a:pt x="207" y="100"/>
                    </a:lnTo>
                    <a:lnTo>
                      <a:pt x="185" y="120"/>
                    </a:lnTo>
                    <a:lnTo>
                      <a:pt x="158" y="135"/>
                    </a:lnTo>
                    <a:lnTo>
                      <a:pt x="202" y="102"/>
                    </a:lnTo>
                    <a:lnTo>
                      <a:pt x="222" y="87"/>
                    </a:lnTo>
                    <a:lnTo>
                      <a:pt x="236" y="74"/>
                    </a:lnTo>
                    <a:lnTo>
                      <a:pt x="240" y="74"/>
                    </a:lnTo>
                    <a:lnTo>
                      <a:pt x="230" y="93"/>
                    </a:lnTo>
                    <a:lnTo>
                      <a:pt x="243" y="88"/>
                    </a:lnTo>
                    <a:lnTo>
                      <a:pt x="236" y="100"/>
                    </a:lnTo>
                    <a:lnTo>
                      <a:pt x="222" y="112"/>
                    </a:lnTo>
                    <a:lnTo>
                      <a:pt x="193" y="131"/>
                    </a:lnTo>
                    <a:lnTo>
                      <a:pt x="158" y="144"/>
                    </a:lnTo>
                    <a:lnTo>
                      <a:pt x="129" y="160"/>
                    </a:lnTo>
                    <a:lnTo>
                      <a:pt x="105" y="173"/>
                    </a:lnTo>
                    <a:lnTo>
                      <a:pt x="120" y="167"/>
                    </a:lnTo>
                    <a:lnTo>
                      <a:pt x="167" y="144"/>
                    </a:lnTo>
                    <a:lnTo>
                      <a:pt x="222" y="116"/>
                    </a:lnTo>
                    <a:lnTo>
                      <a:pt x="231" y="109"/>
                    </a:lnTo>
                    <a:lnTo>
                      <a:pt x="240" y="100"/>
                    </a:lnTo>
                    <a:lnTo>
                      <a:pt x="228" y="121"/>
                    </a:lnTo>
                    <a:lnTo>
                      <a:pt x="249" y="113"/>
                    </a:lnTo>
                    <a:lnTo>
                      <a:pt x="231" y="141"/>
                    </a:lnTo>
                    <a:lnTo>
                      <a:pt x="226" y="147"/>
                    </a:lnTo>
                    <a:lnTo>
                      <a:pt x="221" y="151"/>
                    </a:lnTo>
                    <a:lnTo>
                      <a:pt x="196" y="166"/>
                    </a:lnTo>
                    <a:lnTo>
                      <a:pt x="169" y="180"/>
                    </a:lnTo>
                    <a:lnTo>
                      <a:pt x="119" y="205"/>
                    </a:lnTo>
                    <a:lnTo>
                      <a:pt x="71" y="227"/>
                    </a:lnTo>
                    <a:lnTo>
                      <a:pt x="0" y="258"/>
                    </a:lnTo>
                    <a:lnTo>
                      <a:pt x="86" y="217"/>
                    </a:lnTo>
                    <a:lnTo>
                      <a:pt x="173" y="176"/>
                    </a:lnTo>
                    <a:lnTo>
                      <a:pt x="207" y="160"/>
                    </a:lnTo>
                    <a:lnTo>
                      <a:pt x="228" y="143"/>
                    </a:lnTo>
                    <a:lnTo>
                      <a:pt x="245" y="135"/>
                    </a:lnTo>
                    <a:lnTo>
                      <a:pt x="248" y="136"/>
                    </a:lnTo>
                    <a:lnTo>
                      <a:pt x="148" y="209"/>
                    </a:lnTo>
                    <a:lnTo>
                      <a:pt x="225" y="159"/>
                    </a:lnTo>
                    <a:lnTo>
                      <a:pt x="244" y="158"/>
                    </a:lnTo>
                    <a:lnTo>
                      <a:pt x="222" y="184"/>
                    </a:lnTo>
                    <a:lnTo>
                      <a:pt x="241" y="178"/>
                    </a:lnTo>
                    <a:lnTo>
                      <a:pt x="212" y="208"/>
                    </a:lnTo>
                    <a:lnTo>
                      <a:pt x="193" y="227"/>
                    </a:lnTo>
                    <a:lnTo>
                      <a:pt x="158" y="242"/>
                    </a:lnTo>
                    <a:lnTo>
                      <a:pt x="111" y="261"/>
                    </a:lnTo>
                    <a:lnTo>
                      <a:pt x="67" y="280"/>
                    </a:lnTo>
                    <a:lnTo>
                      <a:pt x="33" y="293"/>
                    </a:lnTo>
                    <a:lnTo>
                      <a:pt x="9" y="299"/>
                    </a:lnTo>
                    <a:lnTo>
                      <a:pt x="149" y="249"/>
                    </a:lnTo>
                    <a:lnTo>
                      <a:pt x="181" y="234"/>
                    </a:lnTo>
                    <a:lnTo>
                      <a:pt x="197" y="224"/>
                    </a:lnTo>
                    <a:lnTo>
                      <a:pt x="219" y="205"/>
                    </a:lnTo>
                    <a:lnTo>
                      <a:pt x="240" y="186"/>
                    </a:lnTo>
                    <a:lnTo>
                      <a:pt x="218" y="212"/>
                    </a:lnTo>
                    <a:lnTo>
                      <a:pt x="236" y="203"/>
                    </a:lnTo>
                    <a:lnTo>
                      <a:pt x="217" y="224"/>
                    </a:lnTo>
                    <a:lnTo>
                      <a:pt x="233" y="219"/>
                    </a:lnTo>
                    <a:lnTo>
                      <a:pt x="215" y="244"/>
                    </a:lnTo>
                    <a:lnTo>
                      <a:pt x="236" y="236"/>
                    </a:lnTo>
                    <a:lnTo>
                      <a:pt x="217" y="249"/>
                    </a:lnTo>
                    <a:lnTo>
                      <a:pt x="193" y="267"/>
                    </a:lnTo>
                    <a:lnTo>
                      <a:pt x="173" y="273"/>
                    </a:lnTo>
                    <a:lnTo>
                      <a:pt x="113" y="296"/>
                    </a:lnTo>
                    <a:lnTo>
                      <a:pt x="58" y="309"/>
                    </a:lnTo>
                    <a:lnTo>
                      <a:pt x="118" y="294"/>
                    </a:lnTo>
                    <a:lnTo>
                      <a:pt x="168" y="274"/>
                    </a:lnTo>
                    <a:lnTo>
                      <a:pt x="217" y="255"/>
                    </a:lnTo>
                    <a:lnTo>
                      <a:pt x="231" y="246"/>
                    </a:lnTo>
                    <a:lnTo>
                      <a:pt x="212" y="265"/>
                    </a:lnTo>
                    <a:lnTo>
                      <a:pt x="226" y="261"/>
                    </a:lnTo>
                    <a:lnTo>
                      <a:pt x="217" y="270"/>
                    </a:lnTo>
                    <a:lnTo>
                      <a:pt x="212" y="284"/>
                    </a:lnTo>
                    <a:lnTo>
                      <a:pt x="222" y="280"/>
                    </a:lnTo>
                    <a:lnTo>
                      <a:pt x="209" y="291"/>
                    </a:lnTo>
                    <a:lnTo>
                      <a:pt x="173" y="309"/>
                    </a:lnTo>
                    <a:lnTo>
                      <a:pt x="149" y="312"/>
                    </a:lnTo>
                    <a:lnTo>
                      <a:pt x="120" y="315"/>
                    </a:lnTo>
                    <a:lnTo>
                      <a:pt x="178" y="306"/>
                    </a:lnTo>
                    <a:lnTo>
                      <a:pt x="217" y="289"/>
                    </a:lnTo>
                    <a:lnTo>
                      <a:pt x="226" y="277"/>
                    </a:lnTo>
                    <a:lnTo>
                      <a:pt x="212" y="304"/>
                    </a:lnTo>
                    <a:lnTo>
                      <a:pt x="228" y="298"/>
                    </a:lnTo>
                    <a:lnTo>
                      <a:pt x="218" y="312"/>
                    </a:lnTo>
                    <a:lnTo>
                      <a:pt x="202" y="332"/>
                    </a:lnTo>
                    <a:lnTo>
                      <a:pt x="105" y="364"/>
                    </a:lnTo>
                    <a:lnTo>
                      <a:pt x="203" y="335"/>
                    </a:lnTo>
                    <a:lnTo>
                      <a:pt x="212" y="325"/>
                    </a:lnTo>
                    <a:lnTo>
                      <a:pt x="218" y="318"/>
                    </a:lnTo>
                    <a:lnTo>
                      <a:pt x="235" y="311"/>
                    </a:lnTo>
                    <a:lnTo>
                      <a:pt x="245" y="326"/>
                    </a:lnTo>
                    <a:lnTo>
                      <a:pt x="249" y="298"/>
                    </a:lnTo>
                    <a:lnTo>
                      <a:pt x="266" y="2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0" name="Freeform 106"/>
              <p:cNvSpPr>
                <a:spLocks/>
              </p:cNvSpPr>
              <p:nvPr/>
            </p:nvSpPr>
            <p:spPr bwMode="ltGray">
              <a:xfrm>
                <a:off x="4803" y="3748"/>
                <a:ext cx="255" cy="271"/>
              </a:xfrm>
              <a:custGeom>
                <a:avLst/>
                <a:gdLst/>
                <a:ahLst/>
                <a:cxnLst>
                  <a:cxn ang="0">
                    <a:pos x="116" y="7"/>
                  </a:cxn>
                  <a:cxn ang="0">
                    <a:pos x="18" y="12"/>
                  </a:cxn>
                  <a:cxn ang="0">
                    <a:pos x="108" y="12"/>
                  </a:cxn>
                  <a:cxn ang="0">
                    <a:pos x="94" y="23"/>
                  </a:cxn>
                  <a:cxn ang="0">
                    <a:pos x="94" y="28"/>
                  </a:cxn>
                  <a:cxn ang="0">
                    <a:pos x="50" y="40"/>
                  </a:cxn>
                  <a:cxn ang="0">
                    <a:pos x="83" y="36"/>
                  </a:cxn>
                  <a:cxn ang="0">
                    <a:pos x="83" y="42"/>
                  </a:cxn>
                  <a:cxn ang="0">
                    <a:pos x="90" y="45"/>
                  </a:cxn>
                  <a:cxn ang="0">
                    <a:pos x="10" y="73"/>
                  </a:cxn>
                  <a:cxn ang="0">
                    <a:pos x="86" y="59"/>
                  </a:cxn>
                  <a:cxn ang="0">
                    <a:pos x="68" y="78"/>
                  </a:cxn>
                  <a:cxn ang="0">
                    <a:pos x="10" y="90"/>
                  </a:cxn>
                  <a:cxn ang="0">
                    <a:pos x="72" y="80"/>
                  </a:cxn>
                  <a:cxn ang="0">
                    <a:pos x="25" y="102"/>
                  </a:cxn>
                  <a:cxn ang="0">
                    <a:pos x="53" y="92"/>
                  </a:cxn>
                  <a:cxn ang="0">
                    <a:pos x="72" y="90"/>
                  </a:cxn>
                  <a:cxn ang="0">
                    <a:pos x="72" y="97"/>
                  </a:cxn>
                  <a:cxn ang="0">
                    <a:pos x="61" y="111"/>
                  </a:cxn>
                  <a:cxn ang="0">
                    <a:pos x="6" y="127"/>
                  </a:cxn>
                  <a:cxn ang="0">
                    <a:pos x="68" y="113"/>
                  </a:cxn>
                  <a:cxn ang="0">
                    <a:pos x="57" y="132"/>
                  </a:cxn>
                  <a:cxn ang="0">
                    <a:pos x="43" y="144"/>
                  </a:cxn>
                  <a:cxn ang="0">
                    <a:pos x="50" y="144"/>
                  </a:cxn>
                  <a:cxn ang="0">
                    <a:pos x="50" y="151"/>
                  </a:cxn>
                  <a:cxn ang="0">
                    <a:pos x="10" y="168"/>
                  </a:cxn>
                  <a:cxn ang="0">
                    <a:pos x="43" y="165"/>
                  </a:cxn>
                  <a:cxn ang="0">
                    <a:pos x="43" y="168"/>
                  </a:cxn>
                  <a:cxn ang="0">
                    <a:pos x="47" y="175"/>
                  </a:cxn>
                  <a:cxn ang="0">
                    <a:pos x="38" y="189"/>
                  </a:cxn>
                  <a:cxn ang="0">
                    <a:pos x="47" y="196"/>
                  </a:cxn>
                  <a:cxn ang="0">
                    <a:pos x="50" y="227"/>
                  </a:cxn>
                  <a:cxn ang="0">
                    <a:pos x="57" y="189"/>
                  </a:cxn>
                  <a:cxn ang="0">
                    <a:pos x="119" y="270"/>
                  </a:cxn>
                  <a:cxn ang="0">
                    <a:pos x="83" y="175"/>
                  </a:cxn>
                  <a:cxn ang="0">
                    <a:pos x="83" y="173"/>
                  </a:cxn>
                  <a:cxn ang="0">
                    <a:pos x="86" y="165"/>
                  </a:cxn>
                  <a:cxn ang="0">
                    <a:pos x="137" y="213"/>
                  </a:cxn>
                  <a:cxn ang="0">
                    <a:pos x="104" y="187"/>
                  </a:cxn>
                  <a:cxn ang="0">
                    <a:pos x="94" y="144"/>
                  </a:cxn>
                  <a:cxn ang="0">
                    <a:pos x="97" y="132"/>
                  </a:cxn>
                  <a:cxn ang="0">
                    <a:pos x="116" y="161"/>
                  </a:cxn>
                  <a:cxn ang="0">
                    <a:pos x="104" y="118"/>
                  </a:cxn>
                  <a:cxn ang="0">
                    <a:pos x="123" y="111"/>
                  </a:cxn>
                  <a:cxn ang="0">
                    <a:pos x="137" y="140"/>
                  </a:cxn>
                  <a:cxn ang="0">
                    <a:pos x="119" y="90"/>
                  </a:cxn>
                  <a:cxn ang="0">
                    <a:pos x="123" y="85"/>
                  </a:cxn>
                  <a:cxn ang="0">
                    <a:pos x="127" y="61"/>
                  </a:cxn>
                  <a:cxn ang="0">
                    <a:pos x="144" y="64"/>
                  </a:cxn>
                  <a:cxn ang="0">
                    <a:pos x="210" y="125"/>
                  </a:cxn>
                  <a:cxn ang="0">
                    <a:pos x="163" y="90"/>
                  </a:cxn>
                  <a:cxn ang="0">
                    <a:pos x="137" y="40"/>
                  </a:cxn>
                  <a:cxn ang="0">
                    <a:pos x="144" y="31"/>
                  </a:cxn>
                  <a:cxn ang="0">
                    <a:pos x="177" y="59"/>
                  </a:cxn>
                  <a:cxn ang="0">
                    <a:pos x="170" y="56"/>
                  </a:cxn>
                  <a:cxn ang="0">
                    <a:pos x="155" y="18"/>
                  </a:cxn>
                  <a:cxn ang="0">
                    <a:pos x="195" y="56"/>
                  </a:cxn>
                  <a:cxn ang="0">
                    <a:pos x="169" y="37"/>
                  </a:cxn>
                  <a:cxn ang="0">
                    <a:pos x="149" y="2"/>
                  </a:cxn>
                </a:cxnLst>
                <a:rect l="0" t="0" r="r" b="b"/>
                <a:pathLst>
                  <a:path w="255" h="271">
                    <a:moveTo>
                      <a:pt x="143" y="3"/>
                    </a:moveTo>
                    <a:lnTo>
                      <a:pt x="127" y="0"/>
                    </a:lnTo>
                    <a:lnTo>
                      <a:pt x="116" y="7"/>
                    </a:lnTo>
                    <a:lnTo>
                      <a:pt x="104" y="9"/>
                    </a:lnTo>
                    <a:lnTo>
                      <a:pt x="79" y="12"/>
                    </a:lnTo>
                    <a:lnTo>
                      <a:pt x="18" y="12"/>
                    </a:lnTo>
                    <a:lnTo>
                      <a:pt x="79" y="14"/>
                    </a:lnTo>
                    <a:lnTo>
                      <a:pt x="97" y="9"/>
                    </a:lnTo>
                    <a:lnTo>
                      <a:pt x="108" y="12"/>
                    </a:lnTo>
                    <a:lnTo>
                      <a:pt x="94" y="16"/>
                    </a:lnTo>
                    <a:lnTo>
                      <a:pt x="104" y="16"/>
                    </a:lnTo>
                    <a:lnTo>
                      <a:pt x="94" y="23"/>
                    </a:lnTo>
                    <a:lnTo>
                      <a:pt x="14" y="64"/>
                    </a:lnTo>
                    <a:lnTo>
                      <a:pt x="97" y="23"/>
                    </a:lnTo>
                    <a:lnTo>
                      <a:pt x="94" y="28"/>
                    </a:lnTo>
                    <a:lnTo>
                      <a:pt x="83" y="36"/>
                    </a:lnTo>
                    <a:lnTo>
                      <a:pt x="72" y="37"/>
                    </a:lnTo>
                    <a:lnTo>
                      <a:pt x="50" y="40"/>
                    </a:lnTo>
                    <a:lnTo>
                      <a:pt x="14" y="36"/>
                    </a:lnTo>
                    <a:lnTo>
                      <a:pt x="72" y="40"/>
                    </a:lnTo>
                    <a:lnTo>
                      <a:pt x="83" y="36"/>
                    </a:lnTo>
                    <a:lnTo>
                      <a:pt x="94" y="33"/>
                    </a:lnTo>
                    <a:lnTo>
                      <a:pt x="90" y="40"/>
                    </a:lnTo>
                    <a:lnTo>
                      <a:pt x="83" y="42"/>
                    </a:lnTo>
                    <a:lnTo>
                      <a:pt x="10" y="66"/>
                    </a:lnTo>
                    <a:lnTo>
                      <a:pt x="83" y="45"/>
                    </a:lnTo>
                    <a:lnTo>
                      <a:pt x="90" y="45"/>
                    </a:lnTo>
                    <a:lnTo>
                      <a:pt x="83" y="52"/>
                    </a:lnTo>
                    <a:lnTo>
                      <a:pt x="72" y="59"/>
                    </a:lnTo>
                    <a:lnTo>
                      <a:pt x="10" y="73"/>
                    </a:lnTo>
                    <a:lnTo>
                      <a:pt x="79" y="56"/>
                    </a:lnTo>
                    <a:lnTo>
                      <a:pt x="83" y="56"/>
                    </a:lnTo>
                    <a:lnTo>
                      <a:pt x="86" y="59"/>
                    </a:lnTo>
                    <a:lnTo>
                      <a:pt x="72" y="68"/>
                    </a:lnTo>
                    <a:lnTo>
                      <a:pt x="86" y="66"/>
                    </a:lnTo>
                    <a:lnTo>
                      <a:pt x="68" y="78"/>
                    </a:lnTo>
                    <a:lnTo>
                      <a:pt x="53" y="85"/>
                    </a:lnTo>
                    <a:lnTo>
                      <a:pt x="25" y="90"/>
                    </a:lnTo>
                    <a:lnTo>
                      <a:pt x="10" y="90"/>
                    </a:lnTo>
                    <a:lnTo>
                      <a:pt x="35" y="88"/>
                    </a:lnTo>
                    <a:lnTo>
                      <a:pt x="65" y="82"/>
                    </a:lnTo>
                    <a:lnTo>
                      <a:pt x="72" y="80"/>
                    </a:lnTo>
                    <a:lnTo>
                      <a:pt x="65" y="88"/>
                    </a:lnTo>
                    <a:lnTo>
                      <a:pt x="50" y="97"/>
                    </a:lnTo>
                    <a:lnTo>
                      <a:pt x="25" y="102"/>
                    </a:lnTo>
                    <a:lnTo>
                      <a:pt x="0" y="106"/>
                    </a:lnTo>
                    <a:lnTo>
                      <a:pt x="32" y="99"/>
                    </a:lnTo>
                    <a:lnTo>
                      <a:pt x="53" y="92"/>
                    </a:lnTo>
                    <a:lnTo>
                      <a:pt x="72" y="85"/>
                    </a:lnTo>
                    <a:lnTo>
                      <a:pt x="75" y="82"/>
                    </a:lnTo>
                    <a:lnTo>
                      <a:pt x="72" y="90"/>
                    </a:lnTo>
                    <a:lnTo>
                      <a:pt x="79" y="88"/>
                    </a:lnTo>
                    <a:lnTo>
                      <a:pt x="86" y="90"/>
                    </a:lnTo>
                    <a:lnTo>
                      <a:pt x="72" y="97"/>
                    </a:lnTo>
                    <a:lnTo>
                      <a:pt x="72" y="102"/>
                    </a:lnTo>
                    <a:lnTo>
                      <a:pt x="53" y="111"/>
                    </a:lnTo>
                    <a:lnTo>
                      <a:pt x="61" y="111"/>
                    </a:lnTo>
                    <a:lnTo>
                      <a:pt x="53" y="116"/>
                    </a:lnTo>
                    <a:lnTo>
                      <a:pt x="28" y="125"/>
                    </a:lnTo>
                    <a:lnTo>
                      <a:pt x="6" y="127"/>
                    </a:lnTo>
                    <a:lnTo>
                      <a:pt x="38" y="123"/>
                    </a:lnTo>
                    <a:lnTo>
                      <a:pt x="57" y="116"/>
                    </a:lnTo>
                    <a:lnTo>
                      <a:pt x="68" y="113"/>
                    </a:lnTo>
                    <a:lnTo>
                      <a:pt x="68" y="120"/>
                    </a:lnTo>
                    <a:lnTo>
                      <a:pt x="68" y="123"/>
                    </a:lnTo>
                    <a:lnTo>
                      <a:pt x="57" y="132"/>
                    </a:lnTo>
                    <a:lnTo>
                      <a:pt x="47" y="140"/>
                    </a:lnTo>
                    <a:lnTo>
                      <a:pt x="53" y="140"/>
                    </a:lnTo>
                    <a:lnTo>
                      <a:pt x="43" y="144"/>
                    </a:lnTo>
                    <a:lnTo>
                      <a:pt x="6" y="156"/>
                    </a:lnTo>
                    <a:lnTo>
                      <a:pt x="32" y="149"/>
                    </a:lnTo>
                    <a:lnTo>
                      <a:pt x="50" y="144"/>
                    </a:lnTo>
                    <a:lnTo>
                      <a:pt x="50" y="151"/>
                    </a:lnTo>
                    <a:lnTo>
                      <a:pt x="38" y="153"/>
                    </a:lnTo>
                    <a:lnTo>
                      <a:pt x="50" y="151"/>
                    </a:lnTo>
                    <a:lnTo>
                      <a:pt x="50" y="156"/>
                    </a:lnTo>
                    <a:lnTo>
                      <a:pt x="43" y="161"/>
                    </a:lnTo>
                    <a:lnTo>
                      <a:pt x="10" y="168"/>
                    </a:lnTo>
                    <a:lnTo>
                      <a:pt x="38" y="161"/>
                    </a:lnTo>
                    <a:lnTo>
                      <a:pt x="38" y="163"/>
                    </a:lnTo>
                    <a:lnTo>
                      <a:pt x="43" y="165"/>
                    </a:lnTo>
                    <a:lnTo>
                      <a:pt x="10" y="182"/>
                    </a:lnTo>
                    <a:lnTo>
                      <a:pt x="35" y="170"/>
                    </a:lnTo>
                    <a:lnTo>
                      <a:pt x="43" y="168"/>
                    </a:lnTo>
                    <a:lnTo>
                      <a:pt x="47" y="173"/>
                    </a:lnTo>
                    <a:lnTo>
                      <a:pt x="38" y="177"/>
                    </a:lnTo>
                    <a:lnTo>
                      <a:pt x="47" y="175"/>
                    </a:lnTo>
                    <a:lnTo>
                      <a:pt x="38" y="189"/>
                    </a:lnTo>
                    <a:lnTo>
                      <a:pt x="6" y="205"/>
                    </a:lnTo>
                    <a:lnTo>
                      <a:pt x="38" y="189"/>
                    </a:lnTo>
                    <a:lnTo>
                      <a:pt x="35" y="196"/>
                    </a:lnTo>
                    <a:lnTo>
                      <a:pt x="47" y="189"/>
                    </a:lnTo>
                    <a:lnTo>
                      <a:pt x="47" y="196"/>
                    </a:lnTo>
                    <a:lnTo>
                      <a:pt x="50" y="229"/>
                    </a:lnTo>
                    <a:lnTo>
                      <a:pt x="83" y="270"/>
                    </a:lnTo>
                    <a:lnTo>
                      <a:pt x="50" y="227"/>
                    </a:lnTo>
                    <a:lnTo>
                      <a:pt x="50" y="211"/>
                    </a:lnTo>
                    <a:lnTo>
                      <a:pt x="53" y="198"/>
                    </a:lnTo>
                    <a:lnTo>
                      <a:pt x="57" y="189"/>
                    </a:lnTo>
                    <a:lnTo>
                      <a:pt x="65" y="173"/>
                    </a:lnTo>
                    <a:lnTo>
                      <a:pt x="72" y="180"/>
                    </a:lnTo>
                    <a:lnTo>
                      <a:pt x="119" y="270"/>
                    </a:lnTo>
                    <a:lnTo>
                      <a:pt x="75" y="180"/>
                    </a:lnTo>
                    <a:lnTo>
                      <a:pt x="75" y="170"/>
                    </a:lnTo>
                    <a:lnTo>
                      <a:pt x="83" y="175"/>
                    </a:lnTo>
                    <a:lnTo>
                      <a:pt x="90" y="263"/>
                    </a:lnTo>
                    <a:lnTo>
                      <a:pt x="86" y="187"/>
                    </a:lnTo>
                    <a:lnTo>
                      <a:pt x="83" y="173"/>
                    </a:lnTo>
                    <a:lnTo>
                      <a:pt x="79" y="168"/>
                    </a:lnTo>
                    <a:lnTo>
                      <a:pt x="83" y="156"/>
                    </a:lnTo>
                    <a:lnTo>
                      <a:pt x="86" y="165"/>
                    </a:lnTo>
                    <a:lnTo>
                      <a:pt x="97" y="184"/>
                    </a:lnTo>
                    <a:lnTo>
                      <a:pt x="108" y="196"/>
                    </a:lnTo>
                    <a:lnTo>
                      <a:pt x="137" y="213"/>
                    </a:lnTo>
                    <a:lnTo>
                      <a:pt x="199" y="244"/>
                    </a:lnTo>
                    <a:lnTo>
                      <a:pt x="119" y="198"/>
                    </a:lnTo>
                    <a:lnTo>
                      <a:pt x="104" y="187"/>
                    </a:lnTo>
                    <a:lnTo>
                      <a:pt x="97" y="180"/>
                    </a:lnTo>
                    <a:lnTo>
                      <a:pt x="90" y="170"/>
                    </a:lnTo>
                    <a:lnTo>
                      <a:pt x="94" y="144"/>
                    </a:lnTo>
                    <a:lnTo>
                      <a:pt x="97" y="151"/>
                    </a:lnTo>
                    <a:lnTo>
                      <a:pt x="97" y="137"/>
                    </a:lnTo>
                    <a:lnTo>
                      <a:pt x="97" y="132"/>
                    </a:lnTo>
                    <a:lnTo>
                      <a:pt x="104" y="144"/>
                    </a:lnTo>
                    <a:lnTo>
                      <a:pt x="174" y="232"/>
                    </a:lnTo>
                    <a:lnTo>
                      <a:pt x="116" y="161"/>
                    </a:lnTo>
                    <a:lnTo>
                      <a:pt x="108" y="153"/>
                    </a:lnTo>
                    <a:lnTo>
                      <a:pt x="104" y="144"/>
                    </a:lnTo>
                    <a:lnTo>
                      <a:pt x="104" y="118"/>
                    </a:lnTo>
                    <a:lnTo>
                      <a:pt x="108" y="120"/>
                    </a:lnTo>
                    <a:lnTo>
                      <a:pt x="112" y="106"/>
                    </a:lnTo>
                    <a:lnTo>
                      <a:pt x="123" y="111"/>
                    </a:lnTo>
                    <a:lnTo>
                      <a:pt x="177" y="208"/>
                    </a:lnTo>
                    <a:lnTo>
                      <a:pt x="148" y="161"/>
                    </a:lnTo>
                    <a:lnTo>
                      <a:pt x="137" y="140"/>
                    </a:lnTo>
                    <a:lnTo>
                      <a:pt x="123" y="120"/>
                    </a:lnTo>
                    <a:lnTo>
                      <a:pt x="123" y="108"/>
                    </a:lnTo>
                    <a:lnTo>
                      <a:pt x="119" y="90"/>
                    </a:lnTo>
                    <a:lnTo>
                      <a:pt x="127" y="92"/>
                    </a:lnTo>
                    <a:lnTo>
                      <a:pt x="155" y="189"/>
                    </a:lnTo>
                    <a:lnTo>
                      <a:pt x="123" y="85"/>
                    </a:lnTo>
                    <a:lnTo>
                      <a:pt x="123" y="75"/>
                    </a:lnTo>
                    <a:lnTo>
                      <a:pt x="127" y="82"/>
                    </a:lnTo>
                    <a:lnTo>
                      <a:pt x="127" y="61"/>
                    </a:lnTo>
                    <a:lnTo>
                      <a:pt x="133" y="68"/>
                    </a:lnTo>
                    <a:lnTo>
                      <a:pt x="133" y="56"/>
                    </a:lnTo>
                    <a:lnTo>
                      <a:pt x="144" y="64"/>
                    </a:lnTo>
                    <a:lnTo>
                      <a:pt x="159" y="88"/>
                    </a:lnTo>
                    <a:lnTo>
                      <a:pt x="177" y="102"/>
                    </a:lnTo>
                    <a:lnTo>
                      <a:pt x="210" y="125"/>
                    </a:lnTo>
                    <a:lnTo>
                      <a:pt x="228" y="146"/>
                    </a:lnTo>
                    <a:lnTo>
                      <a:pt x="177" y="102"/>
                    </a:lnTo>
                    <a:lnTo>
                      <a:pt x="163" y="90"/>
                    </a:lnTo>
                    <a:lnTo>
                      <a:pt x="148" y="73"/>
                    </a:lnTo>
                    <a:lnTo>
                      <a:pt x="144" y="61"/>
                    </a:lnTo>
                    <a:lnTo>
                      <a:pt x="137" y="40"/>
                    </a:lnTo>
                    <a:lnTo>
                      <a:pt x="141" y="42"/>
                    </a:lnTo>
                    <a:lnTo>
                      <a:pt x="148" y="40"/>
                    </a:lnTo>
                    <a:lnTo>
                      <a:pt x="144" y="31"/>
                    </a:lnTo>
                    <a:lnTo>
                      <a:pt x="151" y="40"/>
                    </a:lnTo>
                    <a:lnTo>
                      <a:pt x="159" y="49"/>
                    </a:lnTo>
                    <a:lnTo>
                      <a:pt x="177" y="59"/>
                    </a:lnTo>
                    <a:lnTo>
                      <a:pt x="203" y="68"/>
                    </a:lnTo>
                    <a:lnTo>
                      <a:pt x="254" y="92"/>
                    </a:lnTo>
                    <a:lnTo>
                      <a:pt x="170" y="56"/>
                    </a:lnTo>
                    <a:lnTo>
                      <a:pt x="159" y="47"/>
                    </a:lnTo>
                    <a:lnTo>
                      <a:pt x="155" y="42"/>
                    </a:lnTo>
                    <a:lnTo>
                      <a:pt x="155" y="18"/>
                    </a:lnTo>
                    <a:lnTo>
                      <a:pt x="163" y="26"/>
                    </a:lnTo>
                    <a:lnTo>
                      <a:pt x="174" y="37"/>
                    </a:lnTo>
                    <a:lnTo>
                      <a:pt x="195" y="56"/>
                    </a:lnTo>
                    <a:lnTo>
                      <a:pt x="225" y="75"/>
                    </a:lnTo>
                    <a:lnTo>
                      <a:pt x="231" y="85"/>
                    </a:lnTo>
                    <a:lnTo>
                      <a:pt x="169" y="37"/>
                    </a:lnTo>
                    <a:lnTo>
                      <a:pt x="163" y="21"/>
                    </a:lnTo>
                    <a:lnTo>
                      <a:pt x="166" y="9"/>
                    </a:lnTo>
                    <a:lnTo>
                      <a:pt x="149" y="2"/>
                    </a:lnTo>
                    <a:lnTo>
                      <a:pt x="143" y="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1" name="Freeform 107"/>
              <p:cNvSpPr>
                <a:spLocks/>
              </p:cNvSpPr>
              <p:nvPr/>
            </p:nvSpPr>
            <p:spPr bwMode="ltGray">
              <a:xfrm>
                <a:off x="4977" y="3785"/>
                <a:ext cx="212" cy="258"/>
              </a:xfrm>
              <a:custGeom>
                <a:avLst/>
                <a:gdLst/>
                <a:ahLst/>
                <a:cxnLst>
                  <a:cxn ang="0">
                    <a:pos x="208" y="39"/>
                  </a:cxn>
                  <a:cxn ang="0">
                    <a:pos x="192" y="23"/>
                  </a:cxn>
                  <a:cxn ang="0">
                    <a:pos x="186" y="16"/>
                  </a:cxn>
                  <a:cxn ang="0">
                    <a:pos x="170" y="10"/>
                  </a:cxn>
                  <a:cxn ang="0">
                    <a:pos x="156" y="5"/>
                  </a:cxn>
                  <a:cxn ang="0">
                    <a:pos x="136" y="0"/>
                  </a:cxn>
                  <a:cxn ang="0">
                    <a:pos x="119" y="0"/>
                  </a:cxn>
                  <a:cxn ang="0">
                    <a:pos x="104" y="2"/>
                  </a:cxn>
                  <a:cxn ang="0">
                    <a:pos x="86" y="4"/>
                  </a:cxn>
                  <a:cxn ang="0">
                    <a:pos x="66" y="9"/>
                  </a:cxn>
                  <a:cxn ang="0">
                    <a:pos x="54" y="19"/>
                  </a:cxn>
                  <a:cxn ang="0">
                    <a:pos x="42" y="33"/>
                  </a:cxn>
                  <a:cxn ang="0">
                    <a:pos x="29" y="43"/>
                  </a:cxn>
                  <a:cxn ang="0">
                    <a:pos x="19" y="54"/>
                  </a:cxn>
                  <a:cxn ang="0">
                    <a:pos x="8" y="69"/>
                  </a:cxn>
                  <a:cxn ang="0">
                    <a:pos x="0" y="99"/>
                  </a:cxn>
                  <a:cxn ang="0">
                    <a:pos x="2" y="123"/>
                  </a:cxn>
                  <a:cxn ang="0">
                    <a:pos x="12" y="157"/>
                  </a:cxn>
                  <a:cxn ang="0">
                    <a:pos x="29" y="186"/>
                  </a:cxn>
                  <a:cxn ang="0">
                    <a:pos x="66" y="257"/>
                  </a:cxn>
                  <a:cxn ang="0">
                    <a:pos x="52" y="181"/>
                  </a:cxn>
                  <a:cxn ang="0">
                    <a:pos x="44" y="156"/>
                  </a:cxn>
                  <a:cxn ang="0">
                    <a:pos x="39" y="133"/>
                  </a:cxn>
                  <a:cxn ang="0">
                    <a:pos x="37" y="109"/>
                  </a:cxn>
                  <a:cxn ang="0">
                    <a:pos x="42" y="81"/>
                  </a:cxn>
                  <a:cxn ang="0">
                    <a:pos x="46" y="61"/>
                  </a:cxn>
                  <a:cxn ang="0">
                    <a:pos x="56" y="35"/>
                  </a:cxn>
                  <a:cxn ang="0">
                    <a:pos x="72" y="23"/>
                  </a:cxn>
                  <a:cxn ang="0">
                    <a:pos x="92" y="18"/>
                  </a:cxn>
                  <a:cxn ang="0">
                    <a:pos x="144" y="15"/>
                  </a:cxn>
                  <a:cxn ang="0">
                    <a:pos x="176" y="23"/>
                  </a:cxn>
                  <a:cxn ang="0">
                    <a:pos x="211" y="42"/>
                  </a:cxn>
                  <a:cxn ang="0">
                    <a:pos x="208" y="39"/>
                  </a:cxn>
                </a:cxnLst>
                <a:rect l="0" t="0" r="r" b="b"/>
                <a:pathLst>
                  <a:path w="212" h="258">
                    <a:moveTo>
                      <a:pt x="208" y="39"/>
                    </a:moveTo>
                    <a:lnTo>
                      <a:pt x="192" y="23"/>
                    </a:lnTo>
                    <a:lnTo>
                      <a:pt x="186" y="16"/>
                    </a:lnTo>
                    <a:lnTo>
                      <a:pt x="170" y="10"/>
                    </a:lnTo>
                    <a:lnTo>
                      <a:pt x="156" y="5"/>
                    </a:lnTo>
                    <a:lnTo>
                      <a:pt x="136" y="0"/>
                    </a:lnTo>
                    <a:lnTo>
                      <a:pt x="119" y="0"/>
                    </a:lnTo>
                    <a:lnTo>
                      <a:pt x="104" y="2"/>
                    </a:lnTo>
                    <a:lnTo>
                      <a:pt x="86" y="4"/>
                    </a:lnTo>
                    <a:lnTo>
                      <a:pt x="66" y="9"/>
                    </a:lnTo>
                    <a:lnTo>
                      <a:pt x="54" y="19"/>
                    </a:lnTo>
                    <a:lnTo>
                      <a:pt x="42" y="33"/>
                    </a:lnTo>
                    <a:lnTo>
                      <a:pt x="29" y="43"/>
                    </a:lnTo>
                    <a:lnTo>
                      <a:pt x="19" y="54"/>
                    </a:lnTo>
                    <a:lnTo>
                      <a:pt x="8" y="69"/>
                    </a:lnTo>
                    <a:lnTo>
                      <a:pt x="0" y="99"/>
                    </a:lnTo>
                    <a:lnTo>
                      <a:pt x="2" y="123"/>
                    </a:lnTo>
                    <a:lnTo>
                      <a:pt x="12" y="157"/>
                    </a:lnTo>
                    <a:lnTo>
                      <a:pt x="29" y="186"/>
                    </a:lnTo>
                    <a:lnTo>
                      <a:pt x="66" y="257"/>
                    </a:lnTo>
                    <a:lnTo>
                      <a:pt x="52" y="181"/>
                    </a:lnTo>
                    <a:lnTo>
                      <a:pt x="44" y="156"/>
                    </a:lnTo>
                    <a:lnTo>
                      <a:pt x="39" y="133"/>
                    </a:lnTo>
                    <a:lnTo>
                      <a:pt x="37" y="109"/>
                    </a:lnTo>
                    <a:lnTo>
                      <a:pt x="42" y="81"/>
                    </a:lnTo>
                    <a:lnTo>
                      <a:pt x="46" y="61"/>
                    </a:lnTo>
                    <a:lnTo>
                      <a:pt x="56" y="35"/>
                    </a:lnTo>
                    <a:lnTo>
                      <a:pt x="72" y="23"/>
                    </a:lnTo>
                    <a:lnTo>
                      <a:pt x="92" y="18"/>
                    </a:lnTo>
                    <a:lnTo>
                      <a:pt x="144" y="15"/>
                    </a:lnTo>
                    <a:lnTo>
                      <a:pt x="176" y="23"/>
                    </a:lnTo>
                    <a:lnTo>
                      <a:pt x="211" y="42"/>
                    </a:lnTo>
                    <a:lnTo>
                      <a:pt x="208" y="3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2" name="Freeform 108"/>
              <p:cNvSpPr>
                <a:spLocks/>
              </p:cNvSpPr>
              <p:nvPr/>
            </p:nvSpPr>
            <p:spPr bwMode="ltGray">
              <a:xfrm>
                <a:off x="5130" y="3603"/>
                <a:ext cx="218" cy="252"/>
              </a:xfrm>
              <a:custGeom>
                <a:avLst/>
                <a:gdLst/>
                <a:ahLst/>
                <a:cxnLst>
                  <a:cxn ang="0">
                    <a:pos x="63" y="251"/>
                  </a:cxn>
                  <a:cxn ang="0">
                    <a:pos x="48" y="207"/>
                  </a:cxn>
                  <a:cxn ang="0">
                    <a:pos x="41" y="189"/>
                  </a:cxn>
                  <a:cxn ang="0">
                    <a:pos x="26" y="166"/>
                  </a:cxn>
                  <a:cxn ang="0">
                    <a:pos x="10" y="145"/>
                  </a:cxn>
                  <a:cxn ang="0">
                    <a:pos x="1" y="132"/>
                  </a:cxn>
                  <a:cxn ang="0">
                    <a:pos x="0" y="119"/>
                  </a:cxn>
                  <a:cxn ang="0">
                    <a:pos x="4" y="100"/>
                  </a:cxn>
                  <a:cxn ang="0">
                    <a:pos x="6" y="81"/>
                  </a:cxn>
                  <a:cxn ang="0">
                    <a:pos x="30" y="34"/>
                  </a:cxn>
                  <a:cxn ang="0">
                    <a:pos x="41" y="23"/>
                  </a:cxn>
                  <a:cxn ang="0">
                    <a:pos x="61" y="10"/>
                  </a:cxn>
                  <a:cxn ang="0">
                    <a:pos x="78" y="2"/>
                  </a:cxn>
                  <a:cxn ang="0">
                    <a:pos x="100" y="0"/>
                  </a:cxn>
                  <a:cxn ang="0">
                    <a:pos x="118" y="5"/>
                  </a:cxn>
                  <a:cxn ang="0">
                    <a:pos x="140" y="10"/>
                  </a:cxn>
                  <a:cxn ang="0">
                    <a:pos x="163" y="25"/>
                  </a:cxn>
                  <a:cxn ang="0">
                    <a:pos x="170" y="36"/>
                  </a:cxn>
                  <a:cxn ang="0">
                    <a:pos x="184" y="51"/>
                  </a:cxn>
                  <a:cxn ang="0">
                    <a:pos x="195" y="64"/>
                  </a:cxn>
                  <a:cxn ang="0">
                    <a:pos x="215" y="129"/>
                  </a:cxn>
                  <a:cxn ang="0">
                    <a:pos x="217" y="142"/>
                  </a:cxn>
                  <a:cxn ang="0">
                    <a:pos x="212" y="164"/>
                  </a:cxn>
                  <a:cxn ang="0">
                    <a:pos x="201" y="225"/>
                  </a:cxn>
                  <a:cxn ang="0">
                    <a:pos x="202" y="165"/>
                  </a:cxn>
                  <a:cxn ang="0">
                    <a:pos x="195" y="138"/>
                  </a:cxn>
                  <a:cxn ang="0">
                    <a:pos x="190" y="122"/>
                  </a:cxn>
                  <a:cxn ang="0">
                    <a:pos x="182" y="100"/>
                  </a:cxn>
                  <a:cxn ang="0">
                    <a:pos x="173" y="79"/>
                  </a:cxn>
                  <a:cxn ang="0">
                    <a:pos x="159" y="57"/>
                  </a:cxn>
                  <a:cxn ang="0">
                    <a:pos x="144" y="37"/>
                  </a:cxn>
                  <a:cxn ang="0">
                    <a:pos x="131" y="20"/>
                  </a:cxn>
                  <a:cxn ang="0">
                    <a:pos x="118" y="10"/>
                  </a:cxn>
                  <a:cxn ang="0">
                    <a:pos x="103" y="6"/>
                  </a:cxn>
                  <a:cxn ang="0">
                    <a:pos x="87" y="10"/>
                  </a:cxn>
                  <a:cxn ang="0">
                    <a:pos x="77" y="19"/>
                  </a:cxn>
                  <a:cxn ang="0">
                    <a:pos x="70" y="36"/>
                  </a:cxn>
                  <a:cxn ang="0">
                    <a:pos x="70" y="48"/>
                  </a:cxn>
                  <a:cxn ang="0">
                    <a:pos x="65" y="71"/>
                  </a:cxn>
                  <a:cxn ang="0">
                    <a:pos x="58" y="85"/>
                  </a:cxn>
                  <a:cxn ang="0">
                    <a:pos x="43" y="108"/>
                  </a:cxn>
                  <a:cxn ang="0">
                    <a:pos x="41" y="119"/>
                  </a:cxn>
                  <a:cxn ang="0">
                    <a:pos x="38" y="131"/>
                  </a:cxn>
                  <a:cxn ang="0">
                    <a:pos x="38" y="147"/>
                  </a:cxn>
                  <a:cxn ang="0">
                    <a:pos x="65" y="203"/>
                  </a:cxn>
                  <a:cxn ang="0">
                    <a:pos x="63" y="251"/>
                  </a:cxn>
                </a:cxnLst>
                <a:rect l="0" t="0" r="r" b="b"/>
                <a:pathLst>
                  <a:path w="218" h="252">
                    <a:moveTo>
                      <a:pt x="63" y="251"/>
                    </a:moveTo>
                    <a:lnTo>
                      <a:pt x="48" y="207"/>
                    </a:lnTo>
                    <a:lnTo>
                      <a:pt x="41" y="189"/>
                    </a:lnTo>
                    <a:lnTo>
                      <a:pt x="26" y="166"/>
                    </a:lnTo>
                    <a:lnTo>
                      <a:pt x="10" y="145"/>
                    </a:lnTo>
                    <a:lnTo>
                      <a:pt x="1" y="132"/>
                    </a:lnTo>
                    <a:lnTo>
                      <a:pt x="0" y="119"/>
                    </a:lnTo>
                    <a:lnTo>
                      <a:pt x="4" y="100"/>
                    </a:lnTo>
                    <a:lnTo>
                      <a:pt x="6" y="81"/>
                    </a:lnTo>
                    <a:lnTo>
                      <a:pt x="30" y="34"/>
                    </a:lnTo>
                    <a:lnTo>
                      <a:pt x="41" y="23"/>
                    </a:lnTo>
                    <a:lnTo>
                      <a:pt x="61" y="10"/>
                    </a:lnTo>
                    <a:lnTo>
                      <a:pt x="78" y="2"/>
                    </a:lnTo>
                    <a:lnTo>
                      <a:pt x="100" y="0"/>
                    </a:lnTo>
                    <a:lnTo>
                      <a:pt x="118" y="5"/>
                    </a:lnTo>
                    <a:lnTo>
                      <a:pt x="140" y="10"/>
                    </a:lnTo>
                    <a:lnTo>
                      <a:pt x="163" y="25"/>
                    </a:lnTo>
                    <a:lnTo>
                      <a:pt x="170" y="36"/>
                    </a:lnTo>
                    <a:lnTo>
                      <a:pt x="184" y="51"/>
                    </a:lnTo>
                    <a:lnTo>
                      <a:pt x="195" y="64"/>
                    </a:lnTo>
                    <a:lnTo>
                      <a:pt x="215" y="129"/>
                    </a:lnTo>
                    <a:lnTo>
                      <a:pt x="217" y="142"/>
                    </a:lnTo>
                    <a:lnTo>
                      <a:pt x="212" y="164"/>
                    </a:lnTo>
                    <a:lnTo>
                      <a:pt x="201" y="225"/>
                    </a:lnTo>
                    <a:lnTo>
                      <a:pt x="202" y="165"/>
                    </a:lnTo>
                    <a:lnTo>
                      <a:pt x="195" y="138"/>
                    </a:lnTo>
                    <a:lnTo>
                      <a:pt x="190" y="122"/>
                    </a:lnTo>
                    <a:lnTo>
                      <a:pt x="182" y="100"/>
                    </a:lnTo>
                    <a:lnTo>
                      <a:pt x="173" y="79"/>
                    </a:lnTo>
                    <a:lnTo>
                      <a:pt x="159" y="57"/>
                    </a:lnTo>
                    <a:lnTo>
                      <a:pt x="144" y="37"/>
                    </a:lnTo>
                    <a:lnTo>
                      <a:pt x="131" y="20"/>
                    </a:lnTo>
                    <a:lnTo>
                      <a:pt x="118" y="10"/>
                    </a:lnTo>
                    <a:lnTo>
                      <a:pt x="103" y="6"/>
                    </a:lnTo>
                    <a:lnTo>
                      <a:pt x="87" y="10"/>
                    </a:lnTo>
                    <a:lnTo>
                      <a:pt x="77" y="19"/>
                    </a:lnTo>
                    <a:lnTo>
                      <a:pt x="70" y="36"/>
                    </a:lnTo>
                    <a:lnTo>
                      <a:pt x="70" y="48"/>
                    </a:lnTo>
                    <a:lnTo>
                      <a:pt x="65" y="71"/>
                    </a:lnTo>
                    <a:lnTo>
                      <a:pt x="58" y="85"/>
                    </a:lnTo>
                    <a:lnTo>
                      <a:pt x="43" y="108"/>
                    </a:lnTo>
                    <a:lnTo>
                      <a:pt x="41" y="119"/>
                    </a:lnTo>
                    <a:lnTo>
                      <a:pt x="38" y="131"/>
                    </a:lnTo>
                    <a:lnTo>
                      <a:pt x="38" y="147"/>
                    </a:lnTo>
                    <a:lnTo>
                      <a:pt x="65" y="203"/>
                    </a:lnTo>
                    <a:lnTo>
                      <a:pt x="63" y="25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3" name="Freeform 109"/>
              <p:cNvSpPr>
                <a:spLocks/>
              </p:cNvSpPr>
              <p:nvPr/>
            </p:nvSpPr>
            <p:spPr bwMode="ltGray">
              <a:xfrm>
                <a:off x="5495" y="3351"/>
                <a:ext cx="280" cy="366"/>
              </a:xfrm>
              <a:custGeom>
                <a:avLst/>
                <a:gdLst/>
                <a:ahLst/>
                <a:cxnLst>
                  <a:cxn ang="0">
                    <a:pos x="1" y="301"/>
                  </a:cxn>
                  <a:cxn ang="0">
                    <a:pos x="11" y="289"/>
                  </a:cxn>
                  <a:cxn ang="0">
                    <a:pos x="80" y="365"/>
                  </a:cxn>
                  <a:cxn ang="0">
                    <a:pos x="25" y="291"/>
                  </a:cxn>
                  <a:cxn ang="0">
                    <a:pos x="31" y="283"/>
                  </a:cxn>
                  <a:cxn ang="0">
                    <a:pos x="99" y="336"/>
                  </a:cxn>
                  <a:cxn ang="0">
                    <a:pos x="28" y="280"/>
                  </a:cxn>
                  <a:cxn ang="0">
                    <a:pos x="37" y="267"/>
                  </a:cxn>
                  <a:cxn ang="0">
                    <a:pos x="46" y="254"/>
                  </a:cxn>
                  <a:cxn ang="0">
                    <a:pos x="41" y="245"/>
                  </a:cxn>
                  <a:cxn ang="0">
                    <a:pos x="50" y="239"/>
                  </a:cxn>
                  <a:cxn ang="0">
                    <a:pos x="46" y="238"/>
                  </a:cxn>
                  <a:cxn ang="0">
                    <a:pos x="46" y="225"/>
                  </a:cxn>
                  <a:cxn ang="0">
                    <a:pos x="50" y="216"/>
                  </a:cxn>
                  <a:cxn ang="0">
                    <a:pos x="132" y="280"/>
                  </a:cxn>
                  <a:cxn ang="0">
                    <a:pos x="46" y="213"/>
                  </a:cxn>
                  <a:cxn ang="0">
                    <a:pos x="55" y="213"/>
                  </a:cxn>
                  <a:cxn ang="0">
                    <a:pos x="55" y="194"/>
                  </a:cxn>
                  <a:cxn ang="0">
                    <a:pos x="159" y="238"/>
                  </a:cxn>
                  <a:cxn ang="0">
                    <a:pos x="77" y="208"/>
                  </a:cxn>
                  <a:cxn ang="0">
                    <a:pos x="47" y="182"/>
                  </a:cxn>
                  <a:cxn ang="0">
                    <a:pos x="50" y="172"/>
                  </a:cxn>
                  <a:cxn ang="0">
                    <a:pos x="68" y="180"/>
                  </a:cxn>
                  <a:cxn ang="0">
                    <a:pos x="70" y="168"/>
                  </a:cxn>
                  <a:cxn ang="0">
                    <a:pos x="146" y="188"/>
                  </a:cxn>
                  <a:cxn ang="0">
                    <a:pos x="118" y="178"/>
                  </a:cxn>
                  <a:cxn ang="0">
                    <a:pos x="58" y="154"/>
                  </a:cxn>
                  <a:cxn ang="0">
                    <a:pos x="55" y="136"/>
                  </a:cxn>
                  <a:cxn ang="0">
                    <a:pos x="60" y="126"/>
                  </a:cxn>
                  <a:cxn ang="0">
                    <a:pos x="80" y="134"/>
                  </a:cxn>
                  <a:cxn ang="0">
                    <a:pos x="76" y="116"/>
                  </a:cxn>
                  <a:cxn ang="0">
                    <a:pos x="70" y="105"/>
                  </a:cxn>
                  <a:cxn ang="0">
                    <a:pos x="75" y="99"/>
                  </a:cxn>
                  <a:cxn ang="0">
                    <a:pos x="155" y="130"/>
                  </a:cxn>
                  <a:cxn ang="0">
                    <a:pos x="250" y="154"/>
                  </a:cxn>
                  <a:cxn ang="0">
                    <a:pos x="118" y="115"/>
                  </a:cxn>
                  <a:cxn ang="0">
                    <a:pos x="75" y="99"/>
                  </a:cxn>
                  <a:cxn ang="0">
                    <a:pos x="80" y="89"/>
                  </a:cxn>
                  <a:cxn ang="0">
                    <a:pos x="72" y="70"/>
                  </a:cxn>
                  <a:cxn ang="0">
                    <a:pos x="75" y="56"/>
                  </a:cxn>
                  <a:cxn ang="0">
                    <a:pos x="118" y="72"/>
                  </a:cxn>
                  <a:cxn ang="0">
                    <a:pos x="108" y="68"/>
                  </a:cxn>
                  <a:cxn ang="0">
                    <a:pos x="80" y="56"/>
                  </a:cxn>
                  <a:cxn ang="0">
                    <a:pos x="75" y="49"/>
                  </a:cxn>
                  <a:cxn ang="0">
                    <a:pos x="60" y="40"/>
                  </a:cxn>
                  <a:cxn ang="0">
                    <a:pos x="146" y="56"/>
                  </a:cxn>
                  <a:cxn ang="0">
                    <a:pos x="60" y="27"/>
                  </a:cxn>
                  <a:cxn ang="0">
                    <a:pos x="161" y="27"/>
                  </a:cxn>
                  <a:cxn ang="0">
                    <a:pos x="206" y="23"/>
                  </a:cxn>
                  <a:cxn ang="0">
                    <a:pos x="75" y="27"/>
                  </a:cxn>
                  <a:cxn ang="0">
                    <a:pos x="55" y="10"/>
                  </a:cxn>
                  <a:cxn ang="0">
                    <a:pos x="26" y="4"/>
                  </a:cxn>
                  <a:cxn ang="0">
                    <a:pos x="0" y="317"/>
                  </a:cxn>
                </a:cxnLst>
                <a:rect l="0" t="0" r="r" b="b"/>
                <a:pathLst>
                  <a:path w="280" h="366">
                    <a:moveTo>
                      <a:pt x="0" y="317"/>
                    </a:moveTo>
                    <a:lnTo>
                      <a:pt x="1" y="301"/>
                    </a:lnTo>
                    <a:lnTo>
                      <a:pt x="17" y="310"/>
                    </a:lnTo>
                    <a:lnTo>
                      <a:pt x="11" y="289"/>
                    </a:lnTo>
                    <a:lnTo>
                      <a:pt x="26" y="292"/>
                    </a:lnTo>
                    <a:lnTo>
                      <a:pt x="80" y="365"/>
                    </a:lnTo>
                    <a:lnTo>
                      <a:pt x="31" y="301"/>
                    </a:lnTo>
                    <a:lnTo>
                      <a:pt x="25" y="291"/>
                    </a:lnTo>
                    <a:lnTo>
                      <a:pt x="20" y="280"/>
                    </a:lnTo>
                    <a:lnTo>
                      <a:pt x="31" y="283"/>
                    </a:lnTo>
                    <a:lnTo>
                      <a:pt x="61" y="303"/>
                    </a:lnTo>
                    <a:lnTo>
                      <a:pt x="99" y="336"/>
                    </a:lnTo>
                    <a:lnTo>
                      <a:pt x="46" y="292"/>
                    </a:lnTo>
                    <a:lnTo>
                      <a:pt x="28" y="280"/>
                    </a:lnTo>
                    <a:lnTo>
                      <a:pt x="26" y="262"/>
                    </a:lnTo>
                    <a:lnTo>
                      <a:pt x="37" y="267"/>
                    </a:lnTo>
                    <a:lnTo>
                      <a:pt x="35" y="248"/>
                    </a:lnTo>
                    <a:lnTo>
                      <a:pt x="46" y="254"/>
                    </a:lnTo>
                    <a:lnTo>
                      <a:pt x="94" y="320"/>
                    </a:lnTo>
                    <a:lnTo>
                      <a:pt x="41" y="245"/>
                    </a:lnTo>
                    <a:lnTo>
                      <a:pt x="35" y="232"/>
                    </a:lnTo>
                    <a:lnTo>
                      <a:pt x="50" y="239"/>
                    </a:lnTo>
                    <a:lnTo>
                      <a:pt x="89" y="276"/>
                    </a:lnTo>
                    <a:lnTo>
                      <a:pt x="46" y="238"/>
                    </a:lnTo>
                    <a:lnTo>
                      <a:pt x="31" y="219"/>
                    </a:lnTo>
                    <a:lnTo>
                      <a:pt x="46" y="225"/>
                    </a:lnTo>
                    <a:lnTo>
                      <a:pt x="35" y="213"/>
                    </a:lnTo>
                    <a:lnTo>
                      <a:pt x="50" y="216"/>
                    </a:lnTo>
                    <a:lnTo>
                      <a:pt x="64" y="238"/>
                    </a:lnTo>
                    <a:lnTo>
                      <a:pt x="132" y="280"/>
                    </a:lnTo>
                    <a:lnTo>
                      <a:pt x="60" y="232"/>
                    </a:lnTo>
                    <a:lnTo>
                      <a:pt x="46" y="213"/>
                    </a:lnTo>
                    <a:lnTo>
                      <a:pt x="41" y="203"/>
                    </a:lnTo>
                    <a:lnTo>
                      <a:pt x="55" y="213"/>
                    </a:lnTo>
                    <a:lnTo>
                      <a:pt x="46" y="191"/>
                    </a:lnTo>
                    <a:lnTo>
                      <a:pt x="55" y="194"/>
                    </a:lnTo>
                    <a:lnTo>
                      <a:pt x="62" y="205"/>
                    </a:lnTo>
                    <a:lnTo>
                      <a:pt x="159" y="238"/>
                    </a:lnTo>
                    <a:lnTo>
                      <a:pt x="107" y="219"/>
                    </a:lnTo>
                    <a:lnTo>
                      <a:pt x="77" y="208"/>
                    </a:lnTo>
                    <a:lnTo>
                      <a:pt x="69" y="204"/>
                    </a:lnTo>
                    <a:lnTo>
                      <a:pt x="47" y="182"/>
                    </a:lnTo>
                    <a:lnTo>
                      <a:pt x="55" y="186"/>
                    </a:lnTo>
                    <a:lnTo>
                      <a:pt x="50" y="172"/>
                    </a:lnTo>
                    <a:lnTo>
                      <a:pt x="48" y="174"/>
                    </a:lnTo>
                    <a:lnTo>
                      <a:pt x="68" y="180"/>
                    </a:lnTo>
                    <a:lnTo>
                      <a:pt x="54" y="165"/>
                    </a:lnTo>
                    <a:lnTo>
                      <a:pt x="70" y="168"/>
                    </a:lnTo>
                    <a:lnTo>
                      <a:pt x="107" y="175"/>
                    </a:lnTo>
                    <a:lnTo>
                      <a:pt x="146" y="188"/>
                    </a:lnTo>
                    <a:lnTo>
                      <a:pt x="245" y="235"/>
                    </a:lnTo>
                    <a:lnTo>
                      <a:pt x="118" y="178"/>
                    </a:lnTo>
                    <a:lnTo>
                      <a:pt x="70" y="165"/>
                    </a:lnTo>
                    <a:lnTo>
                      <a:pt x="58" y="154"/>
                    </a:lnTo>
                    <a:lnTo>
                      <a:pt x="76" y="159"/>
                    </a:lnTo>
                    <a:lnTo>
                      <a:pt x="55" y="136"/>
                    </a:lnTo>
                    <a:lnTo>
                      <a:pt x="70" y="138"/>
                    </a:lnTo>
                    <a:lnTo>
                      <a:pt x="60" y="126"/>
                    </a:lnTo>
                    <a:lnTo>
                      <a:pt x="61" y="124"/>
                    </a:lnTo>
                    <a:lnTo>
                      <a:pt x="80" y="134"/>
                    </a:lnTo>
                    <a:lnTo>
                      <a:pt x="62" y="116"/>
                    </a:lnTo>
                    <a:lnTo>
                      <a:pt x="76" y="116"/>
                    </a:lnTo>
                    <a:lnTo>
                      <a:pt x="60" y="105"/>
                    </a:lnTo>
                    <a:lnTo>
                      <a:pt x="70" y="105"/>
                    </a:lnTo>
                    <a:lnTo>
                      <a:pt x="60" y="99"/>
                    </a:lnTo>
                    <a:lnTo>
                      <a:pt x="75" y="99"/>
                    </a:lnTo>
                    <a:lnTo>
                      <a:pt x="105" y="112"/>
                    </a:lnTo>
                    <a:lnTo>
                      <a:pt x="155" y="130"/>
                    </a:lnTo>
                    <a:lnTo>
                      <a:pt x="205" y="144"/>
                    </a:lnTo>
                    <a:lnTo>
                      <a:pt x="250" y="154"/>
                    </a:lnTo>
                    <a:lnTo>
                      <a:pt x="142" y="124"/>
                    </a:lnTo>
                    <a:lnTo>
                      <a:pt x="118" y="115"/>
                    </a:lnTo>
                    <a:lnTo>
                      <a:pt x="80" y="103"/>
                    </a:lnTo>
                    <a:lnTo>
                      <a:pt x="75" y="99"/>
                    </a:lnTo>
                    <a:lnTo>
                      <a:pt x="65" y="87"/>
                    </a:lnTo>
                    <a:lnTo>
                      <a:pt x="80" y="89"/>
                    </a:lnTo>
                    <a:lnTo>
                      <a:pt x="62" y="70"/>
                    </a:lnTo>
                    <a:lnTo>
                      <a:pt x="72" y="70"/>
                    </a:lnTo>
                    <a:lnTo>
                      <a:pt x="60" y="56"/>
                    </a:lnTo>
                    <a:lnTo>
                      <a:pt x="75" y="56"/>
                    </a:lnTo>
                    <a:lnTo>
                      <a:pt x="84" y="62"/>
                    </a:lnTo>
                    <a:lnTo>
                      <a:pt x="118" y="72"/>
                    </a:lnTo>
                    <a:lnTo>
                      <a:pt x="216" y="96"/>
                    </a:lnTo>
                    <a:lnTo>
                      <a:pt x="108" y="68"/>
                    </a:lnTo>
                    <a:lnTo>
                      <a:pt x="84" y="61"/>
                    </a:lnTo>
                    <a:lnTo>
                      <a:pt x="80" y="56"/>
                    </a:lnTo>
                    <a:lnTo>
                      <a:pt x="65" y="46"/>
                    </a:lnTo>
                    <a:lnTo>
                      <a:pt x="75" y="49"/>
                    </a:lnTo>
                    <a:lnTo>
                      <a:pt x="50" y="36"/>
                    </a:lnTo>
                    <a:lnTo>
                      <a:pt x="60" y="40"/>
                    </a:lnTo>
                    <a:lnTo>
                      <a:pt x="83" y="39"/>
                    </a:lnTo>
                    <a:lnTo>
                      <a:pt x="146" y="56"/>
                    </a:lnTo>
                    <a:lnTo>
                      <a:pt x="80" y="40"/>
                    </a:lnTo>
                    <a:lnTo>
                      <a:pt x="60" y="27"/>
                    </a:lnTo>
                    <a:lnTo>
                      <a:pt x="80" y="27"/>
                    </a:lnTo>
                    <a:lnTo>
                      <a:pt x="161" y="27"/>
                    </a:lnTo>
                    <a:lnTo>
                      <a:pt x="279" y="14"/>
                    </a:lnTo>
                    <a:lnTo>
                      <a:pt x="206" y="23"/>
                    </a:lnTo>
                    <a:lnTo>
                      <a:pt x="104" y="29"/>
                    </a:lnTo>
                    <a:lnTo>
                      <a:pt x="75" y="27"/>
                    </a:lnTo>
                    <a:lnTo>
                      <a:pt x="65" y="20"/>
                    </a:lnTo>
                    <a:lnTo>
                      <a:pt x="55" y="10"/>
                    </a:lnTo>
                    <a:lnTo>
                      <a:pt x="32" y="0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0" y="31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4" name="Freeform 110"/>
              <p:cNvSpPr>
                <a:spLocks/>
              </p:cNvSpPr>
              <p:nvPr/>
            </p:nvSpPr>
            <p:spPr bwMode="ltGray">
              <a:xfrm>
                <a:off x="5057" y="3935"/>
                <a:ext cx="150" cy="161"/>
              </a:xfrm>
              <a:custGeom>
                <a:avLst/>
                <a:gdLst/>
                <a:ahLst/>
                <a:cxnLst>
                  <a:cxn ang="0">
                    <a:pos x="145" y="25"/>
                  </a:cxn>
                  <a:cxn ang="0">
                    <a:pos x="114" y="0"/>
                  </a:cxn>
                  <a:cxn ang="0">
                    <a:pos x="94" y="0"/>
                  </a:cxn>
                  <a:cxn ang="0">
                    <a:pos x="77" y="2"/>
                  </a:cxn>
                  <a:cxn ang="0">
                    <a:pos x="64" y="9"/>
                  </a:cxn>
                  <a:cxn ang="0">
                    <a:pos x="30" y="29"/>
                  </a:cxn>
                  <a:cxn ang="0">
                    <a:pos x="19" y="38"/>
                  </a:cxn>
                  <a:cxn ang="0">
                    <a:pos x="11" y="47"/>
                  </a:cxn>
                  <a:cxn ang="0">
                    <a:pos x="3" y="75"/>
                  </a:cxn>
                  <a:cxn ang="0">
                    <a:pos x="0" y="83"/>
                  </a:cxn>
                  <a:cxn ang="0">
                    <a:pos x="3" y="94"/>
                  </a:cxn>
                  <a:cxn ang="0">
                    <a:pos x="8" y="104"/>
                  </a:cxn>
                  <a:cxn ang="0">
                    <a:pos x="22" y="122"/>
                  </a:cxn>
                  <a:cxn ang="0">
                    <a:pos x="33" y="133"/>
                  </a:cxn>
                  <a:cxn ang="0">
                    <a:pos x="49" y="145"/>
                  </a:cxn>
                  <a:cxn ang="0">
                    <a:pos x="84" y="160"/>
                  </a:cxn>
                  <a:cxn ang="0">
                    <a:pos x="67" y="141"/>
                  </a:cxn>
                  <a:cxn ang="0">
                    <a:pos x="52" y="124"/>
                  </a:cxn>
                  <a:cxn ang="0">
                    <a:pos x="44" y="108"/>
                  </a:cxn>
                  <a:cxn ang="0">
                    <a:pos x="47" y="94"/>
                  </a:cxn>
                  <a:cxn ang="0">
                    <a:pos x="49" y="83"/>
                  </a:cxn>
                  <a:cxn ang="0">
                    <a:pos x="44" y="70"/>
                  </a:cxn>
                  <a:cxn ang="0">
                    <a:pos x="41" y="59"/>
                  </a:cxn>
                  <a:cxn ang="0">
                    <a:pos x="55" y="38"/>
                  </a:cxn>
                  <a:cxn ang="0">
                    <a:pos x="58" y="27"/>
                  </a:cxn>
                  <a:cxn ang="0">
                    <a:pos x="70" y="18"/>
                  </a:cxn>
                  <a:cxn ang="0">
                    <a:pos x="94" y="6"/>
                  </a:cxn>
                  <a:cxn ang="0">
                    <a:pos x="106" y="15"/>
                  </a:cxn>
                  <a:cxn ang="0">
                    <a:pos x="149" y="30"/>
                  </a:cxn>
                  <a:cxn ang="0">
                    <a:pos x="145" y="25"/>
                  </a:cxn>
                </a:cxnLst>
                <a:rect l="0" t="0" r="r" b="b"/>
                <a:pathLst>
                  <a:path w="150" h="161">
                    <a:moveTo>
                      <a:pt x="145" y="25"/>
                    </a:moveTo>
                    <a:lnTo>
                      <a:pt x="114" y="0"/>
                    </a:lnTo>
                    <a:lnTo>
                      <a:pt x="94" y="0"/>
                    </a:lnTo>
                    <a:lnTo>
                      <a:pt x="77" y="2"/>
                    </a:lnTo>
                    <a:lnTo>
                      <a:pt x="64" y="9"/>
                    </a:lnTo>
                    <a:lnTo>
                      <a:pt x="30" y="29"/>
                    </a:lnTo>
                    <a:lnTo>
                      <a:pt x="19" y="38"/>
                    </a:lnTo>
                    <a:lnTo>
                      <a:pt x="11" y="47"/>
                    </a:lnTo>
                    <a:lnTo>
                      <a:pt x="3" y="75"/>
                    </a:lnTo>
                    <a:lnTo>
                      <a:pt x="0" y="83"/>
                    </a:lnTo>
                    <a:lnTo>
                      <a:pt x="3" y="94"/>
                    </a:lnTo>
                    <a:lnTo>
                      <a:pt x="8" y="104"/>
                    </a:lnTo>
                    <a:lnTo>
                      <a:pt x="22" y="122"/>
                    </a:lnTo>
                    <a:lnTo>
                      <a:pt x="33" y="133"/>
                    </a:lnTo>
                    <a:lnTo>
                      <a:pt x="49" y="145"/>
                    </a:lnTo>
                    <a:lnTo>
                      <a:pt x="84" y="160"/>
                    </a:lnTo>
                    <a:lnTo>
                      <a:pt x="67" y="141"/>
                    </a:lnTo>
                    <a:lnTo>
                      <a:pt x="52" y="124"/>
                    </a:lnTo>
                    <a:lnTo>
                      <a:pt x="44" y="108"/>
                    </a:lnTo>
                    <a:lnTo>
                      <a:pt x="47" y="94"/>
                    </a:lnTo>
                    <a:lnTo>
                      <a:pt x="49" y="83"/>
                    </a:lnTo>
                    <a:lnTo>
                      <a:pt x="44" y="70"/>
                    </a:lnTo>
                    <a:lnTo>
                      <a:pt x="41" y="59"/>
                    </a:lnTo>
                    <a:lnTo>
                      <a:pt x="55" y="38"/>
                    </a:lnTo>
                    <a:lnTo>
                      <a:pt x="58" y="27"/>
                    </a:lnTo>
                    <a:lnTo>
                      <a:pt x="70" y="18"/>
                    </a:lnTo>
                    <a:lnTo>
                      <a:pt x="94" y="6"/>
                    </a:lnTo>
                    <a:lnTo>
                      <a:pt x="106" y="15"/>
                    </a:lnTo>
                    <a:lnTo>
                      <a:pt x="149" y="30"/>
                    </a:lnTo>
                    <a:lnTo>
                      <a:pt x="145" y="2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</p:grpSp>
      <p:sp>
        <p:nvSpPr>
          <p:cNvPr id="1137" name="Rectangle 11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191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2052" name="Rectangle 1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907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139" name="Rectangle 1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40" name="Rectangle 1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41" name="Rectangle 1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AEBDB7E-8A68-4169-9DFB-7331CA74210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69" r:id="rId2"/>
    <p:sldLayoutId id="2147484070" r:id="rId3"/>
    <p:sldLayoutId id="2147484071" r:id="rId4"/>
    <p:sldLayoutId id="2147484072" r:id="rId5"/>
    <p:sldLayoutId id="2147484073" r:id="rId6"/>
    <p:sldLayoutId id="2147484074" r:id="rId7"/>
    <p:sldLayoutId id="2147484075" r:id="rId8"/>
    <p:sldLayoutId id="2147484076" r:id="rId9"/>
    <p:sldLayoutId id="2147484077" r:id="rId10"/>
    <p:sldLayoutId id="214748407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13" Type="http://schemas.openxmlformats.org/officeDocument/2006/relationships/diagramColors" Target="../diagrams/colors6.xml"/><Relationship Id="rId3" Type="http://schemas.openxmlformats.org/officeDocument/2006/relationships/diagramLayout" Target="../diagrams/layout4.xml"/><Relationship Id="rId7" Type="http://schemas.openxmlformats.org/officeDocument/2006/relationships/diagramLayout" Target="../diagrams/layout5.xml"/><Relationship Id="rId12" Type="http://schemas.openxmlformats.org/officeDocument/2006/relationships/diagramQuickStyle" Target="../diagrams/quickStyle6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5.xml"/><Relationship Id="rId11" Type="http://schemas.openxmlformats.org/officeDocument/2006/relationships/diagramLayout" Target="../diagrams/layout6.xml"/><Relationship Id="rId5" Type="http://schemas.openxmlformats.org/officeDocument/2006/relationships/diagramColors" Target="../diagrams/colors4.xml"/><Relationship Id="rId10" Type="http://schemas.openxmlformats.org/officeDocument/2006/relationships/diagramData" Target="../diagrams/data6.xml"/><Relationship Id="rId4" Type="http://schemas.openxmlformats.org/officeDocument/2006/relationships/diagramQuickStyle" Target="../diagrams/quickStyle4.xml"/><Relationship Id="rId9" Type="http://schemas.openxmlformats.org/officeDocument/2006/relationships/diagramColors" Target="../diagrams/colors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54038" y="428625"/>
            <a:ext cx="8035925" cy="5143500"/>
          </a:xfrm>
        </p:spPr>
        <p:txBody>
          <a:bodyPr/>
          <a:lstStyle/>
          <a:p>
            <a:pPr algn="ctr">
              <a:lnSpc>
                <a:spcPct val="150000"/>
              </a:lnSpc>
              <a:defRPr/>
            </a:pPr>
            <a:r>
              <a:rPr lang="fr-FR" sz="7200" b="1" dirty="0" smtClean="0"/>
              <a:t>Anatomie des Mammifères </a:t>
            </a:r>
            <a:br>
              <a:rPr lang="fr-FR" sz="7200" b="1" dirty="0" smtClean="0"/>
            </a:br>
            <a:endParaRPr lang="fr-FR" sz="7200" b="1" dirty="0" smtClean="0"/>
          </a:p>
        </p:txBody>
      </p:sp>
      <p:pic>
        <p:nvPicPr>
          <p:cNvPr id="4099" name="Picture 5" descr="squelet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6513" y="2924175"/>
            <a:ext cx="26860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2"/>
          <p:cNvGrpSpPr>
            <a:grpSpLocks/>
          </p:cNvGrpSpPr>
          <p:nvPr/>
        </p:nvGrpSpPr>
        <p:grpSpPr bwMode="auto">
          <a:xfrm>
            <a:off x="1241425" y="1292225"/>
            <a:ext cx="6715125" cy="4929188"/>
            <a:chOff x="1214428" y="1285860"/>
            <a:chExt cx="6715145" cy="4929188"/>
          </a:xfrm>
        </p:grpSpPr>
        <p:pic>
          <p:nvPicPr>
            <p:cNvPr id="13316" name="Image 2" descr="vue-posterieure-39080.jpg"/>
            <p:cNvPicPr>
              <a:picLocks noChangeAspect="1"/>
            </p:cNvPicPr>
            <p:nvPr/>
          </p:nvPicPr>
          <p:blipFill>
            <a:blip r:embed="rId2">
              <a:lum bright="-10000" contrast="10000"/>
            </a:blip>
            <a:srcRect l="7813" t="12048" r="18750" b="6119"/>
            <a:stretch>
              <a:fillRect/>
            </a:stretch>
          </p:blipFill>
          <p:spPr bwMode="auto">
            <a:xfrm>
              <a:off x="1214428" y="1285860"/>
              <a:ext cx="6715125" cy="4929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17" name="ZoneTexte 24"/>
            <p:cNvSpPr txBox="1">
              <a:spLocks noChangeArrowheads="1"/>
            </p:cNvSpPr>
            <p:nvPr/>
          </p:nvSpPr>
          <p:spPr bwMode="auto">
            <a:xfrm>
              <a:off x="7429507" y="4786306"/>
              <a:ext cx="500066" cy="3693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fr-FR"/>
            </a:p>
          </p:txBody>
        </p:sp>
        <p:grpSp>
          <p:nvGrpSpPr>
            <p:cNvPr id="13318" name="Groupe 14"/>
            <p:cNvGrpSpPr>
              <a:grpSpLocks/>
            </p:cNvGrpSpPr>
            <p:nvPr/>
          </p:nvGrpSpPr>
          <p:grpSpPr bwMode="auto">
            <a:xfrm>
              <a:off x="3605210" y="1581135"/>
              <a:ext cx="2068519" cy="828675"/>
              <a:chOff x="3605210" y="1581135"/>
              <a:chExt cx="2068519" cy="828675"/>
            </a:xfrm>
          </p:grpSpPr>
          <p:cxnSp>
            <p:nvCxnSpPr>
              <p:cNvPr id="7" name="Connecteur droit 6"/>
              <p:cNvCxnSpPr/>
              <p:nvPr/>
            </p:nvCxnSpPr>
            <p:spPr bwMode="auto">
              <a:xfrm rot="5400000" flipH="1" flipV="1">
                <a:off x="5259391" y="1995473"/>
                <a:ext cx="827087" cy="1588"/>
              </a:xfrm>
              <a:prstGeom prst="line">
                <a:avLst/>
              </a:prstGeom>
              <a:ln w="12700">
                <a:solidFill>
                  <a:srgbClr val="990000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8" name="Connecteur droit 7"/>
              <p:cNvCxnSpPr/>
              <p:nvPr/>
            </p:nvCxnSpPr>
            <p:spPr bwMode="auto">
              <a:xfrm rot="10800000" flipH="1" flipV="1">
                <a:off x="3605210" y="1581135"/>
                <a:ext cx="2051056" cy="1588"/>
              </a:xfrm>
              <a:prstGeom prst="line">
                <a:avLst/>
              </a:prstGeom>
              <a:ln w="12700">
                <a:solidFill>
                  <a:srgbClr val="990000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13319" name="ZoneTexte 26"/>
            <p:cNvSpPr txBox="1">
              <a:spLocks noChangeArrowheads="1"/>
            </p:cNvSpPr>
            <p:nvPr/>
          </p:nvSpPr>
          <p:spPr bwMode="auto">
            <a:xfrm>
              <a:off x="3571868" y="1374378"/>
              <a:ext cx="2214578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100" b="1">
                  <a:solidFill>
                    <a:srgbClr val="000000"/>
                  </a:solidFill>
                  <a:latin typeface="Corbel" pitchFamily="34" charset="0"/>
                  <a:cs typeface="Arabic Transparent" pitchFamily="2" charset="0"/>
                </a:rPr>
                <a:t>myométral de la trompe utérine</a:t>
              </a:r>
            </a:p>
          </p:txBody>
        </p:sp>
      </p:grp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685800" y="214313"/>
            <a:ext cx="7772400" cy="785812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fr-CH" sz="48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L’appareil génital féminin</a:t>
            </a:r>
            <a:endParaRPr lang="fr-FR" sz="4800" b="1" i="1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oupe-sagittale-13340.jpg"/>
          <p:cNvPicPr>
            <a:picLocks noChangeAspect="1"/>
          </p:cNvPicPr>
          <p:nvPr/>
        </p:nvPicPr>
        <p:blipFill>
          <a:blip r:embed="rId2">
            <a:lum bright="-10000" contrast="10000"/>
          </a:blip>
          <a:srcRect l="14882" t="13448" r="10275"/>
          <a:stretch>
            <a:fillRect/>
          </a:stretch>
        </p:blipFill>
        <p:spPr bwMode="auto">
          <a:xfrm>
            <a:off x="1150938" y="1073150"/>
            <a:ext cx="6842125" cy="521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27000"/>
            <a:ext cx="7772400" cy="785813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fr-CH" sz="48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L’appareil génital masculin</a:t>
            </a:r>
            <a:endParaRPr lang="fr-FR" sz="4800" b="1" i="1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142875" y="214313"/>
            <a:ext cx="8858250" cy="107156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r-CH" sz="60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5- Système endocrinien</a:t>
            </a:r>
            <a:endParaRPr lang="fr-FR" sz="6000" b="1" i="1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Espace réservé du contenu 6"/>
          <p:cNvGraphicFramePr>
            <a:graphicFrameLocks/>
          </p:cNvGraphicFramePr>
          <p:nvPr/>
        </p:nvGraphicFramePr>
        <p:xfrm>
          <a:off x="340828" y="142852"/>
          <a:ext cx="8501123" cy="6500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Graphic spid="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systeme-endocrinien.gif"/>
          <p:cNvPicPr>
            <a:picLocks noChangeAspect="1"/>
          </p:cNvPicPr>
          <p:nvPr/>
        </p:nvPicPr>
        <p:blipFill>
          <a:blip r:embed="rId2"/>
          <a:srcRect l="3287" t="3197" r="7669" b="9589"/>
          <a:stretch>
            <a:fillRect/>
          </a:stretch>
        </p:blipFill>
        <p:spPr bwMode="auto">
          <a:xfrm>
            <a:off x="2100263" y="109538"/>
            <a:ext cx="4945062" cy="663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 descr="hormone2.jpg"/>
          <p:cNvPicPr>
            <a:picLocks noChangeAspect="1"/>
          </p:cNvPicPr>
          <p:nvPr/>
        </p:nvPicPr>
        <p:blipFill>
          <a:blip r:embed="rId3"/>
          <a:srcRect l="7727" t="1421" r="3311"/>
          <a:stretch>
            <a:fillRect/>
          </a:stretch>
        </p:blipFill>
        <p:spPr bwMode="auto">
          <a:xfrm>
            <a:off x="708025" y="98425"/>
            <a:ext cx="7727950" cy="666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2875" y="0"/>
            <a:ext cx="8858250" cy="107156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r-CH" sz="60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6- Système nerveux</a:t>
            </a:r>
            <a:endParaRPr lang="fr-FR" sz="6000" b="1" i="1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9634" name="Organization Chart 2"/>
          <p:cNvGraphicFramePr>
            <a:graphicFrameLocks/>
          </p:cNvGraphicFramePr>
          <p:nvPr/>
        </p:nvGraphicFramePr>
        <p:xfrm>
          <a:off x="303213" y="1100138"/>
          <a:ext cx="8574087" cy="5424487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Dgm spid="696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e 4"/>
          <p:cNvGraphicFramePr/>
          <p:nvPr/>
        </p:nvGraphicFramePr>
        <p:xfrm>
          <a:off x="288000" y="847710"/>
          <a:ext cx="8568000" cy="57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69875" y="142875"/>
            <a:ext cx="8604250" cy="714375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fr-FR" sz="48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a</a:t>
            </a:r>
            <a:r>
              <a:rPr lang="fr-FR" sz="48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-</a:t>
            </a:r>
            <a:r>
              <a:rPr lang="fr-FR" sz="4800" b="1" dirty="0"/>
              <a:t> </a:t>
            </a:r>
            <a:r>
              <a:rPr lang="fr-FR" sz="48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L’œil et la vue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2875" y="134938"/>
            <a:ext cx="8858250" cy="9366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r-FR" sz="60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7</a:t>
            </a:r>
            <a:r>
              <a:rPr lang="fr-CH" sz="60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- Organes des sens</a:t>
            </a:r>
            <a:endParaRPr lang="fr-FR" sz="6000" b="1" i="1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  <p:bldP spid="4" grpId="0"/>
      <p:bldP spid="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Diagramme 35"/>
          <p:cNvGraphicFramePr/>
          <p:nvPr/>
        </p:nvGraphicFramePr>
        <p:xfrm>
          <a:off x="288000" y="919148"/>
          <a:ext cx="8568000" cy="57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7" name="Rectangle 2"/>
          <p:cNvSpPr txBox="1">
            <a:spLocks noChangeArrowheads="1"/>
          </p:cNvSpPr>
          <p:nvPr/>
        </p:nvSpPr>
        <p:spPr>
          <a:xfrm>
            <a:off x="269875" y="142875"/>
            <a:ext cx="8604250" cy="714375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fr-FR" sz="48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b</a:t>
            </a:r>
            <a:r>
              <a:rPr lang="fr-FR" sz="48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-</a:t>
            </a:r>
            <a:r>
              <a:rPr lang="fr-FR" sz="4800" b="1" dirty="0"/>
              <a:t> </a:t>
            </a:r>
            <a:r>
              <a:rPr lang="fr-FR" sz="48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L’oreille et l’ouïe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6" grpId="0">
        <p:bldAsOne/>
      </p:bldGraphic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Diagramme 16"/>
          <p:cNvGraphicFramePr/>
          <p:nvPr/>
        </p:nvGraphicFramePr>
        <p:xfrm>
          <a:off x="288000" y="919148"/>
          <a:ext cx="8568000" cy="57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269875" y="142875"/>
            <a:ext cx="8604250" cy="714375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fr-FR" sz="48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c</a:t>
            </a:r>
            <a:r>
              <a:rPr lang="fr-FR" sz="48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-</a:t>
            </a:r>
            <a:r>
              <a:rPr lang="fr-FR" sz="4800" b="1" dirty="0"/>
              <a:t> </a:t>
            </a:r>
            <a:r>
              <a:rPr lang="fr-FR" sz="48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Le nez et l’olfaction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>
        <p:bldAsOne/>
      </p:bldGraphic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288000" y="919148"/>
          <a:ext cx="8568000" cy="57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69875" y="142875"/>
            <a:ext cx="8604250" cy="714375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fr-FR" sz="48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d</a:t>
            </a:r>
            <a:r>
              <a:rPr lang="fr-FR" sz="48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-</a:t>
            </a:r>
            <a:r>
              <a:rPr lang="fr-FR" sz="4800" b="1" dirty="0"/>
              <a:t> </a:t>
            </a:r>
            <a:r>
              <a:rPr lang="fr-FR" sz="48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La langue et la gustation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288000" y="919148"/>
          <a:ext cx="8568000" cy="57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69875" y="142875"/>
            <a:ext cx="8604250" cy="714375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fr-FR" sz="48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e</a:t>
            </a:r>
            <a:r>
              <a:rPr lang="fr-FR" sz="48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-</a:t>
            </a:r>
            <a:r>
              <a:rPr lang="fr-FR" sz="4800" b="1" dirty="0"/>
              <a:t> </a:t>
            </a:r>
            <a:r>
              <a:rPr lang="fr-FR" sz="48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La peau et la somesthésie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2875" y="214313"/>
            <a:ext cx="8858250" cy="1951037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r-CH" sz="60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1- Anatomie de l’appareil digestif </a:t>
            </a:r>
            <a:endParaRPr lang="fr-FR" sz="6000" b="1" i="1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</p:nvPr>
        </p:nvGraphicFramePr>
        <p:xfrm>
          <a:off x="321439" y="178584"/>
          <a:ext cx="8501123" cy="6500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Graphic spid="7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appareil-digestif-93460.jpg"/>
          <p:cNvPicPr>
            <a:picLocks noChangeAspect="1"/>
          </p:cNvPicPr>
          <p:nvPr/>
        </p:nvPicPr>
        <p:blipFill>
          <a:blip r:embed="rId2">
            <a:lum bright="-10000" contrast="10000"/>
          </a:blip>
          <a:srcRect l="18750" r="21875"/>
          <a:stretch>
            <a:fillRect/>
          </a:stretch>
        </p:blipFill>
        <p:spPr bwMode="auto">
          <a:xfrm>
            <a:off x="1511300" y="33338"/>
            <a:ext cx="6121400" cy="679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 descr="appareil-digestif-93460.jpg"/>
          <p:cNvPicPr>
            <a:picLocks noChangeAspect="1"/>
          </p:cNvPicPr>
          <p:nvPr/>
        </p:nvPicPr>
        <p:blipFill>
          <a:blip r:embed="rId2"/>
          <a:srcRect l="82559" t="29046" r="5315" b="48947"/>
          <a:stretch>
            <a:fillRect/>
          </a:stretch>
        </p:blipFill>
        <p:spPr>
          <a:xfrm>
            <a:off x="285750" y="714375"/>
            <a:ext cx="1957388" cy="2339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 descr="appareil-digestif-93460.jpg"/>
          <p:cNvPicPr>
            <a:picLocks noChangeAspect="1"/>
          </p:cNvPicPr>
          <p:nvPr/>
        </p:nvPicPr>
        <p:blipFill>
          <a:blip r:embed="rId2"/>
          <a:srcRect l="82559" t="4303" r="5315" b="73690"/>
          <a:stretch>
            <a:fillRect/>
          </a:stretch>
        </p:blipFill>
        <p:spPr>
          <a:xfrm>
            <a:off x="6858000" y="1357313"/>
            <a:ext cx="1957388" cy="2339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2875" y="214313"/>
            <a:ext cx="8858250" cy="1951037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r-CH" sz="60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2- Anatomie de l’appareil respiratoire</a:t>
            </a:r>
            <a:endParaRPr lang="fr-FR" sz="6000" b="1" i="1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Espace réservé du contenu 6"/>
          <p:cNvGraphicFramePr>
            <a:graphicFrameLocks/>
          </p:cNvGraphicFramePr>
          <p:nvPr/>
        </p:nvGraphicFramePr>
        <p:xfrm>
          <a:off x="339298" y="250022"/>
          <a:ext cx="8465404" cy="6250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ppareil-respiratoire-89730.jpg"/>
          <p:cNvPicPr>
            <a:picLocks noChangeAspect="1"/>
          </p:cNvPicPr>
          <p:nvPr/>
        </p:nvPicPr>
        <p:blipFill>
          <a:blip r:embed="rId2">
            <a:lum bright="-10000" contrast="10000"/>
          </a:blip>
          <a:srcRect l="19531" r="17969"/>
          <a:stretch>
            <a:fillRect/>
          </a:stretch>
        </p:blipFill>
        <p:spPr bwMode="auto">
          <a:xfrm>
            <a:off x="1319213" y="0"/>
            <a:ext cx="6505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2875" y="44450"/>
            <a:ext cx="8858250" cy="195103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r-CH" sz="60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3- Anatomie de l’appareil cardiovasculaire</a:t>
            </a:r>
            <a:endParaRPr lang="fr-FR" sz="6000" b="1" i="1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Espace réservé du contenu 6"/>
          <p:cNvGraphicFramePr>
            <a:graphicFrameLocks/>
          </p:cNvGraphicFramePr>
          <p:nvPr/>
        </p:nvGraphicFramePr>
        <p:xfrm>
          <a:off x="339298" y="250022"/>
          <a:ext cx="8465404" cy="6250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9"/>
          <p:cNvGrpSpPr>
            <a:grpSpLocks/>
          </p:cNvGrpSpPr>
          <p:nvPr/>
        </p:nvGrpSpPr>
        <p:grpSpPr bwMode="auto">
          <a:xfrm>
            <a:off x="363538" y="382588"/>
            <a:ext cx="8416925" cy="6092825"/>
            <a:chOff x="364054" y="382352"/>
            <a:chExt cx="8415892" cy="6093296"/>
          </a:xfrm>
        </p:grpSpPr>
        <p:pic>
          <p:nvPicPr>
            <p:cNvPr id="10243" name="صورة 5" descr="coeur-81050.jpg"/>
            <p:cNvPicPr>
              <a:picLocks noChangeAspect="1"/>
            </p:cNvPicPr>
            <p:nvPr/>
          </p:nvPicPr>
          <p:blipFill>
            <a:blip r:embed="rId2">
              <a:lum bright="-10000" contrast="10000"/>
            </a:blip>
            <a:srcRect l="10275" t="4575" r="11414" b="9355"/>
            <a:stretch>
              <a:fillRect/>
            </a:stretch>
          </p:blipFill>
          <p:spPr bwMode="auto">
            <a:xfrm>
              <a:off x="364054" y="382352"/>
              <a:ext cx="8415892" cy="6093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" name="رابط مستقيم 7"/>
            <p:cNvCxnSpPr/>
            <p:nvPr/>
          </p:nvCxnSpPr>
          <p:spPr bwMode="auto">
            <a:xfrm>
              <a:off x="5435494" y="5848537"/>
              <a:ext cx="1980957" cy="0"/>
            </a:xfrm>
            <a:prstGeom prst="line">
              <a:avLst/>
            </a:prstGeom>
            <a:ln w="19050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5" name="مربع نص 8"/>
            <p:cNvSpPr txBox="1"/>
            <p:nvPr/>
          </p:nvSpPr>
          <p:spPr>
            <a:xfrm>
              <a:off x="6732322" y="5618332"/>
              <a:ext cx="792065" cy="276246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>
                <a:defRPr/>
              </a:pPr>
              <a:r>
                <a:rPr lang="fr-FR" sz="1200" dirty="0">
                  <a:solidFill>
                    <a:srgbClr val="1C1C1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péricarde</a:t>
              </a:r>
              <a:endParaRPr lang="ar-DZ" sz="1200" dirty="0">
                <a:solidFill>
                  <a:srgbClr val="1C1C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2875" y="214313"/>
            <a:ext cx="8858250" cy="1951037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r-CH" sz="60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4- Anatomie de l’appareil urogénital</a:t>
            </a:r>
            <a:endParaRPr lang="fr-FR" sz="6000" b="1" i="1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6" name="Espace réservé du contenu 6"/>
          <p:cNvGraphicFramePr>
            <a:graphicFrameLocks/>
          </p:cNvGraphicFramePr>
          <p:nvPr/>
        </p:nvGraphicFramePr>
        <p:xfrm>
          <a:off x="321439" y="178584"/>
          <a:ext cx="8501123" cy="6500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7" name="Espace réservé du contenu 6"/>
          <p:cNvGraphicFramePr>
            <a:graphicFrameLocks/>
          </p:cNvGraphicFramePr>
          <p:nvPr/>
        </p:nvGraphicFramePr>
        <p:xfrm>
          <a:off x="324499" y="165327"/>
          <a:ext cx="8501123" cy="6500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pSp>
        <p:nvGrpSpPr>
          <p:cNvPr id="3" name="Groupe 7"/>
          <p:cNvGrpSpPr>
            <a:grpSpLocks/>
          </p:cNvGrpSpPr>
          <p:nvPr/>
        </p:nvGrpSpPr>
        <p:grpSpPr bwMode="auto">
          <a:xfrm>
            <a:off x="4989513" y="984250"/>
            <a:ext cx="280987" cy="393700"/>
            <a:chOff x="5070380" y="1000108"/>
            <a:chExt cx="281316" cy="394314"/>
          </a:xfrm>
        </p:grpSpPr>
        <p:sp>
          <p:nvSpPr>
            <p:cNvPr id="11275" name="Ellipse 3"/>
            <p:cNvSpPr>
              <a:spLocks noChangeArrowheads="1"/>
            </p:cNvSpPr>
            <p:nvPr/>
          </p:nvSpPr>
          <p:spPr bwMode="auto">
            <a:xfrm>
              <a:off x="5070380" y="1214422"/>
              <a:ext cx="180000" cy="180000"/>
            </a:xfrm>
            <a:prstGeom prst="ellips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cxnSp>
          <p:nvCxnSpPr>
            <p:cNvPr id="11276" name="Connecteur droit avec flèche 5"/>
            <p:cNvCxnSpPr>
              <a:cxnSpLocks noChangeShapeType="1"/>
            </p:cNvCxnSpPr>
            <p:nvPr/>
          </p:nvCxnSpPr>
          <p:spPr bwMode="auto">
            <a:xfrm rot="5400000" flipH="1" flipV="1">
              <a:off x="5154258" y="1054670"/>
              <a:ext cx="252000" cy="142876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graphicFrame>
        <p:nvGraphicFramePr>
          <p:cNvPr id="21" name="Espace réservé du contenu 6"/>
          <p:cNvGraphicFramePr>
            <a:graphicFrameLocks/>
          </p:cNvGraphicFramePr>
          <p:nvPr/>
        </p:nvGraphicFramePr>
        <p:xfrm>
          <a:off x="340828" y="142852"/>
          <a:ext cx="8501123" cy="6500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pSp>
        <p:nvGrpSpPr>
          <p:cNvPr id="4" name="Groupe 17"/>
          <p:cNvGrpSpPr>
            <a:grpSpLocks/>
          </p:cNvGrpSpPr>
          <p:nvPr/>
        </p:nvGrpSpPr>
        <p:grpSpPr bwMode="auto">
          <a:xfrm>
            <a:off x="5002213" y="1055688"/>
            <a:ext cx="180975" cy="417512"/>
            <a:chOff x="5034942" y="1142984"/>
            <a:chExt cx="181124" cy="418121"/>
          </a:xfrm>
        </p:grpSpPr>
        <p:sp>
          <p:nvSpPr>
            <p:cNvPr id="11272" name="Ellipse 18"/>
            <p:cNvSpPr>
              <a:spLocks noChangeArrowheads="1"/>
            </p:cNvSpPr>
            <p:nvPr/>
          </p:nvSpPr>
          <p:spPr bwMode="auto">
            <a:xfrm>
              <a:off x="5034942" y="1142984"/>
              <a:ext cx="180000" cy="180000"/>
            </a:xfrm>
            <a:prstGeom prst="ellips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cxnSp>
          <p:nvCxnSpPr>
            <p:cNvPr id="11273" name="Connecteur droit 19"/>
            <p:cNvCxnSpPr>
              <a:cxnSpLocks noChangeShapeType="1"/>
            </p:cNvCxnSpPr>
            <p:nvPr/>
          </p:nvCxnSpPr>
          <p:spPr bwMode="auto">
            <a:xfrm rot="5400000">
              <a:off x="4995847" y="1434311"/>
              <a:ext cx="252000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274" name="Connecteur droit 20"/>
            <p:cNvCxnSpPr>
              <a:cxnSpLocks noChangeShapeType="1"/>
            </p:cNvCxnSpPr>
            <p:nvPr/>
          </p:nvCxnSpPr>
          <p:spPr bwMode="auto">
            <a:xfrm rot="10800000">
              <a:off x="5036066" y="1461395"/>
              <a:ext cx="180000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Graphic spid="16" grpId="0">
        <p:bldAsOne/>
      </p:bldGraphic>
      <p:bldGraphic spid="16" grpId="1">
        <p:bldAsOne/>
      </p:bldGraphic>
      <p:bldGraphic spid="17" grpId="0">
        <p:bldAsOne/>
      </p:bldGraphic>
      <p:bldGraphic spid="17" grpId="1">
        <p:bldAsOne/>
      </p:bldGraphic>
      <p:bldGraphic spid="21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appareil-urinaire-96900.jpg"/>
          <p:cNvPicPr>
            <a:picLocks noChangeAspect="1"/>
          </p:cNvPicPr>
          <p:nvPr/>
        </p:nvPicPr>
        <p:blipFill>
          <a:blip r:embed="rId2">
            <a:lum bright="-10000" contrast="10000"/>
          </a:blip>
          <a:srcRect l="22324" t="1375" r="19247"/>
          <a:stretch>
            <a:fillRect/>
          </a:stretch>
        </p:blipFill>
        <p:spPr bwMode="auto">
          <a:xfrm>
            <a:off x="285750" y="33338"/>
            <a:ext cx="6119813" cy="680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8" descr="appareil-urinaire-96900.jpg"/>
          <p:cNvPicPr>
            <a:picLocks noChangeAspect="1"/>
          </p:cNvPicPr>
          <p:nvPr/>
        </p:nvPicPr>
        <p:blipFill>
          <a:blip r:embed="rId2">
            <a:lum bright="-10000" contrast="20000"/>
          </a:blip>
          <a:srcRect l="81250" t="74905" r="5469" b="2560"/>
          <a:stretch>
            <a:fillRect/>
          </a:stretch>
        </p:blipFill>
        <p:spPr bwMode="auto">
          <a:xfrm>
            <a:off x="6110288" y="3521075"/>
            <a:ext cx="2857500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38" y="71438"/>
            <a:ext cx="7772400" cy="1214437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fr-CH" sz="48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L’appareil urinaire</a:t>
            </a:r>
            <a:endParaRPr lang="fr-FR" sz="4800" b="1" i="1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theme/theme1.xml><?xml version="1.0" encoding="utf-8"?>
<a:theme xmlns:a="http://schemas.openxmlformats.org/drawingml/2006/main" name="Modèle de conception Plage">
  <a:themeElements>
    <a:clrScheme name="Modèle de conception Plage 1">
      <a:dk1>
        <a:srgbClr val="336699"/>
      </a:dk1>
      <a:lt1>
        <a:srgbClr val="CCCCFF"/>
      </a:lt1>
      <a:dk2>
        <a:srgbClr val="DDDDDD"/>
      </a:dk2>
      <a:lt2>
        <a:srgbClr val="9999FF"/>
      </a:lt2>
      <a:accent1>
        <a:srgbClr val="CCCC00"/>
      </a:accent1>
      <a:accent2>
        <a:srgbClr val="999933"/>
      </a:accent2>
      <a:accent3>
        <a:srgbClr val="E2E2FF"/>
      </a:accent3>
      <a:accent4>
        <a:srgbClr val="2A5682"/>
      </a:accent4>
      <a:accent5>
        <a:srgbClr val="E2E2AA"/>
      </a:accent5>
      <a:accent6>
        <a:srgbClr val="8A8A2D"/>
      </a:accent6>
      <a:hlink>
        <a:srgbClr val="CBCBCB"/>
      </a:hlink>
      <a:folHlink>
        <a:srgbClr val="0099CC"/>
      </a:folHlink>
    </a:clrScheme>
    <a:fontScheme name="Modèle de conception Plag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dèle de conception Plage 1">
        <a:dk1>
          <a:srgbClr val="336699"/>
        </a:dk1>
        <a:lt1>
          <a:srgbClr val="CCCCFF"/>
        </a:lt1>
        <a:dk2>
          <a:srgbClr val="DDDDDD"/>
        </a:dk2>
        <a:lt2>
          <a:srgbClr val="9999FF"/>
        </a:lt2>
        <a:accent1>
          <a:srgbClr val="CCCC00"/>
        </a:accent1>
        <a:accent2>
          <a:srgbClr val="999933"/>
        </a:accent2>
        <a:accent3>
          <a:srgbClr val="E2E2FF"/>
        </a:accent3>
        <a:accent4>
          <a:srgbClr val="2A5682"/>
        </a:accent4>
        <a:accent5>
          <a:srgbClr val="E2E2AA"/>
        </a:accent5>
        <a:accent6>
          <a:srgbClr val="8A8A2D"/>
        </a:accent6>
        <a:hlink>
          <a:srgbClr val="CBCBCB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de conception Plage 2">
        <a:dk1>
          <a:srgbClr val="336699"/>
        </a:dk1>
        <a:lt1>
          <a:srgbClr val="CCCCFF"/>
        </a:lt1>
        <a:dk2>
          <a:srgbClr val="000000"/>
        </a:dk2>
        <a:lt2>
          <a:srgbClr val="9999FF"/>
        </a:lt2>
        <a:accent1>
          <a:srgbClr val="CCCC00"/>
        </a:accent1>
        <a:accent2>
          <a:srgbClr val="999933"/>
        </a:accent2>
        <a:accent3>
          <a:srgbClr val="E2E2FF"/>
        </a:accent3>
        <a:accent4>
          <a:srgbClr val="2A5682"/>
        </a:accent4>
        <a:accent5>
          <a:srgbClr val="E2E2AA"/>
        </a:accent5>
        <a:accent6>
          <a:srgbClr val="8A8A2D"/>
        </a:accent6>
        <a:hlink>
          <a:srgbClr val="CBCBCB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de conception Plag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555555"/>
        </a:accent6>
        <a:hlink>
          <a:srgbClr val="EAEAEA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Modèle de conception Plage</Template>
  <TotalTime>13342</TotalTime>
  <Words>420</Words>
  <Application>Microsoft Office PowerPoint</Application>
  <PresentationFormat>Affichage à l'écran (4:3)</PresentationFormat>
  <Paragraphs>109</Paragraphs>
  <Slides>19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6" baseType="lpstr">
      <vt:lpstr>Arial</vt:lpstr>
      <vt:lpstr>Times New Roman</vt:lpstr>
      <vt:lpstr>Calibri</vt:lpstr>
      <vt:lpstr>Corbel</vt:lpstr>
      <vt:lpstr>Arabic Transparent</vt:lpstr>
      <vt:lpstr>Comic Sans MS</vt:lpstr>
      <vt:lpstr>Modèle de conception Plage</vt:lpstr>
      <vt:lpstr>Anatomie des Mammifères  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</vt:vector>
  </TitlesOfParts>
  <Company>ECOLE PRIMAIRE DU MOURET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vertébrés</dc:title>
  <dc:creator>ckolly</dc:creator>
  <cp:lastModifiedBy>admin</cp:lastModifiedBy>
  <cp:revision>543</cp:revision>
  <dcterms:created xsi:type="dcterms:W3CDTF">2005-12-05T14:52:59Z</dcterms:created>
  <dcterms:modified xsi:type="dcterms:W3CDTF">2020-12-03T20:14:38Z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TC010690671036</vt:lpwstr>
  </property>
</Properties>
</file>