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1" r:id="rId1"/>
  </p:sldMasterIdLst>
  <p:notesMasterIdLst>
    <p:notesMasterId r:id="rId25"/>
  </p:notesMasterIdLst>
  <p:sldIdLst>
    <p:sldId id="256" r:id="rId2"/>
    <p:sldId id="297" r:id="rId3"/>
    <p:sldId id="265" r:id="rId4"/>
    <p:sldId id="267" r:id="rId5"/>
    <p:sldId id="350" r:id="rId6"/>
    <p:sldId id="351" r:id="rId7"/>
    <p:sldId id="381" r:id="rId8"/>
    <p:sldId id="382" r:id="rId9"/>
    <p:sldId id="379" r:id="rId10"/>
    <p:sldId id="377" r:id="rId11"/>
    <p:sldId id="369" r:id="rId12"/>
    <p:sldId id="346" r:id="rId13"/>
    <p:sldId id="356" r:id="rId14"/>
    <p:sldId id="333" r:id="rId15"/>
    <p:sldId id="358" r:id="rId16"/>
    <p:sldId id="370" r:id="rId17"/>
    <p:sldId id="373" r:id="rId18"/>
    <p:sldId id="374" r:id="rId19"/>
    <p:sldId id="380" r:id="rId20"/>
    <p:sldId id="305" r:id="rId21"/>
    <p:sldId id="295" r:id="rId22"/>
    <p:sldId id="375" r:id="rId23"/>
    <p:sldId id="330"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774964"/>
    <a:srgbClr val="B56F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4635" autoAdjust="0"/>
    <p:restoredTop sz="86329" autoAdjust="0"/>
  </p:normalViewPr>
  <p:slideViewPr>
    <p:cSldViewPr>
      <p:cViewPr varScale="1">
        <p:scale>
          <a:sx n="57" d="100"/>
          <a:sy n="57" d="100"/>
        </p:scale>
        <p:origin x="1836" y="4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7672ED-690E-4CEF-B6DB-BF3E978EA1B2}" type="doc">
      <dgm:prSet loTypeId="urn:microsoft.com/office/officeart/2005/8/layout/hierarchy2" loCatId="hierarchy" qsTypeId="urn:microsoft.com/office/officeart/2005/8/quickstyle/simple5" qsCatId="simple" csTypeId="urn:microsoft.com/office/officeart/2005/8/colors/colorful1#1" csCatId="colorful" phldr="1"/>
      <dgm:spPr/>
      <dgm:t>
        <a:bodyPr/>
        <a:lstStyle/>
        <a:p>
          <a:endParaRPr lang="fr-FR"/>
        </a:p>
      </dgm:t>
    </dgm:pt>
    <dgm:pt modelId="{9F60E932-5E7F-4F6A-9800-5AC820CFAC1B}">
      <dgm:prSet phldrT="[Texte]" custT="1"/>
      <dgm:spPr/>
      <dgm:t>
        <a:bodyPr/>
        <a:lstStyle/>
        <a:p>
          <a:r>
            <a:rPr lang="ar-DZ" sz="1700" b="1" dirty="0" smtClean="0">
              <a:solidFill>
                <a:schemeClr val="tx1"/>
              </a:solidFill>
            </a:rPr>
            <a:t>أنواع الاستبيان</a:t>
          </a:r>
          <a:endParaRPr lang="fr-FR" sz="1700" b="1" dirty="0">
            <a:solidFill>
              <a:schemeClr val="tx1"/>
            </a:solidFill>
          </a:endParaRPr>
        </a:p>
      </dgm:t>
    </dgm:pt>
    <dgm:pt modelId="{A709BEFD-C9CA-4D5C-858A-8CABD5189DC2}" type="parTrans" cxnId="{58E71413-FA8F-4362-A61A-A4C423DE0E7D}">
      <dgm:prSet/>
      <dgm:spPr/>
      <dgm:t>
        <a:bodyPr/>
        <a:lstStyle/>
        <a:p>
          <a:endParaRPr lang="fr-FR" sz="1700" b="1">
            <a:solidFill>
              <a:schemeClr val="tx1"/>
            </a:solidFill>
          </a:endParaRPr>
        </a:p>
      </dgm:t>
    </dgm:pt>
    <dgm:pt modelId="{22BB027E-A877-44FD-B938-DE4A206E22BB}" type="sibTrans" cxnId="{58E71413-FA8F-4362-A61A-A4C423DE0E7D}">
      <dgm:prSet/>
      <dgm:spPr/>
      <dgm:t>
        <a:bodyPr/>
        <a:lstStyle/>
        <a:p>
          <a:endParaRPr lang="fr-FR" sz="1700" b="1">
            <a:solidFill>
              <a:schemeClr val="tx1"/>
            </a:solidFill>
          </a:endParaRPr>
        </a:p>
      </dgm:t>
    </dgm:pt>
    <dgm:pt modelId="{48759452-E2FB-4EB0-9C48-5C6A52B533A8}">
      <dgm:prSet phldrT="[Texte]" custT="1"/>
      <dgm:spPr/>
      <dgm:t>
        <a:bodyPr/>
        <a:lstStyle/>
        <a:p>
          <a:r>
            <a:rPr lang="ar-DZ" sz="2000" b="1" dirty="0" smtClean="0">
              <a:solidFill>
                <a:schemeClr val="tx1"/>
              </a:solidFill>
            </a:rPr>
            <a:t>الاستبيان المغلق</a:t>
          </a:r>
          <a:endParaRPr lang="fr-FR" sz="2000" b="1" dirty="0">
            <a:solidFill>
              <a:schemeClr val="tx1"/>
            </a:solidFill>
          </a:endParaRPr>
        </a:p>
      </dgm:t>
    </dgm:pt>
    <dgm:pt modelId="{577DAF3F-271F-4C8A-A3F7-D243D0674FB4}" type="parTrans" cxnId="{63118C70-7E3A-4DD2-A9C2-6F7AE61E8604}">
      <dgm:prSet custT="1"/>
      <dgm:spPr/>
      <dgm:t>
        <a:bodyPr/>
        <a:lstStyle/>
        <a:p>
          <a:endParaRPr lang="fr-FR" sz="1700" b="1">
            <a:solidFill>
              <a:schemeClr val="tx1"/>
            </a:solidFill>
          </a:endParaRPr>
        </a:p>
      </dgm:t>
    </dgm:pt>
    <dgm:pt modelId="{A78660D9-1C58-4FC6-BB44-E65637256EF5}" type="sibTrans" cxnId="{63118C70-7E3A-4DD2-A9C2-6F7AE61E8604}">
      <dgm:prSet/>
      <dgm:spPr/>
      <dgm:t>
        <a:bodyPr/>
        <a:lstStyle/>
        <a:p>
          <a:endParaRPr lang="fr-FR" sz="1700" b="1">
            <a:solidFill>
              <a:schemeClr val="tx1"/>
            </a:solidFill>
          </a:endParaRPr>
        </a:p>
      </dgm:t>
    </dgm:pt>
    <dgm:pt modelId="{D493FB0D-74F6-4821-8830-2FF8F98A85DF}">
      <dgm:prSet phldrT="[Texte]" custT="1"/>
      <dgm:spPr/>
      <dgm:t>
        <a:bodyPr/>
        <a:lstStyle/>
        <a:p>
          <a:pPr algn="just" rtl="1"/>
          <a:r>
            <a:rPr lang="ar-DZ" sz="1700" b="1" dirty="0" smtClean="0">
              <a:solidFill>
                <a:schemeClr val="bg1"/>
              </a:solidFill>
              <a:latin typeface="Simplified Arabic" pitchFamily="18" charset="-78"/>
              <a:cs typeface="Times New Roman" pitchFamily="18" charset="0"/>
            </a:rPr>
            <a:t>   </a:t>
          </a:r>
          <a:r>
            <a:rPr lang="ar-SA" sz="1700" b="1" dirty="0" smtClean="0">
              <a:solidFill>
                <a:schemeClr val="bg1"/>
              </a:solidFill>
              <a:latin typeface="Simplified Arabic" pitchFamily="18" charset="-78"/>
              <a:cs typeface="Times New Roman" pitchFamily="18" charset="0"/>
            </a:rPr>
            <a:t>تتيح أي إجابة عن الاستبيان بوضع علامة على إحدى الخيارات المناسبة </a:t>
          </a:r>
          <a:r>
            <a:rPr lang="ar-SA" sz="1700" b="1" dirty="0" err="1" smtClean="0">
              <a:solidFill>
                <a:schemeClr val="bg1"/>
              </a:solidFill>
              <a:latin typeface="Simplified Arabic" pitchFamily="18" charset="-78"/>
              <a:cs typeface="Times New Roman" pitchFamily="18" charset="0"/>
            </a:rPr>
            <a:t>له </a:t>
          </a:r>
          <a:r>
            <a:rPr lang="ar-SA" sz="1700" b="1" dirty="0" smtClean="0">
              <a:solidFill>
                <a:schemeClr val="bg1"/>
              </a:solidFill>
              <a:latin typeface="Simplified Arabic" pitchFamily="18" charset="-78"/>
              <a:cs typeface="Times New Roman" pitchFamily="18" charset="0"/>
            </a:rPr>
            <a:t>، سواء كانت نعم أولا، أو خيارات أخرى.</a:t>
          </a:r>
          <a:endParaRPr lang="fr-FR" sz="1700" b="1" dirty="0">
            <a:solidFill>
              <a:schemeClr val="bg1"/>
            </a:solidFill>
            <a:latin typeface="Simplified Arabic" pitchFamily="18" charset="-78"/>
            <a:cs typeface="Times New Roman" pitchFamily="18" charset="0"/>
          </a:endParaRPr>
        </a:p>
      </dgm:t>
    </dgm:pt>
    <dgm:pt modelId="{E1E4E6A8-FF20-4C39-9B7A-DA1DEFE3398B}" type="parTrans" cxnId="{EEDF3878-B8AE-4075-8039-E7B2C2CC5B7A}">
      <dgm:prSet custT="1"/>
      <dgm:spPr/>
      <dgm:t>
        <a:bodyPr/>
        <a:lstStyle/>
        <a:p>
          <a:endParaRPr lang="fr-FR" sz="1700" b="1">
            <a:solidFill>
              <a:schemeClr val="tx1"/>
            </a:solidFill>
          </a:endParaRPr>
        </a:p>
      </dgm:t>
    </dgm:pt>
    <dgm:pt modelId="{847668FB-D9B3-45BA-A7F8-30B83322055B}" type="sibTrans" cxnId="{EEDF3878-B8AE-4075-8039-E7B2C2CC5B7A}">
      <dgm:prSet/>
      <dgm:spPr/>
      <dgm:t>
        <a:bodyPr/>
        <a:lstStyle/>
        <a:p>
          <a:endParaRPr lang="fr-FR" sz="1700" b="1">
            <a:solidFill>
              <a:schemeClr val="tx1"/>
            </a:solidFill>
          </a:endParaRPr>
        </a:p>
      </dgm:t>
    </dgm:pt>
    <dgm:pt modelId="{AE634ED4-C50D-4F61-8398-402E481D4733}">
      <dgm:prSet phldrT="[Texte]" custT="1"/>
      <dgm:spPr/>
      <dgm:t>
        <a:bodyPr/>
        <a:lstStyle/>
        <a:p>
          <a:pPr rtl="1"/>
          <a:r>
            <a:rPr lang="ar-DZ" sz="2000" b="1" dirty="0" smtClean="0">
              <a:solidFill>
                <a:schemeClr val="tx1"/>
              </a:solidFill>
              <a:latin typeface="Simplified Arabic" pitchFamily="18" charset="-78"/>
              <a:cs typeface="Calibri" pitchFamily="34" charset="0"/>
            </a:rPr>
            <a:t>الاستبيان المفتوح</a:t>
          </a:r>
          <a:endParaRPr lang="fr-FR" sz="2000" b="1" dirty="0">
            <a:solidFill>
              <a:schemeClr val="tx1"/>
            </a:solidFill>
          </a:endParaRPr>
        </a:p>
      </dgm:t>
    </dgm:pt>
    <dgm:pt modelId="{D9ADA96A-D22D-4A7C-BD55-4273FA4CC1D6}" type="parTrans" cxnId="{3318780D-38D9-42E6-A7BF-827D9C5DE0D3}">
      <dgm:prSet custT="1"/>
      <dgm:spPr/>
      <dgm:t>
        <a:bodyPr/>
        <a:lstStyle/>
        <a:p>
          <a:endParaRPr lang="fr-FR" sz="1700" b="1">
            <a:solidFill>
              <a:schemeClr val="tx1"/>
            </a:solidFill>
          </a:endParaRPr>
        </a:p>
      </dgm:t>
    </dgm:pt>
    <dgm:pt modelId="{8069436D-7A95-4B0E-9F0B-C6C470EEF8EA}" type="sibTrans" cxnId="{3318780D-38D9-42E6-A7BF-827D9C5DE0D3}">
      <dgm:prSet/>
      <dgm:spPr/>
      <dgm:t>
        <a:bodyPr/>
        <a:lstStyle/>
        <a:p>
          <a:endParaRPr lang="fr-FR" sz="1700" b="1">
            <a:solidFill>
              <a:schemeClr val="tx1"/>
            </a:solidFill>
          </a:endParaRPr>
        </a:p>
      </dgm:t>
    </dgm:pt>
    <dgm:pt modelId="{7582C841-F62E-4077-9859-68EBA70201E0}">
      <dgm:prSet phldrT="[Texte]" custT="1"/>
      <dgm:spPr/>
      <dgm:t>
        <a:bodyPr/>
        <a:lstStyle/>
        <a:p>
          <a:pPr algn="just" rtl="1"/>
          <a:r>
            <a:rPr lang="ar-SA" sz="1700" b="1" dirty="0" smtClean="0">
              <a:solidFill>
                <a:schemeClr val="bg1"/>
              </a:solidFill>
              <a:latin typeface="Simplified Arabic" pitchFamily="18" charset="-78"/>
              <a:cs typeface="Times New Roman" pitchFamily="18" charset="0"/>
            </a:rPr>
            <a:t>تتيح للباحثين الفرصة في الحصول على أجوبة غير متوقعة</a:t>
          </a:r>
          <a:r>
            <a:rPr lang="en-US" sz="1700" b="1" dirty="0" smtClean="0">
              <a:solidFill>
                <a:schemeClr val="bg1"/>
              </a:solidFill>
              <a:latin typeface="Simplified Arabic" pitchFamily="18" charset="-78"/>
              <a:cs typeface="Times New Roman" pitchFamily="18" charset="0"/>
            </a:rPr>
            <a:t>.</a:t>
          </a:r>
          <a:endParaRPr lang="fr-FR" sz="1700" b="1" dirty="0">
            <a:solidFill>
              <a:schemeClr val="bg1"/>
            </a:solidFill>
          </a:endParaRPr>
        </a:p>
      </dgm:t>
    </dgm:pt>
    <dgm:pt modelId="{FC7B6FEA-7144-4495-8614-E97624CA7CA5}" type="parTrans" cxnId="{1ABA2542-A64A-4E99-AD88-4ED186C7ECF9}">
      <dgm:prSet custT="1"/>
      <dgm:spPr/>
      <dgm:t>
        <a:bodyPr/>
        <a:lstStyle/>
        <a:p>
          <a:endParaRPr lang="fr-FR" sz="1700" b="1">
            <a:solidFill>
              <a:schemeClr val="tx1"/>
            </a:solidFill>
          </a:endParaRPr>
        </a:p>
      </dgm:t>
    </dgm:pt>
    <dgm:pt modelId="{76589D74-C772-4A28-B585-E4C3A849B5C9}" type="sibTrans" cxnId="{1ABA2542-A64A-4E99-AD88-4ED186C7ECF9}">
      <dgm:prSet/>
      <dgm:spPr/>
      <dgm:t>
        <a:bodyPr/>
        <a:lstStyle/>
        <a:p>
          <a:endParaRPr lang="fr-FR" sz="1700" b="1">
            <a:solidFill>
              <a:schemeClr val="tx1"/>
            </a:solidFill>
          </a:endParaRPr>
        </a:p>
      </dgm:t>
    </dgm:pt>
    <dgm:pt modelId="{8FD8A198-EF6D-4291-811F-DC46C28471A0}">
      <dgm:prSet phldrT="[Texte]" custT="1"/>
      <dgm:spPr/>
      <dgm:t>
        <a:bodyPr/>
        <a:lstStyle/>
        <a:p>
          <a:pPr algn="just" rtl="1"/>
          <a:r>
            <a:rPr lang="ar-DZ" sz="1700" b="1" dirty="0" smtClean="0">
              <a:solidFill>
                <a:schemeClr val="bg1"/>
              </a:solidFill>
              <a:latin typeface="Simplified Arabic" pitchFamily="18" charset="-78"/>
              <a:cs typeface="Times New Roman" pitchFamily="18" charset="0"/>
            </a:rPr>
            <a:t>   </a:t>
          </a:r>
          <a:r>
            <a:rPr lang="ar-SA" sz="1700" b="1" dirty="0" smtClean="0">
              <a:solidFill>
                <a:schemeClr val="bg1"/>
              </a:solidFill>
              <a:latin typeface="Simplified Arabic" pitchFamily="18" charset="-78"/>
              <a:cs typeface="Times New Roman" pitchFamily="18" charset="0"/>
            </a:rPr>
            <a:t>هذا النوع من الاستبيان سهل ومحبب بالنسبة للمفحوصين إلا أنه لا يُمَكِّنْ الباحث من الحصول على تفاصيل </a:t>
          </a:r>
          <a:r>
            <a:rPr lang="ar-DZ" sz="1700" b="1" dirty="0" smtClean="0">
              <a:solidFill>
                <a:schemeClr val="bg1"/>
              </a:solidFill>
              <a:latin typeface="Simplified Arabic" pitchFamily="18" charset="-78"/>
              <a:cs typeface="Times New Roman" pitchFamily="18" charset="0"/>
            </a:rPr>
            <a:t>أخرى.</a:t>
          </a:r>
          <a:endParaRPr lang="fr-FR" sz="1700" b="1" dirty="0">
            <a:solidFill>
              <a:schemeClr val="bg1"/>
            </a:solidFill>
            <a:latin typeface="Simplified Arabic" pitchFamily="18" charset="-78"/>
            <a:cs typeface="Times New Roman" pitchFamily="18" charset="0"/>
          </a:endParaRPr>
        </a:p>
      </dgm:t>
    </dgm:pt>
    <dgm:pt modelId="{D3FF942F-F452-421D-8880-5849597C2BB6}" type="parTrans" cxnId="{3567B629-AF87-48DC-989D-279A6FEAF732}">
      <dgm:prSet custT="1"/>
      <dgm:spPr/>
      <dgm:t>
        <a:bodyPr/>
        <a:lstStyle/>
        <a:p>
          <a:endParaRPr lang="fr-FR" sz="1700" b="1">
            <a:solidFill>
              <a:schemeClr val="tx1"/>
            </a:solidFill>
          </a:endParaRPr>
        </a:p>
      </dgm:t>
    </dgm:pt>
    <dgm:pt modelId="{244DB3C1-F65B-4BD3-97E0-F179EFCCD935}" type="sibTrans" cxnId="{3567B629-AF87-48DC-989D-279A6FEAF732}">
      <dgm:prSet/>
      <dgm:spPr/>
      <dgm:t>
        <a:bodyPr/>
        <a:lstStyle/>
        <a:p>
          <a:endParaRPr lang="fr-FR" sz="1700" b="1">
            <a:solidFill>
              <a:schemeClr val="tx1"/>
            </a:solidFill>
          </a:endParaRPr>
        </a:p>
      </dgm:t>
    </dgm:pt>
    <dgm:pt modelId="{8EACEAFB-AE43-432F-B00C-7E8B3F201104}">
      <dgm:prSet custT="1"/>
      <dgm:spPr/>
      <dgm:t>
        <a:bodyPr/>
        <a:lstStyle/>
        <a:p>
          <a:pPr rtl="1"/>
          <a:r>
            <a:rPr lang="ar-SA" sz="1700" b="1" dirty="0" smtClean="0">
              <a:solidFill>
                <a:schemeClr val="bg1"/>
              </a:solidFill>
              <a:latin typeface="+mj-lt"/>
            </a:rPr>
            <a:t>يتكون هذا الشكل من اسئلة مغلقه يتطلب من </a:t>
          </a:r>
          <a:r>
            <a:rPr lang="ar-DZ" sz="1700" b="1" dirty="0" err="1" smtClean="0">
              <a:solidFill>
                <a:schemeClr val="bg1"/>
              </a:solidFill>
              <a:latin typeface="+mj-lt"/>
            </a:rPr>
            <a:t>المبحوثثين</a:t>
          </a:r>
          <a:r>
            <a:rPr lang="ar-DZ" sz="1700" b="1" dirty="0" smtClean="0">
              <a:solidFill>
                <a:schemeClr val="bg1"/>
              </a:solidFill>
              <a:latin typeface="+mj-lt"/>
            </a:rPr>
            <a:t> </a:t>
          </a:r>
          <a:r>
            <a:rPr lang="ar-SA" sz="1700" b="1" dirty="0" err="1" smtClean="0">
              <a:solidFill>
                <a:schemeClr val="bg1"/>
              </a:solidFill>
              <a:latin typeface="+mj-lt"/>
            </a:rPr>
            <a:t>إختيار</a:t>
          </a:r>
          <a:r>
            <a:rPr lang="ar-SA" sz="1700" b="1" dirty="0" smtClean="0">
              <a:solidFill>
                <a:schemeClr val="bg1"/>
              </a:solidFill>
              <a:latin typeface="+mj-lt"/>
            </a:rPr>
            <a:t> الإجابة </a:t>
          </a:r>
          <a:r>
            <a:rPr lang="ar-SA" sz="1700" b="1" dirty="0" err="1" smtClean="0">
              <a:solidFill>
                <a:schemeClr val="bg1"/>
              </a:solidFill>
              <a:latin typeface="+mj-lt"/>
            </a:rPr>
            <a:t>المناسبه</a:t>
          </a:r>
          <a:r>
            <a:rPr lang="ar-SA" sz="1700" b="1" dirty="0" smtClean="0">
              <a:solidFill>
                <a:schemeClr val="bg1"/>
              </a:solidFill>
              <a:latin typeface="+mj-lt"/>
            </a:rPr>
            <a:t> لها </a:t>
          </a:r>
          <a:r>
            <a:rPr lang="ar-SA" sz="1700" b="1" dirty="0" err="1" smtClean="0">
              <a:solidFill>
                <a:schemeClr val="bg1"/>
              </a:solidFill>
              <a:latin typeface="+mj-lt"/>
            </a:rPr>
            <a:t>واسئلة</a:t>
          </a:r>
          <a:r>
            <a:rPr lang="ar-SA" sz="1700" b="1" dirty="0" smtClean="0">
              <a:solidFill>
                <a:schemeClr val="bg1"/>
              </a:solidFill>
              <a:latin typeface="+mj-lt"/>
            </a:rPr>
            <a:t> مفتوحة تعطيهم الحرية فى الإجابة.</a:t>
          </a:r>
          <a:endParaRPr lang="fr-FR" sz="1700" b="1" dirty="0">
            <a:solidFill>
              <a:schemeClr val="bg1"/>
            </a:solidFill>
            <a:latin typeface="+mj-lt"/>
          </a:endParaRPr>
        </a:p>
      </dgm:t>
    </dgm:pt>
    <dgm:pt modelId="{3513992D-CCD0-47C3-BE3F-2A7FF8A5346F}" type="parTrans" cxnId="{E0DA7BD7-3DC6-4AB5-B606-052FED1385B5}">
      <dgm:prSet custT="1"/>
      <dgm:spPr/>
      <dgm:t>
        <a:bodyPr/>
        <a:lstStyle/>
        <a:p>
          <a:endParaRPr lang="fr-FR" sz="1700" b="1">
            <a:solidFill>
              <a:schemeClr val="tx1"/>
            </a:solidFill>
          </a:endParaRPr>
        </a:p>
      </dgm:t>
    </dgm:pt>
    <dgm:pt modelId="{DEF2CE6A-1D44-4C79-B7CD-E961D6E9B720}" type="sibTrans" cxnId="{E0DA7BD7-3DC6-4AB5-B606-052FED1385B5}">
      <dgm:prSet/>
      <dgm:spPr/>
      <dgm:t>
        <a:bodyPr/>
        <a:lstStyle/>
        <a:p>
          <a:endParaRPr lang="fr-FR" sz="1700" b="1">
            <a:solidFill>
              <a:schemeClr val="tx1"/>
            </a:solidFill>
          </a:endParaRPr>
        </a:p>
      </dgm:t>
    </dgm:pt>
    <dgm:pt modelId="{43095AB8-874E-4C12-B76C-8E2DF4336DCA}">
      <dgm:prSet custT="1"/>
      <dgm:spPr/>
      <dgm:t>
        <a:bodyPr/>
        <a:lstStyle/>
        <a:p>
          <a:r>
            <a:rPr lang="ar-DZ" sz="2000" b="1" dirty="0" smtClean="0">
              <a:solidFill>
                <a:schemeClr val="tx1"/>
              </a:solidFill>
              <a:latin typeface="+mj-lt"/>
            </a:rPr>
            <a:t>الاستبيان المغلق-المفتوح</a:t>
          </a:r>
          <a:endParaRPr lang="fr-FR" sz="2000" b="1" dirty="0">
            <a:solidFill>
              <a:schemeClr val="tx1"/>
            </a:solidFill>
            <a:latin typeface="+mj-lt"/>
          </a:endParaRPr>
        </a:p>
      </dgm:t>
    </dgm:pt>
    <dgm:pt modelId="{227E5FCB-6E38-4441-BFB5-DD4511B78E4C}" type="parTrans" cxnId="{81C11D0F-E7E7-4E4F-8158-B96684547192}">
      <dgm:prSet custT="1"/>
      <dgm:spPr/>
      <dgm:t>
        <a:bodyPr/>
        <a:lstStyle/>
        <a:p>
          <a:endParaRPr lang="fr-FR" sz="1700" b="1">
            <a:solidFill>
              <a:schemeClr val="tx1"/>
            </a:solidFill>
          </a:endParaRPr>
        </a:p>
      </dgm:t>
    </dgm:pt>
    <dgm:pt modelId="{BC7AE914-71E0-4D81-ACBC-C099A2C4A61E}" type="sibTrans" cxnId="{81C11D0F-E7E7-4E4F-8158-B96684547192}">
      <dgm:prSet/>
      <dgm:spPr/>
      <dgm:t>
        <a:bodyPr/>
        <a:lstStyle/>
        <a:p>
          <a:endParaRPr lang="fr-FR" sz="1700" b="1">
            <a:solidFill>
              <a:schemeClr val="tx1"/>
            </a:solidFill>
          </a:endParaRPr>
        </a:p>
      </dgm:t>
    </dgm:pt>
    <dgm:pt modelId="{E75240D0-2CC6-4944-BD9B-C3BA3C2E7FE9}">
      <dgm:prSet custT="1"/>
      <dgm:spPr/>
      <dgm:t>
        <a:bodyPr/>
        <a:lstStyle/>
        <a:p>
          <a:pPr algn="just" rtl="1"/>
          <a:r>
            <a:rPr lang="ar-SA" sz="1700" b="1" dirty="0" smtClean="0">
              <a:solidFill>
                <a:schemeClr val="bg1"/>
              </a:solidFill>
            </a:rPr>
            <a:t>من خصائصه انه يعطى الفرصة للمستجيب ان يعبر عن آرائه بوضوح</a:t>
          </a:r>
          <a:r>
            <a:rPr lang="ar-DZ" sz="1700" b="1" dirty="0" err="1" smtClean="0">
              <a:solidFill>
                <a:schemeClr val="bg1"/>
              </a:solidFill>
            </a:rPr>
            <a:t>.</a:t>
          </a:r>
          <a:endParaRPr lang="fr-FR" sz="1700" b="1" dirty="0">
            <a:solidFill>
              <a:schemeClr val="bg1"/>
            </a:solidFill>
          </a:endParaRPr>
        </a:p>
      </dgm:t>
    </dgm:pt>
    <dgm:pt modelId="{F95BCFDA-C948-4C47-8959-7DDB986997E4}" type="parTrans" cxnId="{4D775E3E-FADC-41DC-8D3D-18A79B22064C}">
      <dgm:prSet custT="1"/>
      <dgm:spPr/>
      <dgm:t>
        <a:bodyPr/>
        <a:lstStyle/>
        <a:p>
          <a:endParaRPr lang="fr-FR" sz="1700" b="1">
            <a:solidFill>
              <a:schemeClr val="tx1"/>
            </a:solidFill>
          </a:endParaRPr>
        </a:p>
      </dgm:t>
    </dgm:pt>
    <dgm:pt modelId="{DD311757-04B7-4805-852D-6028694A808E}" type="sibTrans" cxnId="{4D775E3E-FADC-41DC-8D3D-18A79B22064C}">
      <dgm:prSet/>
      <dgm:spPr/>
      <dgm:t>
        <a:bodyPr/>
        <a:lstStyle/>
        <a:p>
          <a:endParaRPr lang="fr-FR" sz="1700" b="1">
            <a:solidFill>
              <a:schemeClr val="tx1"/>
            </a:solidFill>
          </a:endParaRPr>
        </a:p>
      </dgm:t>
    </dgm:pt>
    <dgm:pt modelId="{658305C2-C9EE-443A-9A00-05BE7A745986}">
      <dgm:prSet custT="1"/>
      <dgm:spPr/>
      <dgm:t>
        <a:bodyPr/>
        <a:lstStyle/>
        <a:p>
          <a:pPr algn="r" rtl="1"/>
          <a:r>
            <a:rPr lang="ar-SA" sz="1700" b="1" dirty="0" smtClean="0">
              <a:solidFill>
                <a:schemeClr val="bg1"/>
              </a:solidFill>
              <a:latin typeface="Simplified Arabic" pitchFamily="18" charset="-78"/>
              <a:cs typeface="Times New Roman" pitchFamily="18" charset="0"/>
            </a:rPr>
            <a:t>تصف بعمق أكبر </a:t>
          </a:r>
          <a:r>
            <a:rPr lang="ar-DZ" sz="1700" b="1" dirty="0" smtClean="0">
              <a:solidFill>
                <a:schemeClr val="bg1"/>
              </a:solidFill>
              <a:latin typeface="Simplified Arabic" pitchFamily="18" charset="-78"/>
              <a:cs typeface="Times New Roman" pitchFamily="18" charset="0"/>
            </a:rPr>
            <a:t>ابداء و</a:t>
          </a:r>
          <a:r>
            <a:rPr lang="ar-SA" sz="1700" b="1" dirty="0" smtClean="0">
              <a:solidFill>
                <a:schemeClr val="bg1"/>
              </a:solidFill>
              <a:latin typeface="Simplified Arabic" pitchFamily="18" charset="-78"/>
              <a:cs typeface="Times New Roman" pitchFamily="18" charset="0"/>
            </a:rPr>
            <a:t>جهات النظر الحقيقية للأشخاص الذين يرغبون بإتاحة الفرصة لهم للإجابة على بعض </a:t>
          </a:r>
          <a:r>
            <a:rPr lang="ar-DZ" sz="1700" b="1" dirty="0" smtClean="0">
              <a:solidFill>
                <a:schemeClr val="bg1"/>
              </a:solidFill>
              <a:latin typeface="Simplified Arabic" pitchFamily="18" charset="-78"/>
              <a:cs typeface="Times New Roman" pitchFamily="18" charset="0"/>
            </a:rPr>
            <a:t> </a:t>
          </a:r>
          <a:r>
            <a:rPr lang="ar-SA" sz="1700" b="1" dirty="0" smtClean="0">
              <a:solidFill>
                <a:schemeClr val="bg1"/>
              </a:solidFill>
              <a:latin typeface="Simplified Arabic" pitchFamily="18" charset="-78"/>
              <a:cs typeface="Times New Roman" pitchFamily="18" charset="0"/>
            </a:rPr>
            <a:t>الأسئلة بكلماتهم</a:t>
          </a:r>
          <a:r>
            <a:rPr lang="ar-DZ" sz="1700" b="1" dirty="0" smtClean="0">
              <a:solidFill>
                <a:schemeClr val="bg1"/>
              </a:solidFill>
              <a:latin typeface="Simplified Arabic" pitchFamily="18" charset="-78"/>
              <a:cs typeface="Times New Roman" pitchFamily="18" charset="0"/>
            </a:rPr>
            <a:t> الخاصة.</a:t>
          </a:r>
          <a:endParaRPr lang="fr-FR" sz="1700" b="1" dirty="0">
            <a:solidFill>
              <a:schemeClr val="bg1"/>
            </a:solidFill>
          </a:endParaRPr>
        </a:p>
      </dgm:t>
    </dgm:pt>
    <dgm:pt modelId="{918C5A61-0194-4D75-9364-B08DFD813E6B}" type="parTrans" cxnId="{0E8C2907-328B-4F05-BE60-BC1C5F2E3406}">
      <dgm:prSet/>
      <dgm:spPr/>
      <dgm:t>
        <a:bodyPr/>
        <a:lstStyle/>
        <a:p>
          <a:endParaRPr lang="fr-FR"/>
        </a:p>
      </dgm:t>
    </dgm:pt>
    <dgm:pt modelId="{C89EFB5F-4627-4A36-9807-E3C057B5DA23}" type="sibTrans" cxnId="{0E8C2907-328B-4F05-BE60-BC1C5F2E3406}">
      <dgm:prSet/>
      <dgm:spPr/>
      <dgm:t>
        <a:bodyPr/>
        <a:lstStyle/>
        <a:p>
          <a:endParaRPr lang="fr-FR"/>
        </a:p>
      </dgm:t>
    </dgm:pt>
    <dgm:pt modelId="{BF206B66-96C8-4E6D-B74B-575E5D87F08E}">
      <dgm:prSet custT="1"/>
      <dgm:spPr/>
      <dgm:t>
        <a:bodyPr/>
        <a:lstStyle/>
        <a:p>
          <a:pPr algn="r" rtl="1"/>
          <a:r>
            <a:rPr lang="ar-SA" sz="1700" b="1" dirty="0" smtClean="0">
              <a:solidFill>
                <a:schemeClr val="bg1"/>
              </a:solidFill>
              <a:latin typeface="Simplified Arabic" pitchFamily="18" charset="-78"/>
              <a:cs typeface="Times New Roman" pitchFamily="18" charset="0"/>
            </a:rPr>
            <a:t>يشجع الأشخاص الذين سيجيبون على </a:t>
          </a:r>
          <a:r>
            <a:rPr lang="ar-SA" sz="1700" b="1" dirty="0" err="1" smtClean="0">
              <a:solidFill>
                <a:schemeClr val="bg1"/>
              </a:solidFill>
              <a:latin typeface="Simplified Arabic" pitchFamily="18" charset="-78"/>
              <a:cs typeface="Times New Roman" pitchFamily="18" charset="0"/>
            </a:rPr>
            <a:t>الإستبيان</a:t>
          </a:r>
          <a:r>
            <a:rPr lang="ar-SA" sz="1700" b="1" dirty="0" smtClean="0">
              <a:solidFill>
                <a:schemeClr val="bg1"/>
              </a:solidFill>
              <a:latin typeface="Simplified Arabic" pitchFamily="18" charset="-78"/>
              <a:cs typeface="Times New Roman" pitchFamily="18" charset="0"/>
            </a:rPr>
            <a:t> على إضافة آرائهم الخاصة، ومشاعرهم، ومواقفهم</a:t>
          </a:r>
          <a:r>
            <a:rPr lang="fr-FR" sz="1700" b="1" dirty="0" smtClean="0">
              <a:solidFill>
                <a:schemeClr val="bg1"/>
              </a:solidFill>
              <a:latin typeface="Simplified Arabic" pitchFamily="18" charset="-78"/>
              <a:cs typeface="Times New Roman" pitchFamily="18" charset="0"/>
            </a:rPr>
            <a:t>.</a:t>
          </a:r>
          <a:endParaRPr lang="fr-FR" sz="1700" b="1" dirty="0">
            <a:solidFill>
              <a:schemeClr val="bg1"/>
            </a:solidFill>
          </a:endParaRPr>
        </a:p>
      </dgm:t>
    </dgm:pt>
    <dgm:pt modelId="{A7BDD615-8CCE-49C7-81C7-B725A2CA907D}" type="parTrans" cxnId="{873E6D55-CED6-4C53-9715-B48B86DD87DD}">
      <dgm:prSet/>
      <dgm:spPr/>
      <dgm:t>
        <a:bodyPr/>
        <a:lstStyle/>
        <a:p>
          <a:endParaRPr lang="fr-FR"/>
        </a:p>
      </dgm:t>
    </dgm:pt>
    <dgm:pt modelId="{9B50B2CE-C2B1-4B22-8827-E7FAB006B6A4}" type="sibTrans" cxnId="{873E6D55-CED6-4C53-9715-B48B86DD87DD}">
      <dgm:prSet/>
      <dgm:spPr/>
      <dgm:t>
        <a:bodyPr/>
        <a:lstStyle/>
        <a:p>
          <a:endParaRPr lang="fr-FR"/>
        </a:p>
      </dgm:t>
    </dgm:pt>
    <dgm:pt modelId="{F6C5638F-464F-45EB-82EE-87E05FBB3ABC}" type="pres">
      <dgm:prSet presAssocID="{EC7672ED-690E-4CEF-B6DB-BF3E978EA1B2}" presName="diagram" presStyleCnt="0">
        <dgm:presLayoutVars>
          <dgm:chPref val="1"/>
          <dgm:dir val="rev"/>
          <dgm:animOne val="branch"/>
          <dgm:animLvl val="lvl"/>
          <dgm:resizeHandles val="exact"/>
        </dgm:presLayoutVars>
      </dgm:prSet>
      <dgm:spPr/>
      <dgm:t>
        <a:bodyPr/>
        <a:lstStyle/>
        <a:p>
          <a:endParaRPr lang="fr-FR"/>
        </a:p>
      </dgm:t>
    </dgm:pt>
    <dgm:pt modelId="{AEB97929-438B-4B5C-BBE6-EE05807BBE2B}" type="pres">
      <dgm:prSet presAssocID="{9F60E932-5E7F-4F6A-9800-5AC820CFAC1B}" presName="root1" presStyleCnt="0"/>
      <dgm:spPr/>
      <dgm:t>
        <a:bodyPr/>
        <a:lstStyle/>
        <a:p>
          <a:endParaRPr lang="fr-FR"/>
        </a:p>
      </dgm:t>
    </dgm:pt>
    <dgm:pt modelId="{3C9B670A-3445-41E0-8C99-9D7BE7DF1866}" type="pres">
      <dgm:prSet presAssocID="{9F60E932-5E7F-4F6A-9800-5AC820CFAC1B}" presName="LevelOneTextNode" presStyleLbl="node0" presStyleIdx="0" presStyleCnt="1" custScaleY="144710">
        <dgm:presLayoutVars>
          <dgm:chPref val="3"/>
        </dgm:presLayoutVars>
      </dgm:prSet>
      <dgm:spPr/>
      <dgm:t>
        <a:bodyPr/>
        <a:lstStyle/>
        <a:p>
          <a:endParaRPr lang="fr-FR"/>
        </a:p>
      </dgm:t>
    </dgm:pt>
    <dgm:pt modelId="{3AAE43BD-CC8B-4692-BF5D-01840CA701FE}" type="pres">
      <dgm:prSet presAssocID="{9F60E932-5E7F-4F6A-9800-5AC820CFAC1B}" presName="level2hierChild" presStyleCnt="0"/>
      <dgm:spPr/>
      <dgm:t>
        <a:bodyPr/>
        <a:lstStyle/>
        <a:p>
          <a:endParaRPr lang="fr-FR"/>
        </a:p>
      </dgm:t>
    </dgm:pt>
    <dgm:pt modelId="{93054781-241F-4EBF-8191-5601EB8C4FD0}" type="pres">
      <dgm:prSet presAssocID="{577DAF3F-271F-4C8A-A3F7-D243D0674FB4}" presName="conn2-1" presStyleLbl="parChTrans1D2" presStyleIdx="0" presStyleCnt="3"/>
      <dgm:spPr/>
      <dgm:t>
        <a:bodyPr/>
        <a:lstStyle/>
        <a:p>
          <a:endParaRPr lang="fr-FR"/>
        </a:p>
      </dgm:t>
    </dgm:pt>
    <dgm:pt modelId="{BF7D2340-475A-4347-9ECC-0038DAE4805E}" type="pres">
      <dgm:prSet presAssocID="{577DAF3F-271F-4C8A-A3F7-D243D0674FB4}" presName="connTx" presStyleLbl="parChTrans1D2" presStyleIdx="0" presStyleCnt="3"/>
      <dgm:spPr/>
      <dgm:t>
        <a:bodyPr/>
        <a:lstStyle/>
        <a:p>
          <a:endParaRPr lang="fr-FR"/>
        </a:p>
      </dgm:t>
    </dgm:pt>
    <dgm:pt modelId="{E19E1CDF-4C2A-4F64-8B3C-3DDE13A7E300}" type="pres">
      <dgm:prSet presAssocID="{48759452-E2FB-4EB0-9C48-5C6A52B533A8}" presName="root2" presStyleCnt="0"/>
      <dgm:spPr/>
      <dgm:t>
        <a:bodyPr/>
        <a:lstStyle/>
        <a:p>
          <a:endParaRPr lang="fr-FR"/>
        </a:p>
      </dgm:t>
    </dgm:pt>
    <dgm:pt modelId="{ED1D7876-5547-433B-A39F-3EA3DCDAEF28}" type="pres">
      <dgm:prSet presAssocID="{48759452-E2FB-4EB0-9C48-5C6A52B533A8}" presName="LevelTwoTextNode" presStyleLbl="node2" presStyleIdx="0" presStyleCnt="3" custScaleX="109550" custScaleY="137892">
        <dgm:presLayoutVars>
          <dgm:chPref val="3"/>
        </dgm:presLayoutVars>
      </dgm:prSet>
      <dgm:spPr/>
      <dgm:t>
        <a:bodyPr/>
        <a:lstStyle/>
        <a:p>
          <a:endParaRPr lang="fr-FR"/>
        </a:p>
      </dgm:t>
    </dgm:pt>
    <dgm:pt modelId="{182A6778-83C6-46D5-98CB-51E742C61896}" type="pres">
      <dgm:prSet presAssocID="{48759452-E2FB-4EB0-9C48-5C6A52B533A8}" presName="level3hierChild" presStyleCnt="0"/>
      <dgm:spPr/>
      <dgm:t>
        <a:bodyPr/>
        <a:lstStyle/>
        <a:p>
          <a:endParaRPr lang="fr-FR"/>
        </a:p>
      </dgm:t>
    </dgm:pt>
    <dgm:pt modelId="{7CD6B817-2EC0-4464-8C6B-6854D50A2754}" type="pres">
      <dgm:prSet presAssocID="{E1E4E6A8-FF20-4C39-9B7A-DA1DEFE3398B}" presName="conn2-1" presStyleLbl="parChTrans1D3" presStyleIdx="0" presStyleCnt="7"/>
      <dgm:spPr/>
      <dgm:t>
        <a:bodyPr/>
        <a:lstStyle/>
        <a:p>
          <a:endParaRPr lang="fr-FR"/>
        </a:p>
      </dgm:t>
    </dgm:pt>
    <dgm:pt modelId="{C3BAD771-6619-4FEC-8139-51BCEEF1B9BD}" type="pres">
      <dgm:prSet presAssocID="{E1E4E6A8-FF20-4C39-9B7A-DA1DEFE3398B}" presName="connTx" presStyleLbl="parChTrans1D3" presStyleIdx="0" presStyleCnt="7"/>
      <dgm:spPr/>
      <dgm:t>
        <a:bodyPr/>
        <a:lstStyle/>
        <a:p>
          <a:endParaRPr lang="fr-FR"/>
        </a:p>
      </dgm:t>
    </dgm:pt>
    <dgm:pt modelId="{A272FE86-44B9-41D3-A219-1747708FC6C5}" type="pres">
      <dgm:prSet presAssocID="{D493FB0D-74F6-4821-8830-2FF8F98A85DF}" presName="root2" presStyleCnt="0"/>
      <dgm:spPr/>
      <dgm:t>
        <a:bodyPr/>
        <a:lstStyle/>
        <a:p>
          <a:endParaRPr lang="fr-FR"/>
        </a:p>
      </dgm:t>
    </dgm:pt>
    <dgm:pt modelId="{EA7CD320-BD8B-473D-86CB-165FC64DF177}" type="pres">
      <dgm:prSet presAssocID="{D493FB0D-74F6-4821-8830-2FF8F98A85DF}" presName="LevelTwoTextNode" presStyleLbl="node3" presStyleIdx="0" presStyleCnt="7" custScaleX="388039" custScaleY="125342">
        <dgm:presLayoutVars>
          <dgm:chPref val="3"/>
        </dgm:presLayoutVars>
      </dgm:prSet>
      <dgm:spPr/>
      <dgm:t>
        <a:bodyPr/>
        <a:lstStyle/>
        <a:p>
          <a:endParaRPr lang="fr-FR"/>
        </a:p>
      </dgm:t>
    </dgm:pt>
    <dgm:pt modelId="{2FA3965B-2371-48C9-B541-9A45F7F86605}" type="pres">
      <dgm:prSet presAssocID="{D493FB0D-74F6-4821-8830-2FF8F98A85DF}" presName="level3hierChild" presStyleCnt="0"/>
      <dgm:spPr/>
      <dgm:t>
        <a:bodyPr/>
        <a:lstStyle/>
        <a:p>
          <a:endParaRPr lang="fr-FR"/>
        </a:p>
      </dgm:t>
    </dgm:pt>
    <dgm:pt modelId="{95C24D9A-BCA9-4F3C-A0C4-F05491934A58}" type="pres">
      <dgm:prSet presAssocID="{D3FF942F-F452-421D-8880-5849597C2BB6}" presName="conn2-1" presStyleLbl="parChTrans1D3" presStyleIdx="1" presStyleCnt="7"/>
      <dgm:spPr/>
      <dgm:t>
        <a:bodyPr/>
        <a:lstStyle/>
        <a:p>
          <a:endParaRPr lang="fr-FR"/>
        </a:p>
      </dgm:t>
    </dgm:pt>
    <dgm:pt modelId="{5E240D3B-D15B-4D8F-B7C2-CBE0600AD4DD}" type="pres">
      <dgm:prSet presAssocID="{D3FF942F-F452-421D-8880-5849597C2BB6}" presName="connTx" presStyleLbl="parChTrans1D3" presStyleIdx="1" presStyleCnt="7"/>
      <dgm:spPr/>
      <dgm:t>
        <a:bodyPr/>
        <a:lstStyle/>
        <a:p>
          <a:endParaRPr lang="fr-FR"/>
        </a:p>
      </dgm:t>
    </dgm:pt>
    <dgm:pt modelId="{E898B46E-C112-4DDF-9BC9-FD9C8A75CC8A}" type="pres">
      <dgm:prSet presAssocID="{8FD8A198-EF6D-4291-811F-DC46C28471A0}" presName="root2" presStyleCnt="0"/>
      <dgm:spPr/>
      <dgm:t>
        <a:bodyPr/>
        <a:lstStyle/>
        <a:p>
          <a:endParaRPr lang="fr-FR"/>
        </a:p>
      </dgm:t>
    </dgm:pt>
    <dgm:pt modelId="{5AE734C1-39B1-4561-8F02-E70336424CC1}" type="pres">
      <dgm:prSet presAssocID="{8FD8A198-EF6D-4291-811F-DC46C28471A0}" presName="LevelTwoTextNode" presStyleLbl="node3" presStyleIdx="1" presStyleCnt="7" custScaleX="414649" custScaleY="128121">
        <dgm:presLayoutVars>
          <dgm:chPref val="3"/>
        </dgm:presLayoutVars>
      </dgm:prSet>
      <dgm:spPr/>
      <dgm:t>
        <a:bodyPr/>
        <a:lstStyle/>
        <a:p>
          <a:endParaRPr lang="fr-FR"/>
        </a:p>
      </dgm:t>
    </dgm:pt>
    <dgm:pt modelId="{2D4689A2-8590-4F74-BC2A-6737F09B91FB}" type="pres">
      <dgm:prSet presAssocID="{8FD8A198-EF6D-4291-811F-DC46C28471A0}" presName="level3hierChild" presStyleCnt="0"/>
      <dgm:spPr/>
      <dgm:t>
        <a:bodyPr/>
        <a:lstStyle/>
        <a:p>
          <a:endParaRPr lang="fr-FR"/>
        </a:p>
      </dgm:t>
    </dgm:pt>
    <dgm:pt modelId="{C19084E5-E9F5-4F8D-AA3D-3231106E8812}" type="pres">
      <dgm:prSet presAssocID="{D9ADA96A-D22D-4A7C-BD55-4273FA4CC1D6}" presName="conn2-1" presStyleLbl="parChTrans1D2" presStyleIdx="1" presStyleCnt="3"/>
      <dgm:spPr/>
      <dgm:t>
        <a:bodyPr/>
        <a:lstStyle/>
        <a:p>
          <a:endParaRPr lang="fr-FR"/>
        </a:p>
      </dgm:t>
    </dgm:pt>
    <dgm:pt modelId="{A454B5AC-861D-4D9D-B557-50D3ED08D98A}" type="pres">
      <dgm:prSet presAssocID="{D9ADA96A-D22D-4A7C-BD55-4273FA4CC1D6}" presName="connTx" presStyleLbl="parChTrans1D2" presStyleIdx="1" presStyleCnt="3"/>
      <dgm:spPr/>
      <dgm:t>
        <a:bodyPr/>
        <a:lstStyle/>
        <a:p>
          <a:endParaRPr lang="fr-FR"/>
        </a:p>
      </dgm:t>
    </dgm:pt>
    <dgm:pt modelId="{D44DE866-95E3-416B-925A-863FC7065543}" type="pres">
      <dgm:prSet presAssocID="{AE634ED4-C50D-4F61-8398-402E481D4733}" presName="root2" presStyleCnt="0"/>
      <dgm:spPr/>
      <dgm:t>
        <a:bodyPr/>
        <a:lstStyle/>
        <a:p>
          <a:endParaRPr lang="fr-FR"/>
        </a:p>
      </dgm:t>
    </dgm:pt>
    <dgm:pt modelId="{E5CFADE9-E40B-45EF-95DE-0E99010DD476}" type="pres">
      <dgm:prSet presAssocID="{AE634ED4-C50D-4F61-8398-402E481D4733}" presName="LevelTwoTextNode" presStyleLbl="node2" presStyleIdx="1" presStyleCnt="3" custScaleX="109472" custScaleY="143031">
        <dgm:presLayoutVars>
          <dgm:chPref val="3"/>
        </dgm:presLayoutVars>
      </dgm:prSet>
      <dgm:spPr/>
      <dgm:t>
        <a:bodyPr/>
        <a:lstStyle/>
        <a:p>
          <a:endParaRPr lang="fr-FR"/>
        </a:p>
      </dgm:t>
    </dgm:pt>
    <dgm:pt modelId="{B1C4EC5B-3B62-43DF-83D0-07891ADE438F}" type="pres">
      <dgm:prSet presAssocID="{AE634ED4-C50D-4F61-8398-402E481D4733}" presName="level3hierChild" presStyleCnt="0"/>
      <dgm:spPr/>
      <dgm:t>
        <a:bodyPr/>
        <a:lstStyle/>
        <a:p>
          <a:endParaRPr lang="fr-FR"/>
        </a:p>
      </dgm:t>
    </dgm:pt>
    <dgm:pt modelId="{5D9E0756-95AC-4A6B-AE99-581342D26BD5}" type="pres">
      <dgm:prSet presAssocID="{FC7B6FEA-7144-4495-8614-E97624CA7CA5}" presName="conn2-1" presStyleLbl="parChTrans1D3" presStyleIdx="2" presStyleCnt="7"/>
      <dgm:spPr/>
      <dgm:t>
        <a:bodyPr/>
        <a:lstStyle/>
        <a:p>
          <a:endParaRPr lang="fr-FR"/>
        </a:p>
      </dgm:t>
    </dgm:pt>
    <dgm:pt modelId="{2D9BEE06-81DE-4DB3-B610-45132BE4E376}" type="pres">
      <dgm:prSet presAssocID="{FC7B6FEA-7144-4495-8614-E97624CA7CA5}" presName="connTx" presStyleLbl="parChTrans1D3" presStyleIdx="2" presStyleCnt="7"/>
      <dgm:spPr/>
      <dgm:t>
        <a:bodyPr/>
        <a:lstStyle/>
        <a:p>
          <a:endParaRPr lang="fr-FR"/>
        </a:p>
      </dgm:t>
    </dgm:pt>
    <dgm:pt modelId="{AC5403DE-4C4D-4B6A-9162-E90C72FD9F59}" type="pres">
      <dgm:prSet presAssocID="{7582C841-F62E-4077-9859-68EBA70201E0}" presName="root2" presStyleCnt="0"/>
      <dgm:spPr/>
      <dgm:t>
        <a:bodyPr/>
        <a:lstStyle/>
        <a:p>
          <a:endParaRPr lang="fr-FR"/>
        </a:p>
      </dgm:t>
    </dgm:pt>
    <dgm:pt modelId="{6A565726-7F3F-4149-93EA-14260FED567E}" type="pres">
      <dgm:prSet presAssocID="{7582C841-F62E-4077-9859-68EBA70201E0}" presName="LevelTwoTextNode" presStyleLbl="node3" presStyleIdx="2" presStyleCnt="7" custScaleX="370248" custScaleY="77238">
        <dgm:presLayoutVars>
          <dgm:chPref val="3"/>
        </dgm:presLayoutVars>
      </dgm:prSet>
      <dgm:spPr/>
      <dgm:t>
        <a:bodyPr/>
        <a:lstStyle/>
        <a:p>
          <a:endParaRPr lang="fr-FR"/>
        </a:p>
      </dgm:t>
    </dgm:pt>
    <dgm:pt modelId="{3589A0ED-405E-4250-B238-ED26264B8CA5}" type="pres">
      <dgm:prSet presAssocID="{7582C841-F62E-4077-9859-68EBA70201E0}" presName="level3hierChild" presStyleCnt="0"/>
      <dgm:spPr/>
      <dgm:t>
        <a:bodyPr/>
        <a:lstStyle/>
        <a:p>
          <a:endParaRPr lang="fr-FR"/>
        </a:p>
      </dgm:t>
    </dgm:pt>
    <dgm:pt modelId="{2B230C79-852A-438E-87CD-2410CC61A8BA}" type="pres">
      <dgm:prSet presAssocID="{918C5A61-0194-4D75-9364-B08DFD813E6B}" presName="conn2-1" presStyleLbl="parChTrans1D3" presStyleIdx="3" presStyleCnt="7"/>
      <dgm:spPr/>
      <dgm:t>
        <a:bodyPr/>
        <a:lstStyle/>
        <a:p>
          <a:endParaRPr lang="fr-FR"/>
        </a:p>
      </dgm:t>
    </dgm:pt>
    <dgm:pt modelId="{FE5D4794-701C-42E3-9E7E-B26904805D81}" type="pres">
      <dgm:prSet presAssocID="{918C5A61-0194-4D75-9364-B08DFD813E6B}" presName="connTx" presStyleLbl="parChTrans1D3" presStyleIdx="3" presStyleCnt="7"/>
      <dgm:spPr/>
      <dgm:t>
        <a:bodyPr/>
        <a:lstStyle/>
        <a:p>
          <a:endParaRPr lang="fr-FR"/>
        </a:p>
      </dgm:t>
    </dgm:pt>
    <dgm:pt modelId="{9A337488-AF4D-419A-B5B7-16986D10E715}" type="pres">
      <dgm:prSet presAssocID="{658305C2-C9EE-443A-9A00-05BE7A745986}" presName="root2" presStyleCnt="0"/>
      <dgm:spPr/>
    </dgm:pt>
    <dgm:pt modelId="{392ADCB0-05C6-4F0A-8C30-A21F0793DAD1}" type="pres">
      <dgm:prSet presAssocID="{658305C2-C9EE-443A-9A00-05BE7A745986}" presName="LevelTwoTextNode" presStyleLbl="node3" presStyleIdx="3" presStyleCnt="7" custScaleX="433586" custLinFactNeighborX="2288" custLinFactNeighborY="10266">
        <dgm:presLayoutVars>
          <dgm:chPref val="3"/>
        </dgm:presLayoutVars>
      </dgm:prSet>
      <dgm:spPr/>
      <dgm:t>
        <a:bodyPr/>
        <a:lstStyle/>
        <a:p>
          <a:endParaRPr lang="fr-FR"/>
        </a:p>
      </dgm:t>
    </dgm:pt>
    <dgm:pt modelId="{CA0EBBDD-07BA-4DE6-9737-400DBC377C58}" type="pres">
      <dgm:prSet presAssocID="{658305C2-C9EE-443A-9A00-05BE7A745986}" presName="level3hierChild" presStyleCnt="0"/>
      <dgm:spPr/>
    </dgm:pt>
    <dgm:pt modelId="{28B198B2-7EDB-4632-822B-999B684472CE}" type="pres">
      <dgm:prSet presAssocID="{A7BDD615-8CCE-49C7-81C7-B725A2CA907D}" presName="conn2-1" presStyleLbl="parChTrans1D3" presStyleIdx="4" presStyleCnt="7"/>
      <dgm:spPr/>
      <dgm:t>
        <a:bodyPr/>
        <a:lstStyle/>
        <a:p>
          <a:endParaRPr lang="fr-FR"/>
        </a:p>
      </dgm:t>
    </dgm:pt>
    <dgm:pt modelId="{22C07BA1-C773-422B-93CB-7ACAFB040AE9}" type="pres">
      <dgm:prSet presAssocID="{A7BDD615-8CCE-49C7-81C7-B725A2CA907D}" presName="connTx" presStyleLbl="parChTrans1D3" presStyleIdx="4" presStyleCnt="7"/>
      <dgm:spPr/>
      <dgm:t>
        <a:bodyPr/>
        <a:lstStyle/>
        <a:p>
          <a:endParaRPr lang="fr-FR"/>
        </a:p>
      </dgm:t>
    </dgm:pt>
    <dgm:pt modelId="{D7AFCA88-482E-4C1E-8DBC-8E5A9C961440}" type="pres">
      <dgm:prSet presAssocID="{BF206B66-96C8-4E6D-B74B-575E5D87F08E}" presName="root2" presStyleCnt="0"/>
      <dgm:spPr/>
    </dgm:pt>
    <dgm:pt modelId="{92D1CE5B-4E02-4804-9375-7CDF95B2E2E7}" type="pres">
      <dgm:prSet presAssocID="{BF206B66-96C8-4E6D-B74B-575E5D87F08E}" presName="LevelTwoTextNode" presStyleLbl="node3" presStyleIdx="4" presStyleCnt="7" custScaleX="436409" custScaleY="128250">
        <dgm:presLayoutVars>
          <dgm:chPref val="3"/>
        </dgm:presLayoutVars>
      </dgm:prSet>
      <dgm:spPr/>
      <dgm:t>
        <a:bodyPr/>
        <a:lstStyle/>
        <a:p>
          <a:endParaRPr lang="fr-FR"/>
        </a:p>
      </dgm:t>
    </dgm:pt>
    <dgm:pt modelId="{80878D5B-D2A2-428F-8AEB-02D4383F3E3D}" type="pres">
      <dgm:prSet presAssocID="{BF206B66-96C8-4E6D-B74B-575E5D87F08E}" presName="level3hierChild" presStyleCnt="0"/>
      <dgm:spPr/>
    </dgm:pt>
    <dgm:pt modelId="{A740DEE5-E5C8-4CF6-BDB4-4BD5B21CC03F}" type="pres">
      <dgm:prSet presAssocID="{227E5FCB-6E38-4441-BFB5-DD4511B78E4C}" presName="conn2-1" presStyleLbl="parChTrans1D2" presStyleIdx="2" presStyleCnt="3"/>
      <dgm:spPr/>
      <dgm:t>
        <a:bodyPr/>
        <a:lstStyle/>
        <a:p>
          <a:endParaRPr lang="fr-FR"/>
        </a:p>
      </dgm:t>
    </dgm:pt>
    <dgm:pt modelId="{37588A72-A582-4183-8C96-AAF68FA3A360}" type="pres">
      <dgm:prSet presAssocID="{227E5FCB-6E38-4441-BFB5-DD4511B78E4C}" presName="connTx" presStyleLbl="parChTrans1D2" presStyleIdx="2" presStyleCnt="3"/>
      <dgm:spPr/>
      <dgm:t>
        <a:bodyPr/>
        <a:lstStyle/>
        <a:p>
          <a:endParaRPr lang="fr-FR"/>
        </a:p>
      </dgm:t>
    </dgm:pt>
    <dgm:pt modelId="{3B0D4484-276A-4294-9508-6EE0B34D2D99}" type="pres">
      <dgm:prSet presAssocID="{43095AB8-874E-4C12-B76C-8E2DF4336DCA}" presName="root2" presStyleCnt="0"/>
      <dgm:spPr/>
      <dgm:t>
        <a:bodyPr/>
        <a:lstStyle/>
        <a:p>
          <a:endParaRPr lang="fr-FR"/>
        </a:p>
      </dgm:t>
    </dgm:pt>
    <dgm:pt modelId="{1A20B4CF-833C-445C-A53B-1C9363E1FF7C}" type="pres">
      <dgm:prSet presAssocID="{43095AB8-874E-4C12-B76C-8E2DF4336DCA}" presName="LevelTwoTextNode" presStyleLbl="node2" presStyleIdx="2" presStyleCnt="3" custScaleX="103549" custScaleY="139157">
        <dgm:presLayoutVars>
          <dgm:chPref val="3"/>
        </dgm:presLayoutVars>
      </dgm:prSet>
      <dgm:spPr/>
      <dgm:t>
        <a:bodyPr/>
        <a:lstStyle/>
        <a:p>
          <a:endParaRPr lang="fr-FR"/>
        </a:p>
      </dgm:t>
    </dgm:pt>
    <dgm:pt modelId="{96BB7077-1832-4A35-8966-3A87AF0C4354}" type="pres">
      <dgm:prSet presAssocID="{43095AB8-874E-4C12-B76C-8E2DF4336DCA}" presName="level3hierChild" presStyleCnt="0"/>
      <dgm:spPr/>
      <dgm:t>
        <a:bodyPr/>
        <a:lstStyle/>
        <a:p>
          <a:endParaRPr lang="fr-FR"/>
        </a:p>
      </dgm:t>
    </dgm:pt>
    <dgm:pt modelId="{F2D7F9A4-95FD-42DF-8F8E-5F50D8CB5D94}" type="pres">
      <dgm:prSet presAssocID="{3513992D-CCD0-47C3-BE3F-2A7FF8A5346F}" presName="conn2-1" presStyleLbl="parChTrans1D3" presStyleIdx="5" presStyleCnt="7"/>
      <dgm:spPr/>
      <dgm:t>
        <a:bodyPr/>
        <a:lstStyle/>
        <a:p>
          <a:endParaRPr lang="fr-FR"/>
        </a:p>
      </dgm:t>
    </dgm:pt>
    <dgm:pt modelId="{EE312D2D-395F-4218-A61C-D781B7CCC65C}" type="pres">
      <dgm:prSet presAssocID="{3513992D-CCD0-47C3-BE3F-2A7FF8A5346F}" presName="connTx" presStyleLbl="parChTrans1D3" presStyleIdx="5" presStyleCnt="7"/>
      <dgm:spPr/>
      <dgm:t>
        <a:bodyPr/>
        <a:lstStyle/>
        <a:p>
          <a:endParaRPr lang="fr-FR"/>
        </a:p>
      </dgm:t>
    </dgm:pt>
    <dgm:pt modelId="{87B3F734-0F56-4CD4-A71C-50DDFF381B5C}" type="pres">
      <dgm:prSet presAssocID="{8EACEAFB-AE43-432F-B00C-7E8B3F201104}" presName="root2" presStyleCnt="0"/>
      <dgm:spPr/>
      <dgm:t>
        <a:bodyPr/>
        <a:lstStyle/>
        <a:p>
          <a:endParaRPr lang="fr-FR"/>
        </a:p>
      </dgm:t>
    </dgm:pt>
    <dgm:pt modelId="{9449BD33-25DB-49CB-ACB3-DEEDB12018DB}" type="pres">
      <dgm:prSet presAssocID="{8EACEAFB-AE43-432F-B00C-7E8B3F201104}" presName="LevelTwoTextNode" presStyleLbl="node3" presStyleIdx="5" presStyleCnt="7" custScaleX="387375" custScaleY="133196">
        <dgm:presLayoutVars>
          <dgm:chPref val="3"/>
        </dgm:presLayoutVars>
      </dgm:prSet>
      <dgm:spPr/>
      <dgm:t>
        <a:bodyPr/>
        <a:lstStyle/>
        <a:p>
          <a:endParaRPr lang="fr-FR"/>
        </a:p>
      </dgm:t>
    </dgm:pt>
    <dgm:pt modelId="{AA7401FD-AE3C-4FA3-AEA6-B7AB521FD2F3}" type="pres">
      <dgm:prSet presAssocID="{8EACEAFB-AE43-432F-B00C-7E8B3F201104}" presName="level3hierChild" presStyleCnt="0"/>
      <dgm:spPr/>
      <dgm:t>
        <a:bodyPr/>
        <a:lstStyle/>
        <a:p>
          <a:endParaRPr lang="fr-FR"/>
        </a:p>
      </dgm:t>
    </dgm:pt>
    <dgm:pt modelId="{DA6E7709-14E6-4633-97E5-C44662709077}" type="pres">
      <dgm:prSet presAssocID="{F95BCFDA-C948-4C47-8959-7DDB986997E4}" presName="conn2-1" presStyleLbl="parChTrans1D3" presStyleIdx="6" presStyleCnt="7"/>
      <dgm:spPr/>
      <dgm:t>
        <a:bodyPr/>
        <a:lstStyle/>
        <a:p>
          <a:endParaRPr lang="fr-FR"/>
        </a:p>
      </dgm:t>
    </dgm:pt>
    <dgm:pt modelId="{95BDEB91-8D2B-42B0-AEE0-A9A46C7B1C2E}" type="pres">
      <dgm:prSet presAssocID="{F95BCFDA-C948-4C47-8959-7DDB986997E4}" presName="connTx" presStyleLbl="parChTrans1D3" presStyleIdx="6" presStyleCnt="7"/>
      <dgm:spPr/>
      <dgm:t>
        <a:bodyPr/>
        <a:lstStyle/>
        <a:p>
          <a:endParaRPr lang="fr-FR"/>
        </a:p>
      </dgm:t>
    </dgm:pt>
    <dgm:pt modelId="{BCB4A1CF-AB21-4986-AF3E-50C3AD486BBA}" type="pres">
      <dgm:prSet presAssocID="{E75240D0-2CC6-4944-BD9B-C3BA3C2E7FE9}" presName="root2" presStyleCnt="0"/>
      <dgm:spPr/>
      <dgm:t>
        <a:bodyPr/>
        <a:lstStyle/>
        <a:p>
          <a:endParaRPr lang="fr-FR"/>
        </a:p>
      </dgm:t>
    </dgm:pt>
    <dgm:pt modelId="{3EB19401-9309-42ED-8041-BD33B520C523}" type="pres">
      <dgm:prSet presAssocID="{E75240D0-2CC6-4944-BD9B-C3BA3C2E7FE9}" presName="LevelTwoTextNode" presStyleLbl="node3" presStyleIdx="6" presStyleCnt="7" custScaleX="378780" custScaleY="140415">
        <dgm:presLayoutVars>
          <dgm:chPref val="3"/>
        </dgm:presLayoutVars>
      </dgm:prSet>
      <dgm:spPr/>
      <dgm:t>
        <a:bodyPr/>
        <a:lstStyle/>
        <a:p>
          <a:endParaRPr lang="fr-FR"/>
        </a:p>
      </dgm:t>
    </dgm:pt>
    <dgm:pt modelId="{1E0926EA-361F-4919-8BAC-A877D8B4DA6A}" type="pres">
      <dgm:prSet presAssocID="{E75240D0-2CC6-4944-BD9B-C3BA3C2E7FE9}" presName="level3hierChild" presStyleCnt="0"/>
      <dgm:spPr/>
      <dgm:t>
        <a:bodyPr/>
        <a:lstStyle/>
        <a:p>
          <a:endParaRPr lang="fr-FR"/>
        </a:p>
      </dgm:t>
    </dgm:pt>
  </dgm:ptLst>
  <dgm:cxnLst>
    <dgm:cxn modelId="{3A7CFFC1-8097-4D14-98D0-89FF9E024BD0}" type="presOf" srcId="{918C5A61-0194-4D75-9364-B08DFD813E6B}" destId="{2B230C79-852A-438E-87CD-2410CC61A8BA}" srcOrd="0" destOrd="0" presId="urn:microsoft.com/office/officeart/2005/8/layout/hierarchy2"/>
    <dgm:cxn modelId="{0B0A9013-9C25-4E97-99B7-8BC5B4D3657F}" type="presOf" srcId="{3513992D-CCD0-47C3-BE3F-2A7FF8A5346F}" destId="{EE312D2D-395F-4218-A61C-D781B7CCC65C}" srcOrd="1" destOrd="0" presId="urn:microsoft.com/office/officeart/2005/8/layout/hierarchy2"/>
    <dgm:cxn modelId="{B4A69B3D-2F6C-436B-BE70-2069A2B333F9}" type="presOf" srcId="{F95BCFDA-C948-4C47-8959-7DDB986997E4}" destId="{95BDEB91-8D2B-42B0-AEE0-A9A46C7B1C2E}" srcOrd="1" destOrd="0" presId="urn:microsoft.com/office/officeart/2005/8/layout/hierarchy2"/>
    <dgm:cxn modelId="{6A94CF26-2D04-41A6-91D3-172E7D62702B}" type="presOf" srcId="{918C5A61-0194-4D75-9364-B08DFD813E6B}" destId="{FE5D4794-701C-42E3-9E7E-B26904805D81}" srcOrd="1" destOrd="0" presId="urn:microsoft.com/office/officeart/2005/8/layout/hierarchy2"/>
    <dgm:cxn modelId="{634236E6-29F5-4094-AFEA-4AA5EC5C5B3C}" type="presOf" srcId="{FC7B6FEA-7144-4495-8614-E97624CA7CA5}" destId="{5D9E0756-95AC-4A6B-AE99-581342D26BD5}" srcOrd="0" destOrd="0" presId="urn:microsoft.com/office/officeart/2005/8/layout/hierarchy2"/>
    <dgm:cxn modelId="{0FC57C3E-1220-4879-95A0-26E761A708CD}" type="presOf" srcId="{D9ADA96A-D22D-4A7C-BD55-4273FA4CC1D6}" destId="{A454B5AC-861D-4D9D-B557-50D3ED08D98A}" srcOrd="1" destOrd="0" presId="urn:microsoft.com/office/officeart/2005/8/layout/hierarchy2"/>
    <dgm:cxn modelId="{873E6D55-CED6-4C53-9715-B48B86DD87DD}" srcId="{AE634ED4-C50D-4F61-8398-402E481D4733}" destId="{BF206B66-96C8-4E6D-B74B-575E5D87F08E}" srcOrd="2" destOrd="0" parTransId="{A7BDD615-8CCE-49C7-81C7-B725A2CA907D}" sibTransId="{9B50B2CE-C2B1-4B22-8827-E7FAB006B6A4}"/>
    <dgm:cxn modelId="{1ABA2542-A64A-4E99-AD88-4ED186C7ECF9}" srcId="{AE634ED4-C50D-4F61-8398-402E481D4733}" destId="{7582C841-F62E-4077-9859-68EBA70201E0}" srcOrd="0" destOrd="0" parTransId="{FC7B6FEA-7144-4495-8614-E97624CA7CA5}" sibTransId="{76589D74-C772-4A28-B585-E4C3A849B5C9}"/>
    <dgm:cxn modelId="{94915C55-3825-41D5-89F5-8CAC1CC86F12}" type="presOf" srcId="{BF206B66-96C8-4E6D-B74B-575E5D87F08E}" destId="{92D1CE5B-4E02-4804-9375-7CDF95B2E2E7}" srcOrd="0" destOrd="0" presId="urn:microsoft.com/office/officeart/2005/8/layout/hierarchy2"/>
    <dgm:cxn modelId="{BEA922AF-20CF-4F1B-ACAE-DFF815E6FEAA}" type="presOf" srcId="{AE634ED4-C50D-4F61-8398-402E481D4733}" destId="{E5CFADE9-E40B-45EF-95DE-0E99010DD476}" srcOrd="0" destOrd="0" presId="urn:microsoft.com/office/officeart/2005/8/layout/hierarchy2"/>
    <dgm:cxn modelId="{9788F4F7-8ABA-4377-8895-E1E796DA7A18}" type="presOf" srcId="{577DAF3F-271F-4C8A-A3F7-D243D0674FB4}" destId="{BF7D2340-475A-4347-9ECC-0038DAE4805E}" srcOrd="1" destOrd="0" presId="urn:microsoft.com/office/officeart/2005/8/layout/hierarchy2"/>
    <dgm:cxn modelId="{C0DD0352-27BB-438E-82B5-07091D4A37D2}" type="presOf" srcId="{E1E4E6A8-FF20-4C39-9B7A-DA1DEFE3398B}" destId="{C3BAD771-6619-4FEC-8139-51BCEEF1B9BD}" srcOrd="1" destOrd="0" presId="urn:microsoft.com/office/officeart/2005/8/layout/hierarchy2"/>
    <dgm:cxn modelId="{00CAB939-BF51-436B-9B86-E0D68C809F86}" type="presOf" srcId="{8FD8A198-EF6D-4291-811F-DC46C28471A0}" destId="{5AE734C1-39B1-4561-8F02-E70336424CC1}" srcOrd="0" destOrd="0" presId="urn:microsoft.com/office/officeart/2005/8/layout/hierarchy2"/>
    <dgm:cxn modelId="{96D957DA-F162-4EB6-A782-10D2894D64A7}" type="presOf" srcId="{658305C2-C9EE-443A-9A00-05BE7A745986}" destId="{392ADCB0-05C6-4F0A-8C30-A21F0793DAD1}" srcOrd="0" destOrd="0" presId="urn:microsoft.com/office/officeart/2005/8/layout/hierarchy2"/>
    <dgm:cxn modelId="{EEDF3878-B8AE-4075-8039-E7B2C2CC5B7A}" srcId="{48759452-E2FB-4EB0-9C48-5C6A52B533A8}" destId="{D493FB0D-74F6-4821-8830-2FF8F98A85DF}" srcOrd="0" destOrd="0" parTransId="{E1E4E6A8-FF20-4C39-9B7A-DA1DEFE3398B}" sibTransId="{847668FB-D9B3-45BA-A7F8-30B83322055B}"/>
    <dgm:cxn modelId="{E0DA7BD7-3DC6-4AB5-B606-052FED1385B5}" srcId="{43095AB8-874E-4C12-B76C-8E2DF4336DCA}" destId="{8EACEAFB-AE43-432F-B00C-7E8B3F201104}" srcOrd="0" destOrd="0" parTransId="{3513992D-CCD0-47C3-BE3F-2A7FF8A5346F}" sibTransId="{DEF2CE6A-1D44-4C79-B7CD-E961D6E9B720}"/>
    <dgm:cxn modelId="{81C11D0F-E7E7-4E4F-8158-B96684547192}" srcId="{9F60E932-5E7F-4F6A-9800-5AC820CFAC1B}" destId="{43095AB8-874E-4C12-B76C-8E2DF4336DCA}" srcOrd="2" destOrd="0" parTransId="{227E5FCB-6E38-4441-BFB5-DD4511B78E4C}" sibTransId="{BC7AE914-71E0-4D81-ACBC-C099A2C4A61E}"/>
    <dgm:cxn modelId="{F6386B6A-7C69-4D13-9C6C-8ED4A95D43C0}" type="presOf" srcId="{A7BDD615-8CCE-49C7-81C7-B725A2CA907D}" destId="{28B198B2-7EDB-4632-822B-999B684472CE}" srcOrd="0" destOrd="0" presId="urn:microsoft.com/office/officeart/2005/8/layout/hierarchy2"/>
    <dgm:cxn modelId="{7479412B-42F5-49A6-B83B-11E7F2E5E513}" type="presOf" srcId="{9F60E932-5E7F-4F6A-9800-5AC820CFAC1B}" destId="{3C9B670A-3445-41E0-8C99-9D7BE7DF1866}" srcOrd="0" destOrd="0" presId="urn:microsoft.com/office/officeart/2005/8/layout/hierarchy2"/>
    <dgm:cxn modelId="{A203984A-9BFE-4ED4-BC0F-230C0C5E2DDB}" type="presOf" srcId="{48759452-E2FB-4EB0-9C48-5C6A52B533A8}" destId="{ED1D7876-5547-433B-A39F-3EA3DCDAEF28}" srcOrd="0" destOrd="0" presId="urn:microsoft.com/office/officeart/2005/8/layout/hierarchy2"/>
    <dgm:cxn modelId="{A04AD78D-5B1B-4384-94D6-23789622B45F}" type="presOf" srcId="{A7BDD615-8CCE-49C7-81C7-B725A2CA907D}" destId="{22C07BA1-C773-422B-93CB-7ACAFB040AE9}" srcOrd="1" destOrd="0" presId="urn:microsoft.com/office/officeart/2005/8/layout/hierarchy2"/>
    <dgm:cxn modelId="{58E71413-FA8F-4362-A61A-A4C423DE0E7D}" srcId="{EC7672ED-690E-4CEF-B6DB-BF3E978EA1B2}" destId="{9F60E932-5E7F-4F6A-9800-5AC820CFAC1B}" srcOrd="0" destOrd="0" parTransId="{A709BEFD-C9CA-4D5C-858A-8CABD5189DC2}" sibTransId="{22BB027E-A877-44FD-B938-DE4A206E22BB}"/>
    <dgm:cxn modelId="{45E3AB51-0C8A-4E06-88CB-3A46B439BA8C}" type="presOf" srcId="{E1E4E6A8-FF20-4C39-9B7A-DA1DEFE3398B}" destId="{7CD6B817-2EC0-4464-8C6B-6854D50A2754}" srcOrd="0" destOrd="0" presId="urn:microsoft.com/office/officeart/2005/8/layout/hierarchy2"/>
    <dgm:cxn modelId="{AD456A20-7820-4A95-87EB-0060BCF146CA}" type="presOf" srcId="{E75240D0-2CC6-4944-BD9B-C3BA3C2E7FE9}" destId="{3EB19401-9309-42ED-8041-BD33B520C523}" srcOrd="0" destOrd="0" presId="urn:microsoft.com/office/officeart/2005/8/layout/hierarchy2"/>
    <dgm:cxn modelId="{3A70E675-D3A5-4264-B595-A4663457C649}" type="presOf" srcId="{577DAF3F-271F-4C8A-A3F7-D243D0674FB4}" destId="{93054781-241F-4EBF-8191-5601EB8C4FD0}" srcOrd="0" destOrd="0" presId="urn:microsoft.com/office/officeart/2005/8/layout/hierarchy2"/>
    <dgm:cxn modelId="{6B1B0AAE-07DC-4353-B727-D51F0DCEDD19}" type="presOf" srcId="{D3FF942F-F452-421D-8880-5849597C2BB6}" destId="{95C24D9A-BCA9-4F3C-A0C4-F05491934A58}" srcOrd="0" destOrd="0" presId="urn:microsoft.com/office/officeart/2005/8/layout/hierarchy2"/>
    <dgm:cxn modelId="{C1A0DF02-D65A-45EE-B2BD-CA166B41C2BB}" type="presOf" srcId="{227E5FCB-6E38-4441-BFB5-DD4511B78E4C}" destId="{A740DEE5-E5C8-4CF6-BDB4-4BD5B21CC03F}" srcOrd="0" destOrd="0" presId="urn:microsoft.com/office/officeart/2005/8/layout/hierarchy2"/>
    <dgm:cxn modelId="{3567B629-AF87-48DC-989D-279A6FEAF732}" srcId="{48759452-E2FB-4EB0-9C48-5C6A52B533A8}" destId="{8FD8A198-EF6D-4291-811F-DC46C28471A0}" srcOrd="1" destOrd="0" parTransId="{D3FF942F-F452-421D-8880-5849597C2BB6}" sibTransId="{244DB3C1-F65B-4BD3-97E0-F179EFCCD935}"/>
    <dgm:cxn modelId="{B8C4B126-B432-4BDE-BEDA-2061E6789282}" type="presOf" srcId="{EC7672ED-690E-4CEF-B6DB-BF3E978EA1B2}" destId="{F6C5638F-464F-45EB-82EE-87E05FBB3ABC}" srcOrd="0" destOrd="0" presId="urn:microsoft.com/office/officeart/2005/8/layout/hierarchy2"/>
    <dgm:cxn modelId="{9F1D28B2-7FCE-4A67-B7C0-9AE128856413}" type="presOf" srcId="{227E5FCB-6E38-4441-BFB5-DD4511B78E4C}" destId="{37588A72-A582-4183-8C96-AAF68FA3A360}" srcOrd="1" destOrd="0" presId="urn:microsoft.com/office/officeart/2005/8/layout/hierarchy2"/>
    <dgm:cxn modelId="{5C54BF18-8C32-4710-97AD-FAEC30994E96}" type="presOf" srcId="{8EACEAFB-AE43-432F-B00C-7E8B3F201104}" destId="{9449BD33-25DB-49CB-ACB3-DEEDB12018DB}" srcOrd="0" destOrd="0" presId="urn:microsoft.com/office/officeart/2005/8/layout/hierarchy2"/>
    <dgm:cxn modelId="{3318780D-38D9-42E6-A7BF-827D9C5DE0D3}" srcId="{9F60E932-5E7F-4F6A-9800-5AC820CFAC1B}" destId="{AE634ED4-C50D-4F61-8398-402E481D4733}" srcOrd="1" destOrd="0" parTransId="{D9ADA96A-D22D-4A7C-BD55-4273FA4CC1D6}" sibTransId="{8069436D-7A95-4B0E-9F0B-C6C470EEF8EA}"/>
    <dgm:cxn modelId="{CC4A6F31-7E3B-4386-AE21-CC4F66674460}" type="presOf" srcId="{FC7B6FEA-7144-4495-8614-E97624CA7CA5}" destId="{2D9BEE06-81DE-4DB3-B610-45132BE4E376}" srcOrd="1" destOrd="0" presId="urn:microsoft.com/office/officeart/2005/8/layout/hierarchy2"/>
    <dgm:cxn modelId="{AC69FC83-8A65-4FBC-9F87-667064F516F7}" type="presOf" srcId="{F95BCFDA-C948-4C47-8959-7DDB986997E4}" destId="{DA6E7709-14E6-4633-97E5-C44662709077}" srcOrd="0" destOrd="0" presId="urn:microsoft.com/office/officeart/2005/8/layout/hierarchy2"/>
    <dgm:cxn modelId="{4EB6EBE5-3CE2-4113-93E7-6699BEC07370}" type="presOf" srcId="{7582C841-F62E-4077-9859-68EBA70201E0}" destId="{6A565726-7F3F-4149-93EA-14260FED567E}" srcOrd="0" destOrd="0" presId="urn:microsoft.com/office/officeart/2005/8/layout/hierarchy2"/>
    <dgm:cxn modelId="{E1C4344E-C5B8-483C-9E1E-063581005DBE}" type="presOf" srcId="{3513992D-CCD0-47C3-BE3F-2A7FF8A5346F}" destId="{F2D7F9A4-95FD-42DF-8F8E-5F50D8CB5D94}" srcOrd="0" destOrd="0" presId="urn:microsoft.com/office/officeart/2005/8/layout/hierarchy2"/>
    <dgm:cxn modelId="{595B06BC-ACDC-4A50-8574-3FA0C4C0016C}" type="presOf" srcId="{D493FB0D-74F6-4821-8830-2FF8F98A85DF}" destId="{EA7CD320-BD8B-473D-86CB-165FC64DF177}" srcOrd="0" destOrd="0" presId="urn:microsoft.com/office/officeart/2005/8/layout/hierarchy2"/>
    <dgm:cxn modelId="{0E8C2907-328B-4F05-BE60-BC1C5F2E3406}" srcId="{AE634ED4-C50D-4F61-8398-402E481D4733}" destId="{658305C2-C9EE-443A-9A00-05BE7A745986}" srcOrd="1" destOrd="0" parTransId="{918C5A61-0194-4D75-9364-B08DFD813E6B}" sibTransId="{C89EFB5F-4627-4A36-9807-E3C057B5DA23}"/>
    <dgm:cxn modelId="{D3ECA7D0-1811-4FA2-B070-D714405E5C65}" type="presOf" srcId="{D3FF942F-F452-421D-8880-5849597C2BB6}" destId="{5E240D3B-D15B-4D8F-B7C2-CBE0600AD4DD}" srcOrd="1" destOrd="0" presId="urn:microsoft.com/office/officeart/2005/8/layout/hierarchy2"/>
    <dgm:cxn modelId="{2F410720-6938-4D2F-B6E0-E722A2BD1310}" type="presOf" srcId="{43095AB8-874E-4C12-B76C-8E2DF4336DCA}" destId="{1A20B4CF-833C-445C-A53B-1C9363E1FF7C}" srcOrd="0" destOrd="0" presId="urn:microsoft.com/office/officeart/2005/8/layout/hierarchy2"/>
    <dgm:cxn modelId="{4D775E3E-FADC-41DC-8D3D-18A79B22064C}" srcId="{43095AB8-874E-4C12-B76C-8E2DF4336DCA}" destId="{E75240D0-2CC6-4944-BD9B-C3BA3C2E7FE9}" srcOrd="1" destOrd="0" parTransId="{F95BCFDA-C948-4C47-8959-7DDB986997E4}" sibTransId="{DD311757-04B7-4805-852D-6028694A808E}"/>
    <dgm:cxn modelId="{63118C70-7E3A-4DD2-A9C2-6F7AE61E8604}" srcId="{9F60E932-5E7F-4F6A-9800-5AC820CFAC1B}" destId="{48759452-E2FB-4EB0-9C48-5C6A52B533A8}" srcOrd="0" destOrd="0" parTransId="{577DAF3F-271F-4C8A-A3F7-D243D0674FB4}" sibTransId="{A78660D9-1C58-4FC6-BB44-E65637256EF5}"/>
    <dgm:cxn modelId="{2A5CB9FE-4105-4F6D-B3D0-22B2D6ABFB8E}" type="presOf" srcId="{D9ADA96A-D22D-4A7C-BD55-4273FA4CC1D6}" destId="{C19084E5-E9F5-4F8D-AA3D-3231106E8812}" srcOrd="0" destOrd="0" presId="urn:microsoft.com/office/officeart/2005/8/layout/hierarchy2"/>
    <dgm:cxn modelId="{C169800B-B99A-4DB4-ADEA-45B4343CA44B}" type="presParOf" srcId="{F6C5638F-464F-45EB-82EE-87E05FBB3ABC}" destId="{AEB97929-438B-4B5C-BBE6-EE05807BBE2B}" srcOrd="0" destOrd="0" presId="urn:microsoft.com/office/officeart/2005/8/layout/hierarchy2"/>
    <dgm:cxn modelId="{D7F0E60C-677E-493F-A939-ECDD97E3BDE3}" type="presParOf" srcId="{AEB97929-438B-4B5C-BBE6-EE05807BBE2B}" destId="{3C9B670A-3445-41E0-8C99-9D7BE7DF1866}" srcOrd="0" destOrd="0" presId="urn:microsoft.com/office/officeart/2005/8/layout/hierarchy2"/>
    <dgm:cxn modelId="{0C851CAA-F1B9-4C0D-81B1-BA8E4E150048}" type="presParOf" srcId="{AEB97929-438B-4B5C-BBE6-EE05807BBE2B}" destId="{3AAE43BD-CC8B-4692-BF5D-01840CA701FE}" srcOrd="1" destOrd="0" presId="urn:microsoft.com/office/officeart/2005/8/layout/hierarchy2"/>
    <dgm:cxn modelId="{1E366968-702B-4EBF-BA25-407746DB784F}" type="presParOf" srcId="{3AAE43BD-CC8B-4692-BF5D-01840CA701FE}" destId="{93054781-241F-4EBF-8191-5601EB8C4FD0}" srcOrd="0" destOrd="0" presId="urn:microsoft.com/office/officeart/2005/8/layout/hierarchy2"/>
    <dgm:cxn modelId="{BD3B9BBF-C714-41C2-8D5C-39F87AF10B15}" type="presParOf" srcId="{93054781-241F-4EBF-8191-5601EB8C4FD0}" destId="{BF7D2340-475A-4347-9ECC-0038DAE4805E}" srcOrd="0" destOrd="0" presId="urn:microsoft.com/office/officeart/2005/8/layout/hierarchy2"/>
    <dgm:cxn modelId="{31C6D192-43F2-4192-AB69-0CF299973244}" type="presParOf" srcId="{3AAE43BD-CC8B-4692-BF5D-01840CA701FE}" destId="{E19E1CDF-4C2A-4F64-8B3C-3DDE13A7E300}" srcOrd="1" destOrd="0" presId="urn:microsoft.com/office/officeart/2005/8/layout/hierarchy2"/>
    <dgm:cxn modelId="{2CD6433A-5B68-47C3-A2F5-EA3ED51C82D4}" type="presParOf" srcId="{E19E1CDF-4C2A-4F64-8B3C-3DDE13A7E300}" destId="{ED1D7876-5547-433B-A39F-3EA3DCDAEF28}" srcOrd="0" destOrd="0" presId="urn:microsoft.com/office/officeart/2005/8/layout/hierarchy2"/>
    <dgm:cxn modelId="{238DD34C-E3B0-4391-8EA1-E70A06FDFF2A}" type="presParOf" srcId="{E19E1CDF-4C2A-4F64-8B3C-3DDE13A7E300}" destId="{182A6778-83C6-46D5-98CB-51E742C61896}" srcOrd="1" destOrd="0" presId="urn:microsoft.com/office/officeart/2005/8/layout/hierarchy2"/>
    <dgm:cxn modelId="{9DA6ECB1-BFE1-497F-8779-3A8BA3F69B2A}" type="presParOf" srcId="{182A6778-83C6-46D5-98CB-51E742C61896}" destId="{7CD6B817-2EC0-4464-8C6B-6854D50A2754}" srcOrd="0" destOrd="0" presId="urn:microsoft.com/office/officeart/2005/8/layout/hierarchy2"/>
    <dgm:cxn modelId="{D56FB472-8D01-4182-AF9F-79A71C378FCE}" type="presParOf" srcId="{7CD6B817-2EC0-4464-8C6B-6854D50A2754}" destId="{C3BAD771-6619-4FEC-8139-51BCEEF1B9BD}" srcOrd="0" destOrd="0" presId="urn:microsoft.com/office/officeart/2005/8/layout/hierarchy2"/>
    <dgm:cxn modelId="{E1C492BC-34DA-48B2-9FBC-86A67D80837D}" type="presParOf" srcId="{182A6778-83C6-46D5-98CB-51E742C61896}" destId="{A272FE86-44B9-41D3-A219-1747708FC6C5}" srcOrd="1" destOrd="0" presId="urn:microsoft.com/office/officeart/2005/8/layout/hierarchy2"/>
    <dgm:cxn modelId="{20A6483A-61F4-440B-9F6E-B139632C1EC7}" type="presParOf" srcId="{A272FE86-44B9-41D3-A219-1747708FC6C5}" destId="{EA7CD320-BD8B-473D-86CB-165FC64DF177}" srcOrd="0" destOrd="0" presId="urn:microsoft.com/office/officeart/2005/8/layout/hierarchy2"/>
    <dgm:cxn modelId="{D63CFFDD-2F3A-4B20-9BA6-FEC3203C8CA9}" type="presParOf" srcId="{A272FE86-44B9-41D3-A219-1747708FC6C5}" destId="{2FA3965B-2371-48C9-B541-9A45F7F86605}" srcOrd="1" destOrd="0" presId="urn:microsoft.com/office/officeart/2005/8/layout/hierarchy2"/>
    <dgm:cxn modelId="{CA6610A2-C79D-4D2B-89BA-1D673C00DA48}" type="presParOf" srcId="{182A6778-83C6-46D5-98CB-51E742C61896}" destId="{95C24D9A-BCA9-4F3C-A0C4-F05491934A58}" srcOrd="2" destOrd="0" presId="urn:microsoft.com/office/officeart/2005/8/layout/hierarchy2"/>
    <dgm:cxn modelId="{E221588C-74F2-435E-9538-3141C5B9AD56}" type="presParOf" srcId="{95C24D9A-BCA9-4F3C-A0C4-F05491934A58}" destId="{5E240D3B-D15B-4D8F-B7C2-CBE0600AD4DD}" srcOrd="0" destOrd="0" presId="urn:microsoft.com/office/officeart/2005/8/layout/hierarchy2"/>
    <dgm:cxn modelId="{E7D96938-E864-4760-8E50-A4740ACE8978}" type="presParOf" srcId="{182A6778-83C6-46D5-98CB-51E742C61896}" destId="{E898B46E-C112-4DDF-9BC9-FD9C8A75CC8A}" srcOrd="3" destOrd="0" presId="urn:microsoft.com/office/officeart/2005/8/layout/hierarchy2"/>
    <dgm:cxn modelId="{4EEEA6B3-9C8B-4057-9E8A-5FE4636B52DE}" type="presParOf" srcId="{E898B46E-C112-4DDF-9BC9-FD9C8A75CC8A}" destId="{5AE734C1-39B1-4561-8F02-E70336424CC1}" srcOrd="0" destOrd="0" presId="urn:microsoft.com/office/officeart/2005/8/layout/hierarchy2"/>
    <dgm:cxn modelId="{28C04148-70AD-4D57-A4B6-A80464119D55}" type="presParOf" srcId="{E898B46E-C112-4DDF-9BC9-FD9C8A75CC8A}" destId="{2D4689A2-8590-4F74-BC2A-6737F09B91FB}" srcOrd="1" destOrd="0" presId="urn:microsoft.com/office/officeart/2005/8/layout/hierarchy2"/>
    <dgm:cxn modelId="{B33A16BD-9D72-4594-A5F6-B1E098AAF7F9}" type="presParOf" srcId="{3AAE43BD-CC8B-4692-BF5D-01840CA701FE}" destId="{C19084E5-E9F5-4F8D-AA3D-3231106E8812}" srcOrd="2" destOrd="0" presId="urn:microsoft.com/office/officeart/2005/8/layout/hierarchy2"/>
    <dgm:cxn modelId="{5E3B605C-1503-4A74-96EF-A2ED27024CC6}" type="presParOf" srcId="{C19084E5-E9F5-4F8D-AA3D-3231106E8812}" destId="{A454B5AC-861D-4D9D-B557-50D3ED08D98A}" srcOrd="0" destOrd="0" presId="urn:microsoft.com/office/officeart/2005/8/layout/hierarchy2"/>
    <dgm:cxn modelId="{27B096D2-0510-44F4-A7EF-4F4064F67941}" type="presParOf" srcId="{3AAE43BD-CC8B-4692-BF5D-01840CA701FE}" destId="{D44DE866-95E3-416B-925A-863FC7065543}" srcOrd="3" destOrd="0" presId="urn:microsoft.com/office/officeart/2005/8/layout/hierarchy2"/>
    <dgm:cxn modelId="{DDBC59AE-3CE9-4896-AAD5-012D524062A0}" type="presParOf" srcId="{D44DE866-95E3-416B-925A-863FC7065543}" destId="{E5CFADE9-E40B-45EF-95DE-0E99010DD476}" srcOrd="0" destOrd="0" presId="urn:microsoft.com/office/officeart/2005/8/layout/hierarchy2"/>
    <dgm:cxn modelId="{FB324350-9D97-4B59-B632-5101460EB904}" type="presParOf" srcId="{D44DE866-95E3-416B-925A-863FC7065543}" destId="{B1C4EC5B-3B62-43DF-83D0-07891ADE438F}" srcOrd="1" destOrd="0" presId="urn:microsoft.com/office/officeart/2005/8/layout/hierarchy2"/>
    <dgm:cxn modelId="{A64BEF10-0B29-430C-9220-7383ACA72F79}" type="presParOf" srcId="{B1C4EC5B-3B62-43DF-83D0-07891ADE438F}" destId="{5D9E0756-95AC-4A6B-AE99-581342D26BD5}" srcOrd="0" destOrd="0" presId="urn:microsoft.com/office/officeart/2005/8/layout/hierarchy2"/>
    <dgm:cxn modelId="{73724CDD-E240-4E14-BD3B-5533B77F62CE}" type="presParOf" srcId="{5D9E0756-95AC-4A6B-AE99-581342D26BD5}" destId="{2D9BEE06-81DE-4DB3-B610-45132BE4E376}" srcOrd="0" destOrd="0" presId="urn:microsoft.com/office/officeart/2005/8/layout/hierarchy2"/>
    <dgm:cxn modelId="{F7678302-45DA-4DA6-8D8A-E9B954992B1A}" type="presParOf" srcId="{B1C4EC5B-3B62-43DF-83D0-07891ADE438F}" destId="{AC5403DE-4C4D-4B6A-9162-E90C72FD9F59}" srcOrd="1" destOrd="0" presId="urn:microsoft.com/office/officeart/2005/8/layout/hierarchy2"/>
    <dgm:cxn modelId="{C1A8A714-ADA2-42D7-BE2A-A781A79949D0}" type="presParOf" srcId="{AC5403DE-4C4D-4B6A-9162-E90C72FD9F59}" destId="{6A565726-7F3F-4149-93EA-14260FED567E}" srcOrd="0" destOrd="0" presId="urn:microsoft.com/office/officeart/2005/8/layout/hierarchy2"/>
    <dgm:cxn modelId="{AFA1D93B-BE9E-4473-97EA-FA223F025D2C}" type="presParOf" srcId="{AC5403DE-4C4D-4B6A-9162-E90C72FD9F59}" destId="{3589A0ED-405E-4250-B238-ED26264B8CA5}" srcOrd="1" destOrd="0" presId="urn:microsoft.com/office/officeart/2005/8/layout/hierarchy2"/>
    <dgm:cxn modelId="{AE9128D7-E010-490C-8A00-1E9ECE18A278}" type="presParOf" srcId="{B1C4EC5B-3B62-43DF-83D0-07891ADE438F}" destId="{2B230C79-852A-438E-87CD-2410CC61A8BA}" srcOrd="2" destOrd="0" presId="urn:microsoft.com/office/officeart/2005/8/layout/hierarchy2"/>
    <dgm:cxn modelId="{392D3515-00BE-488E-B7B0-F2EA032E3398}" type="presParOf" srcId="{2B230C79-852A-438E-87CD-2410CC61A8BA}" destId="{FE5D4794-701C-42E3-9E7E-B26904805D81}" srcOrd="0" destOrd="0" presId="urn:microsoft.com/office/officeart/2005/8/layout/hierarchy2"/>
    <dgm:cxn modelId="{C149F7D7-F27D-412C-A6EC-D7C4B9BC0840}" type="presParOf" srcId="{B1C4EC5B-3B62-43DF-83D0-07891ADE438F}" destId="{9A337488-AF4D-419A-B5B7-16986D10E715}" srcOrd="3" destOrd="0" presId="urn:microsoft.com/office/officeart/2005/8/layout/hierarchy2"/>
    <dgm:cxn modelId="{FA281D5A-4B5A-4490-A849-E4DA8BC40C0A}" type="presParOf" srcId="{9A337488-AF4D-419A-B5B7-16986D10E715}" destId="{392ADCB0-05C6-4F0A-8C30-A21F0793DAD1}" srcOrd="0" destOrd="0" presId="urn:microsoft.com/office/officeart/2005/8/layout/hierarchy2"/>
    <dgm:cxn modelId="{7A21D90F-53E4-4D6A-84FF-A5F44E83B0B4}" type="presParOf" srcId="{9A337488-AF4D-419A-B5B7-16986D10E715}" destId="{CA0EBBDD-07BA-4DE6-9737-400DBC377C58}" srcOrd="1" destOrd="0" presId="urn:microsoft.com/office/officeart/2005/8/layout/hierarchy2"/>
    <dgm:cxn modelId="{6878C184-330E-4DAE-AF92-EC7A3EE7C052}" type="presParOf" srcId="{B1C4EC5B-3B62-43DF-83D0-07891ADE438F}" destId="{28B198B2-7EDB-4632-822B-999B684472CE}" srcOrd="4" destOrd="0" presId="urn:microsoft.com/office/officeart/2005/8/layout/hierarchy2"/>
    <dgm:cxn modelId="{E1B78891-4295-4394-A08D-C8072313F429}" type="presParOf" srcId="{28B198B2-7EDB-4632-822B-999B684472CE}" destId="{22C07BA1-C773-422B-93CB-7ACAFB040AE9}" srcOrd="0" destOrd="0" presId="urn:microsoft.com/office/officeart/2005/8/layout/hierarchy2"/>
    <dgm:cxn modelId="{7042C24A-1140-464C-A64E-680764950272}" type="presParOf" srcId="{B1C4EC5B-3B62-43DF-83D0-07891ADE438F}" destId="{D7AFCA88-482E-4C1E-8DBC-8E5A9C961440}" srcOrd="5" destOrd="0" presId="urn:microsoft.com/office/officeart/2005/8/layout/hierarchy2"/>
    <dgm:cxn modelId="{7548EBE6-0C0B-4635-BA39-53F1405C29E1}" type="presParOf" srcId="{D7AFCA88-482E-4C1E-8DBC-8E5A9C961440}" destId="{92D1CE5B-4E02-4804-9375-7CDF95B2E2E7}" srcOrd="0" destOrd="0" presId="urn:microsoft.com/office/officeart/2005/8/layout/hierarchy2"/>
    <dgm:cxn modelId="{F4F8D564-ADD4-4C64-B7EF-AAD0CF639AFE}" type="presParOf" srcId="{D7AFCA88-482E-4C1E-8DBC-8E5A9C961440}" destId="{80878D5B-D2A2-428F-8AEB-02D4383F3E3D}" srcOrd="1" destOrd="0" presId="urn:microsoft.com/office/officeart/2005/8/layout/hierarchy2"/>
    <dgm:cxn modelId="{1175FF88-0FCD-4F22-BBEF-D35306833A01}" type="presParOf" srcId="{3AAE43BD-CC8B-4692-BF5D-01840CA701FE}" destId="{A740DEE5-E5C8-4CF6-BDB4-4BD5B21CC03F}" srcOrd="4" destOrd="0" presId="urn:microsoft.com/office/officeart/2005/8/layout/hierarchy2"/>
    <dgm:cxn modelId="{54AA58C7-65B6-4412-9CCE-88A109D6803A}" type="presParOf" srcId="{A740DEE5-E5C8-4CF6-BDB4-4BD5B21CC03F}" destId="{37588A72-A582-4183-8C96-AAF68FA3A360}" srcOrd="0" destOrd="0" presId="urn:microsoft.com/office/officeart/2005/8/layout/hierarchy2"/>
    <dgm:cxn modelId="{326CF3DC-0A22-49B1-82AA-AC12E937F2A9}" type="presParOf" srcId="{3AAE43BD-CC8B-4692-BF5D-01840CA701FE}" destId="{3B0D4484-276A-4294-9508-6EE0B34D2D99}" srcOrd="5" destOrd="0" presId="urn:microsoft.com/office/officeart/2005/8/layout/hierarchy2"/>
    <dgm:cxn modelId="{1512C86C-F0E9-4D50-B982-30854C6B92FC}" type="presParOf" srcId="{3B0D4484-276A-4294-9508-6EE0B34D2D99}" destId="{1A20B4CF-833C-445C-A53B-1C9363E1FF7C}" srcOrd="0" destOrd="0" presId="urn:microsoft.com/office/officeart/2005/8/layout/hierarchy2"/>
    <dgm:cxn modelId="{4280FEAA-7FAD-4B1E-AE0F-7C2F9DFE1F6C}" type="presParOf" srcId="{3B0D4484-276A-4294-9508-6EE0B34D2D99}" destId="{96BB7077-1832-4A35-8966-3A87AF0C4354}" srcOrd="1" destOrd="0" presId="urn:microsoft.com/office/officeart/2005/8/layout/hierarchy2"/>
    <dgm:cxn modelId="{0EBA17D5-EEC8-423A-A9D4-A1DA7A354E80}" type="presParOf" srcId="{96BB7077-1832-4A35-8966-3A87AF0C4354}" destId="{F2D7F9A4-95FD-42DF-8F8E-5F50D8CB5D94}" srcOrd="0" destOrd="0" presId="urn:microsoft.com/office/officeart/2005/8/layout/hierarchy2"/>
    <dgm:cxn modelId="{68866734-AB80-410D-B954-E5F2949415C1}" type="presParOf" srcId="{F2D7F9A4-95FD-42DF-8F8E-5F50D8CB5D94}" destId="{EE312D2D-395F-4218-A61C-D781B7CCC65C}" srcOrd="0" destOrd="0" presId="urn:microsoft.com/office/officeart/2005/8/layout/hierarchy2"/>
    <dgm:cxn modelId="{AD058BFE-B2EB-46FD-9757-731B18EC2BF3}" type="presParOf" srcId="{96BB7077-1832-4A35-8966-3A87AF0C4354}" destId="{87B3F734-0F56-4CD4-A71C-50DDFF381B5C}" srcOrd="1" destOrd="0" presId="urn:microsoft.com/office/officeart/2005/8/layout/hierarchy2"/>
    <dgm:cxn modelId="{DA621D4E-4A66-41B5-8B78-F87C339E36FC}" type="presParOf" srcId="{87B3F734-0F56-4CD4-A71C-50DDFF381B5C}" destId="{9449BD33-25DB-49CB-ACB3-DEEDB12018DB}" srcOrd="0" destOrd="0" presId="urn:microsoft.com/office/officeart/2005/8/layout/hierarchy2"/>
    <dgm:cxn modelId="{68D8D7EF-CAC1-4602-B43F-2766C129F117}" type="presParOf" srcId="{87B3F734-0F56-4CD4-A71C-50DDFF381B5C}" destId="{AA7401FD-AE3C-4FA3-AEA6-B7AB521FD2F3}" srcOrd="1" destOrd="0" presId="urn:microsoft.com/office/officeart/2005/8/layout/hierarchy2"/>
    <dgm:cxn modelId="{C507046C-5BAE-41EF-84FB-FD5FE659E86D}" type="presParOf" srcId="{96BB7077-1832-4A35-8966-3A87AF0C4354}" destId="{DA6E7709-14E6-4633-97E5-C44662709077}" srcOrd="2" destOrd="0" presId="urn:microsoft.com/office/officeart/2005/8/layout/hierarchy2"/>
    <dgm:cxn modelId="{E40C8B3E-3EBD-482C-993A-98B431FC0610}" type="presParOf" srcId="{DA6E7709-14E6-4633-97E5-C44662709077}" destId="{95BDEB91-8D2B-42B0-AEE0-A9A46C7B1C2E}" srcOrd="0" destOrd="0" presId="urn:microsoft.com/office/officeart/2005/8/layout/hierarchy2"/>
    <dgm:cxn modelId="{A73B7BA6-44CB-482F-8C6D-40FB1D9B04BB}" type="presParOf" srcId="{96BB7077-1832-4A35-8966-3A87AF0C4354}" destId="{BCB4A1CF-AB21-4986-AF3E-50C3AD486BBA}" srcOrd="3" destOrd="0" presId="urn:microsoft.com/office/officeart/2005/8/layout/hierarchy2"/>
    <dgm:cxn modelId="{C6ED6A8B-49DC-4FA7-A1D8-DBBFA0793F0D}" type="presParOf" srcId="{BCB4A1CF-AB21-4986-AF3E-50C3AD486BBA}" destId="{3EB19401-9309-42ED-8041-BD33B520C523}" srcOrd="0" destOrd="0" presId="urn:microsoft.com/office/officeart/2005/8/layout/hierarchy2"/>
    <dgm:cxn modelId="{98EFBF8E-7233-4221-AA85-3888D8BE9801}" type="presParOf" srcId="{BCB4A1CF-AB21-4986-AF3E-50C3AD486BBA}" destId="{1E0926EA-361F-4919-8BAC-A877D8B4DA6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4D467F-80D3-423E-BB6B-3C08DCF7F4F9}" type="doc">
      <dgm:prSet loTypeId="urn:microsoft.com/office/officeart/2005/8/layout/hierarchy1" loCatId="hierarchy" qsTypeId="urn:microsoft.com/office/officeart/2005/8/quickstyle/simple1" qsCatId="simple" csTypeId="urn:microsoft.com/office/officeart/2005/8/colors/colorful1#2" csCatId="colorful" phldr="1"/>
      <dgm:spPr/>
      <dgm:t>
        <a:bodyPr/>
        <a:lstStyle/>
        <a:p>
          <a:pPr rtl="1"/>
          <a:endParaRPr lang="ar-SA"/>
        </a:p>
      </dgm:t>
    </dgm:pt>
    <dgm:pt modelId="{F2F49BD1-38D6-4ACE-BAE4-601EF784ADC4}">
      <dgm:prSet phldrT="[نص]" custT="1"/>
      <dgm:spPr/>
      <dgm:t>
        <a:bodyPr/>
        <a:lstStyle/>
        <a:p>
          <a:pPr rtl="1"/>
          <a:r>
            <a:rPr lang="ar-SA" sz="1800" b="1"/>
            <a:t>مواصفات الاستبيان الجيد </a:t>
          </a:r>
        </a:p>
      </dgm:t>
    </dgm:pt>
    <dgm:pt modelId="{844F1EC7-F266-4F87-B951-F6DDD8904490}" type="parTrans" cxnId="{8305EA90-2C4B-4F00-B68B-72DF59BF69DD}">
      <dgm:prSet/>
      <dgm:spPr/>
      <dgm:t>
        <a:bodyPr/>
        <a:lstStyle/>
        <a:p>
          <a:pPr rtl="1"/>
          <a:endParaRPr lang="ar-SA" sz="1800" b="1"/>
        </a:p>
      </dgm:t>
    </dgm:pt>
    <dgm:pt modelId="{F5194C6B-481B-4290-BBA4-A6DB2CD6A908}" type="sibTrans" cxnId="{8305EA90-2C4B-4F00-B68B-72DF59BF69DD}">
      <dgm:prSet/>
      <dgm:spPr/>
      <dgm:t>
        <a:bodyPr/>
        <a:lstStyle/>
        <a:p>
          <a:pPr rtl="1"/>
          <a:endParaRPr lang="ar-SA" sz="1800" b="1"/>
        </a:p>
      </dgm:t>
    </dgm:pt>
    <dgm:pt modelId="{3277FB81-385C-4911-92E3-10C09D44D65C}">
      <dgm:prSet phldrT="[نص]" custT="1"/>
      <dgm:spPr/>
      <dgm:t>
        <a:bodyPr/>
        <a:lstStyle/>
        <a:p>
          <a:pPr rtl="1"/>
          <a:r>
            <a:rPr lang="ar-SA" sz="1800" b="1"/>
            <a:t>مراعاة الوقت المتوفر لدى الأشخاص المعنيين بالأجابة</a:t>
          </a:r>
        </a:p>
      </dgm:t>
    </dgm:pt>
    <dgm:pt modelId="{0D1759BC-9670-445E-9726-3B5490C204AC}" type="parTrans" cxnId="{2362E753-E923-482E-86D3-ED02916FA4AE}">
      <dgm:prSet/>
      <dgm:spPr/>
      <dgm:t>
        <a:bodyPr/>
        <a:lstStyle/>
        <a:p>
          <a:pPr rtl="1"/>
          <a:endParaRPr lang="ar-SA" sz="1800" b="1"/>
        </a:p>
      </dgm:t>
    </dgm:pt>
    <dgm:pt modelId="{AE30919D-EB8F-448D-8A03-E3B0286EA9F8}" type="sibTrans" cxnId="{2362E753-E923-482E-86D3-ED02916FA4AE}">
      <dgm:prSet/>
      <dgm:spPr/>
      <dgm:t>
        <a:bodyPr/>
        <a:lstStyle/>
        <a:p>
          <a:pPr rtl="1"/>
          <a:endParaRPr lang="ar-SA" sz="1800" b="1"/>
        </a:p>
      </dgm:t>
    </dgm:pt>
    <dgm:pt modelId="{D7CFDBBB-60CB-4E58-AB58-D5D252B324BA}">
      <dgm:prSet phldrT="[نص]" custT="1">
        <dgm:style>
          <a:lnRef idx="2">
            <a:schemeClr val="accent6"/>
          </a:lnRef>
          <a:fillRef idx="1">
            <a:schemeClr val="lt1"/>
          </a:fillRef>
          <a:effectRef idx="0">
            <a:schemeClr val="accent6"/>
          </a:effectRef>
          <a:fontRef idx="minor">
            <a:schemeClr val="dk1"/>
          </a:fontRef>
        </dgm:style>
      </dgm:prSet>
      <dgm:spPr/>
      <dgm:t>
        <a:bodyPr/>
        <a:lstStyle/>
        <a:p>
          <a:pPr rtl="1"/>
          <a:r>
            <a:rPr lang="ar-SA" sz="1800" b="1" dirty="0"/>
            <a:t>إعطاء مرونة كافية في </a:t>
          </a:r>
          <a:r>
            <a:rPr lang="ar-SA" sz="1800" b="1" dirty="0" err="1"/>
            <a:t>الأجابة</a:t>
          </a:r>
          <a:r>
            <a:rPr lang="ar-SA" sz="1800" b="1" dirty="0"/>
            <a:t> وفي الخيرات المطروحة</a:t>
          </a:r>
        </a:p>
      </dgm:t>
    </dgm:pt>
    <dgm:pt modelId="{4B336D4D-B616-4840-B903-3B7D8C2664BC}" type="parTrans" cxnId="{EBB6A049-4299-4C23-AC9B-113F66F282B9}">
      <dgm:prSet/>
      <dgm:spPr/>
      <dgm:t>
        <a:bodyPr/>
        <a:lstStyle/>
        <a:p>
          <a:pPr rtl="1"/>
          <a:endParaRPr lang="ar-SA" sz="1800" b="1"/>
        </a:p>
      </dgm:t>
    </dgm:pt>
    <dgm:pt modelId="{9261E406-8D94-4683-89F7-3EF47DE89A81}" type="sibTrans" cxnId="{EBB6A049-4299-4C23-AC9B-113F66F282B9}">
      <dgm:prSet/>
      <dgm:spPr/>
      <dgm:t>
        <a:bodyPr/>
        <a:lstStyle/>
        <a:p>
          <a:pPr rtl="1"/>
          <a:endParaRPr lang="ar-SA" sz="1800" b="1"/>
        </a:p>
      </dgm:t>
    </dgm:pt>
    <dgm:pt modelId="{AAAFE516-D8DA-49B2-BD9E-869CE06FBDB6}">
      <dgm:prSet phldrT="[نص]" custT="1"/>
      <dgm:spPr/>
      <dgm:t>
        <a:bodyPr/>
        <a:lstStyle/>
        <a:p>
          <a:pPr rtl="1"/>
          <a:r>
            <a:rPr lang="ar-SA" sz="1800" b="1"/>
            <a:t>اللغة المفهومة والاسلوب الواضح</a:t>
          </a:r>
        </a:p>
      </dgm:t>
    </dgm:pt>
    <dgm:pt modelId="{25D46122-5FFF-4EE1-8576-17D2086ACF1E}" type="parTrans" cxnId="{7659578A-7242-409B-89BF-273F053974ED}">
      <dgm:prSet/>
      <dgm:spPr/>
      <dgm:t>
        <a:bodyPr/>
        <a:lstStyle/>
        <a:p>
          <a:pPr rtl="1"/>
          <a:endParaRPr lang="ar-SA" sz="1800" b="1"/>
        </a:p>
      </dgm:t>
    </dgm:pt>
    <dgm:pt modelId="{D4DE8158-EEEE-41FF-870C-9E0AFA2814BC}" type="sibTrans" cxnId="{7659578A-7242-409B-89BF-273F053974ED}">
      <dgm:prSet/>
      <dgm:spPr/>
      <dgm:t>
        <a:bodyPr/>
        <a:lstStyle/>
        <a:p>
          <a:pPr rtl="1"/>
          <a:endParaRPr lang="ar-SA" sz="1800" b="1"/>
        </a:p>
      </dgm:t>
    </dgm:pt>
    <dgm:pt modelId="{A22C671F-1DF2-4405-9580-381B0790605D}">
      <dgm:prSet phldrT="[نص]" custT="1">
        <dgm:style>
          <a:lnRef idx="2">
            <a:schemeClr val="accent6"/>
          </a:lnRef>
          <a:fillRef idx="1">
            <a:schemeClr val="lt1"/>
          </a:fillRef>
          <a:effectRef idx="0">
            <a:schemeClr val="accent6"/>
          </a:effectRef>
          <a:fontRef idx="minor">
            <a:schemeClr val="dk1"/>
          </a:fontRef>
        </dgm:style>
      </dgm:prSet>
      <dgm:spPr/>
      <dgm:t>
        <a:bodyPr/>
        <a:lstStyle/>
        <a:p>
          <a:pPr rtl="1"/>
          <a:r>
            <a:rPr lang="ar-SA" sz="1800" b="1"/>
            <a:t>استخدام الكلمات الرقيقة المؤثرة في نفوس الأخرين</a:t>
          </a:r>
        </a:p>
      </dgm:t>
    </dgm:pt>
    <dgm:pt modelId="{A47DF205-E4DA-4E74-B594-88605E1A198A}" type="parTrans" cxnId="{41135BCF-7DCF-438E-9FEF-CC528E541A0A}">
      <dgm:prSet/>
      <dgm:spPr/>
      <dgm:t>
        <a:bodyPr/>
        <a:lstStyle/>
        <a:p>
          <a:pPr rtl="1"/>
          <a:endParaRPr lang="ar-SA" sz="1800" b="1"/>
        </a:p>
      </dgm:t>
    </dgm:pt>
    <dgm:pt modelId="{0A040C72-406C-4776-9964-C050457CAC0F}" type="sibTrans" cxnId="{41135BCF-7DCF-438E-9FEF-CC528E541A0A}">
      <dgm:prSet/>
      <dgm:spPr/>
      <dgm:t>
        <a:bodyPr/>
        <a:lstStyle/>
        <a:p>
          <a:pPr rtl="1"/>
          <a:endParaRPr lang="ar-SA" sz="1800" b="1"/>
        </a:p>
      </dgm:t>
    </dgm:pt>
    <dgm:pt modelId="{2201985C-55E9-42BE-A559-9906D4195C93}">
      <dgm:prSet custT="1">
        <dgm:style>
          <a:lnRef idx="2">
            <a:schemeClr val="accent3"/>
          </a:lnRef>
          <a:fillRef idx="1">
            <a:schemeClr val="lt1"/>
          </a:fillRef>
          <a:effectRef idx="0">
            <a:schemeClr val="accent3"/>
          </a:effectRef>
          <a:fontRef idx="minor">
            <a:schemeClr val="dk1"/>
          </a:fontRef>
        </dgm:style>
      </dgm:prSet>
      <dgm:spPr/>
      <dgm:t>
        <a:bodyPr/>
        <a:lstStyle/>
        <a:p>
          <a:pPr rtl="1"/>
          <a:r>
            <a:rPr lang="ar-SA" sz="1800" b="1" dirty="0"/>
            <a:t>الابتعاد عن الأسئلة المحرجة التي تبعد </a:t>
          </a:r>
          <a:r>
            <a:rPr lang="ar-SA" sz="1800" b="1" dirty="0" err="1"/>
            <a:t>الأخرين</a:t>
          </a:r>
          <a:r>
            <a:rPr lang="ar-SA" sz="1800" b="1" dirty="0"/>
            <a:t> عن التجاوب</a:t>
          </a:r>
        </a:p>
      </dgm:t>
    </dgm:pt>
    <dgm:pt modelId="{C5FE7470-E5C1-4DC3-8218-B62FB2E9B58A}" type="parTrans" cxnId="{E7F84D1D-FF2B-45A8-A255-006894F6335F}">
      <dgm:prSet/>
      <dgm:spPr/>
      <dgm:t>
        <a:bodyPr/>
        <a:lstStyle/>
        <a:p>
          <a:pPr rtl="1"/>
          <a:endParaRPr lang="ar-SA" sz="1800" b="1"/>
        </a:p>
      </dgm:t>
    </dgm:pt>
    <dgm:pt modelId="{8506F8EC-1C23-41A3-BCDD-815B75878FCA}" type="sibTrans" cxnId="{E7F84D1D-FF2B-45A8-A255-006894F6335F}">
      <dgm:prSet/>
      <dgm:spPr/>
      <dgm:t>
        <a:bodyPr/>
        <a:lstStyle/>
        <a:p>
          <a:pPr rtl="1"/>
          <a:endParaRPr lang="ar-SA" sz="1800" b="1"/>
        </a:p>
      </dgm:t>
    </dgm:pt>
    <dgm:pt modelId="{1C0E7B55-2C5E-4928-B813-01D307DD2C87}">
      <dgm:prSet custT="1">
        <dgm:style>
          <a:lnRef idx="2">
            <a:schemeClr val="accent2"/>
          </a:lnRef>
          <a:fillRef idx="1">
            <a:schemeClr val="lt1"/>
          </a:fillRef>
          <a:effectRef idx="0">
            <a:schemeClr val="accent2"/>
          </a:effectRef>
          <a:fontRef idx="minor">
            <a:schemeClr val="dk1"/>
          </a:fontRef>
        </dgm:style>
      </dgm:prSet>
      <dgm:spPr/>
      <dgm:t>
        <a:bodyPr/>
        <a:lstStyle/>
        <a:p>
          <a:pPr rtl="1"/>
          <a:r>
            <a:rPr lang="ar-SA" sz="1800" b="1"/>
            <a:t>تزويد المبحوثين بمجموعة من التعليمات والتوضيحات</a:t>
          </a:r>
        </a:p>
      </dgm:t>
    </dgm:pt>
    <dgm:pt modelId="{C751D274-60EA-4D11-9AE8-F3C71BE2B3E9}" type="parTrans" cxnId="{8AFCA416-70CC-4016-9331-99E34B51F832}">
      <dgm:prSet/>
      <dgm:spPr/>
      <dgm:t>
        <a:bodyPr/>
        <a:lstStyle/>
        <a:p>
          <a:pPr rtl="1"/>
          <a:endParaRPr lang="ar-SA" sz="1800" b="1"/>
        </a:p>
      </dgm:t>
    </dgm:pt>
    <dgm:pt modelId="{A75DB599-7DBA-4EC5-A40C-42C1A4D62078}" type="sibTrans" cxnId="{8AFCA416-70CC-4016-9331-99E34B51F832}">
      <dgm:prSet/>
      <dgm:spPr/>
      <dgm:t>
        <a:bodyPr/>
        <a:lstStyle/>
        <a:p>
          <a:pPr rtl="1"/>
          <a:endParaRPr lang="ar-SA" sz="1800" b="1"/>
        </a:p>
      </dgm:t>
    </dgm:pt>
    <dgm:pt modelId="{FDFECAC7-A14A-46E6-BCBA-0E701073AE84}">
      <dgm:prSet custT="1">
        <dgm:style>
          <a:lnRef idx="2">
            <a:schemeClr val="dk1"/>
          </a:lnRef>
          <a:fillRef idx="1">
            <a:schemeClr val="lt1"/>
          </a:fillRef>
          <a:effectRef idx="0">
            <a:schemeClr val="dk1"/>
          </a:effectRef>
          <a:fontRef idx="minor">
            <a:schemeClr val="dk1"/>
          </a:fontRef>
        </dgm:style>
      </dgm:prSet>
      <dgm:spPr/>
      <dgm:t>
        <a:bodyPr/>
        <a:lstStyle/>
        <a:p>
          <a:pPr rtl="1"/>
          <a:r>
            <a:rPr lang="ar-SA" sz="1800" b="1" dirty="0"/>
            <a:t>يرفق تعريفات وتفسيرات واضحة لتسهيل مهمة تعبئة الاستبيان</a:t>
          </a:r>
        </a:p>
      </dgm:t>
    </dgm:pt>
    <dgm:pt modelId="{A5B75B87-AC7A-4217-B510-0FD56C952FE0}" type="parTrans" cxnId="{1F8FE65A-F4CF-4FB8-A53E-3B68CA298F84}">
      <dgm:prSet/>
      <dgm:spPr/>
      <dgm:t>
        <a:bodyPr/>
        <a:lstStyle/>
        <a:p>
          <a:pPr rtl="1"/>
          <a:endParaRPr lang="ar-SA" sz="1800" b="1"/>
        </a:p>
      </dgm:t>
    </dgm:pt>
    <dgm:pt modelId="{00A33AC0-100D-4884-902B-8B57480EFCA2}" type="sibTrans" cxnId="{1F8FE65A-F4CF-4FB8-A53E-3B68CA298F84}">
      <dgm:prSet/>
      <dgm:spPr/>
      <dgm:t>
        <a:bodyPr/>
        <a:lstStyle/>
        <a:p>
          <a:pPr rtl="1"/>
          <a:endParaRPr lang="ar-SA" sz="1800" b="1"/>
        </a:p>
      </dgm:t>
    </dgm:pt>
    <dgm:pt modelId="{1991E461-3CB9-4798-92D0-2F89276BED87}">
      <dgm:prSet custT="1">
        <dgm:style>
          <a:lnRef idx="2">
            <a:schemeClr val="accent3"/>
          </a:lnRef>
          <a:fillRef idx="1">
            <a:schemeClr val="lt1"/>
          </a:fillRef>
          <a:effectRef idx="0">
            <a:schemeClr val="accent3"/>
          </a:effectRef>
          <a:fontRef idx="minor">
            <a:schemeClr val="dk1"/>
          </a:fontRef>
        </dgm:style>
      </dgm:prSet>
      <dgm:spPr/>
      <dgm:t>
        <a:bodyPr/>
        <a:lstStyle/>
        <a:p>
          <a:pPr rtl="1"/>
          <a:r>
            <a:rPr lang="ar-SA" sz="1800" b="1" dirty="0"/>
            <a:t>التأكد من الترابط بين أسئلة الاستبيان المختلفة </a:t>
          </a:r>
        </a:p>
      </dgm:t>
    </dgm:pt>
    <dgm:pt modelId="{CC8F16D8-890F-41A7-B31D-193FE817FD6F}" type="parTrans" cxnId="{2EB274AF-7B16-4C6F-864D-8BC4C07848B5}">
      <dgm:prSet/>
      <dgm:spPr/>
      <dgm:t>
        <a:bodyPr/>
        <a:lstStyle/>
        <a:p>
          <a:pPr rtl="1"/>
          <a:endParaRPr lang="ar-SA" sz="1800" b="1"/>
        </a:p>
      </dgm:t>
    </dgm:pt>
    <dgm:pt modelId="{ADC351C0-A53E-4FC6-A7CB-34DB09D6016A}" type="sibTrans" cxnId="{2EB274AF-7B16-4C6F-864D-8BC4C07848B5}">
      <dgm:prSet/>
      <dgm:spPr/>
      <dgm:t>
        <a:bodyPr/>
        <a:lstStyle/>
        <a:p>
          <a:pPr rtl="1"/>
          <a:endParaRPr lang="ar-SA" sz="1800" b="1"/>
        </a:p>
      </dgm:t>
    </dgm:pt>
    <dgm:pt modelId="{C1E0F9A9-DACF-4403-A1AB-7C38A7347958}">
      <dgm:prSet custT="1">
        <dgm:style>
          <a:lnRef idx="2">
            <a:schemeClr val="accent2"/>
          </a:lnRef>
          <a:fillRef idx="1">
            <a:schemeClr val="lt1"/>
          </a:fillRef>
          <a:effectRef idx="0">
            <a:schemeClr val="accent2"/>
          </a:effectRef>
          <a:fontRef idx="minor">
            <a:schemeClr val="dk1"/>
          </a:fontRef>
        </dgm:style>
      </dgm:prSet>
      <dgm:spPr/>
      <dgm:t>
        <a:bodyPr/>
        <a:lstStyle/>
        <a:p>
          <a:pPr rtl="1"/>
          <a:r>
            <a:rPr lang="ar-SA" sz="1800" b="1"/>
            <a:t>الابتعاد عن الأسئلة المركبة</a:t>
          </a:r>
        </a:p>
      </dgm:t>
    </dgm:pt>
    <dgm:pt modelId="{94763B9F-A38B-46B3-823F-7DC32A7462CC}" type="parTrans" cxnId="{C43F4A69-7B78-412D-A89F-7F25B1962D10}">
      <dgm:prSet/>
      <dgm:spPr/>
      <dgm:t>
        <a:bodyPr/>
        <a:lstStyle/>
        <a:p>
          <a:pPr rtl="1"/>
          <a:endParaRPr lang="ar-SA" sz="1800" b="1"/>
        </a:p>
      </dgm:t>
    </dgm:pt>
    <dgm:pt modelId="{395CA980-D204-496C-8569-2B0257CF1CF4}" type="sibTrans" cxnId="{C43F4A69-7B78-412D-A89F-7F25B1962D10}">
      <dgm:prSet/>
      <dgm:spPr/>
      <dgm:t>
        <a:bodyPr/>
        <a:lstStyle/>
        <a:p>
          <a:pPr rtl="1"/>
          <a:endParaRPr lang="ar-SA" sz="1800" b="1"/>
        </a:p>
      </dgm:t>
    </dgm:pt>
    <dgm:pt modelId="{1A4609D4-E51A-48AA-83C6-BB18D7677DD1}">
      <dgm:prSet custT="1">
        <dgm:style>
          <a:lnRef idx="2">
            <a:schemeClr val="dk1"/>
          </a:lnRef>
          <a:fillRef idx="1">
            <a:schemeClr val="lt1"/>
          </a:fillRef>
          <a:effectRef idx="0">
            <a:schemeClr val="dk1"/>
          </a:effectRef>
          <a:fontRef idx="minor">
            <a:schemeClr val="dk1"/>
          </a:fontRef>
        </dgm:style>
      </dgm:prSet>
      <dgm:spPr/>
      <dgm:t>
        <a:bodyPr/>
        <a:lstStyle/>
        <a:p>
          <a:pPr rtl="1"/>
          <a:r>
            <a:rPr lang="ar-SA" sz="1800" b="1" dirty="0"/>
            <a:t>يستحسن إرسال مظروف يكتب عليه عنوان الباحث</a:t>
          </a:r>
        </a:p>
      </dgm:t>
    </dgm:pt>
    <dgm:pt modelId="{00EE07EF-7F2D-4088-A5CC-FB666692DBEF}" type="parTrans" cxnId="{39ACB1D2-EE3C-48DF-90C5-3192209D0ABD}">
      <dgm:prSet/>
      <dgm:spPr/>
      <dgm:t>
        <a:bodyPr/>
        <a:lstStyle/>
        <a:p>
          <a:pPr rtl="1"/>
          <a:endParaRPr lang="ar-SA" sz="1800" b="1"/>
        </a:p>
      </dgm:t>
    </dgm:pt>
    <dgm:pt modelId="{8E06076C-4BE1-410A-AAB2-EEDBAED191F6}" type="sibTrans" cxnId="{39ACB1D2-EE3C-48DF-90C5-3192209D0ABD}">
      <dgm:prSet/>
      <dgm:spPr/>
      <dgm:t>
        <a:bodyPr/>
        <a:lstStyle/>
        <a:p>
          <a:pPr rtl="1"/>
          <a:endParaRPr lang="ar-SA" sz="1800" b="1"/>
        </a:p>
      </dgm:t>
    </dgm:pt>
    <dgm:pt modelId="{5AA40574-6EDB-40AE-97B5-38BE22D63279}" type="pres">
      <dgm:prSet presAssocID="{D84D467F-80D3-423E-BB6B-3C08DCF7F4F9}" presName="hierChild1" presStyleCnt="0">
        <dgm:presLayoutVars>
          <dgm:chPref val="1"/>
          <dgm:dir/>
          <dgm:animOne val="branch"/>
          <dgm:animLvl val="lvl"/>
          <dgm:resizeHandles/>
        </dgm:presLayoutVars>
      </dgm:prSet>
      <dgm:spPr/>
      <dgm:t>
        <a:bodyPr/>
        <a:lstStyle/>
        <a:p>
          <a:pPr rtl="1"/>
          <a:endParaRPr lang="ar-SA"/>
        </a:p>
      </dgm:t>
    </dgm:pt>
    <dgm:pt modelId="{71FF5092-5FD5-4FA1-9773-1EAA9471C2AD}" type="pres">
      <dgm:prSet presAssocID="{F2F49BD1-38D6-4ACE-BAE4-601EF784ADC4}" presName="hierRoot1" presStyleCnt="0"/>
      <dgm:spPr/>
    </dgm:pt>
    <dgm:pt modelId="{82C29059-3598-43A3-BD5B-6751401E90F2}" type="pres">
      <dgm:prSet presAssocID="{F2F49BD1-38D6-4ACE-BAE4-601EF784ADC4}" presName="composite" presStyleCnt="0"/>
      <dgm:spPr/>
    </dgm:pt>
    <dgm:pt modelId="{29D9BAFA-5BA1-43CF-BC17-124A17599AD1}" type="pres">
      <dgm:prSet presAssocID="{F2F49BD1-38D6-4ACE-BAE4-601EF784ADC4}" presName="background" presStyleLbl="node0" presStyleIdx="0" presStyleCnt="1">
        <dgm:style>
          <a:lnRef idx="1">
            <a:schemeClr val="accent2"/>
          </a:lnRef>
          <a:fillRef idx="2">
            <a:schemeClr val="accent2"/>
          </a:fillRef>
          <a:effectRef idx="1">
            <a:schemeClr val="accent2"/>
          </a:effectRef>
          <a:fontRef idx="minor">
            <a:schemeClr val="dk1"/>
          </a:fontRef>
        </dgm:style>
      </dgm:prSet>
      <dgm:spPr/>
    </dgm:pt>
    <dgm:pt modelId="{8E1CD226-7B53-48EA-BCD9-8FC849552844}" type="pres">
      <dgm:prSet presAssocID="{F2F49BD1-38D6-4ACE-BAE4-601EF784ADC4}" presName="text" presStyleLbl="fgAcc0" presStyleIdx="0" presStyleCnt="1" custScaleX="243283" custScaleY="63718">
        <dgm:presLayoutVars>
          <dgm:chPref val="3"/>
        </dgm:presLayoutVars>
      </dgm:prSet>
      <dgm:spPr/>
      <dgm:t>
        <a:bodyPr/>
        <a:lstStyle/>
        <a:p>
          <a:pPr rtl="1"/>
          <a:endParaRPr lang="ar-SA"/>
        </a:p>
      </dgm:t>
    </dgm:pt>
    <dgm:pt modelId="{FFD6201D-96BB-48B6-A20D-55A0202E6707}" type="pres">
      <dgm:prSet presAssocID="{F2F49BD1-38D6-4ACE-BAE4-601EF784ADC4}" presName="hierChild2" presStyleCnt="0"/>
      <dgm:spPr/>
    </dgm:pt>
    <dgm:pt modelId="{530FDBB0-8F6E-446A-97BA-01637CAC8E5F}" type="pres">
      <dgm:prSet presAssocID="{0D1759BC-9670-445E-9726-3B5490C204AC}" presName="Name10" presStyleLbl="parChTrans1D2" presStyleIdx="0" presStyleCnt="2"/>
      <dgm:spPr/>
      <dgm:t>
        <a:bodyPr/>
        <a:lstStyle/>
        <a:p>
          <a:pPr rtl="1"/>
          <a:endParaRPr lang="ar-SA"/>
        </a:p>
      </dgm:t>
    </dgm:pt>
    <dgm:pt modelId="{AD269D6D-3B37-42AF-BBBA-F89C7895D587}" type="pres">
      <dgm:prSet presAssocID="{3277FB81-385C-4911-92E3-10C09D44D65C}" presName="hierRoot2" presStyleCnt="0"/>
      <dgm:spPr/>
    </dgm:pt>
    <dgm:pt modelId="{F0CA2B13-2D05-4E14-88A7-427045621E0A}" type="pres">
      <dgm:prSet presAssocID="{3277FB81-385C-4911-92E3-10C09D44D65C}" presName="composite2" presStyleCnt="0"/>
      <dgm:spPr/>
    </dgm:pt>
    <dgm:pt modelId="{80D349C4-641A-450B-90F3-F30129030F03}" type="pres">
      <dgm:prSet presAssocID="{3277FB81-385C-4911-92E3-10C09D44D65C}" presName="background2" presStyleLbl="node2" presStyleIdx="0" presStyleCnt="2">
        <dgm:style>
          <a:lnRef idx="3">
            <a:schemeClr val="lt1"/>
          </a:lnRef>
          <a:fillRef idx="1">
            <a:schemeClr val="accent2"/>
          </a:fillRef>
          <a:effectRef idx="1">
            <a:schemeClr val="accent2"/>
          </a:effectRef>
          <a:fontRef idx="minor">
            <a:schemeClr val="lt1"/>
          </a:fontRef>
        </dgm:style>
      </dgm:prSet>
      <dgm:spPr/>
    </dgm:pt>
    <dgm:pt modelId="{1A8EF42C-B5F8-4CEF-A7BC-F14138C19DBC}" type="pres">
      <dgm:prSet presAssocID="{3277FB81-385C-4911-92E3-10C09D44D65C}" presName="text2" presStyleLbl="fgAcc2" presStyleIdx="0" presStyleCnt="2" custScaleX="244614">
        <dgm:presLayoutVars>
          <dgm:chPref val="3"/>
        </dgm:presLayoutVars>
      </dgm:prSet>
      <dgm:spPr/>
      <dgm:t>
        <a:bodyPr/>
        <a:lstStyle/>
        <a:p>
          <a:pPr rtl="1"/>
          <a:endParaRPr lang="ar-SA"/>
        </a:p>
      </dgm:t>
    </dgm:pt>
    <dgm:pt modelId="{3B9EAF04-9486-438A-BEAD-5D3D331EE938}" type="pres">
      <dgm:prSet presAssocID="{3277FB81-385C-4911-92E3-10C09D44D65C}" presName="hierChild3" presStyleCnt="0"/>
      <dgm:spPr/>
    </dgm:pt>
    <dgm:pt modelId="{16356681-2DB4-429B-A13F-430EA78E71B7}" type="pres">
      <dgm:prSet presAssocID="{4B336D4D-B616-4840-B903-3B7D8C2664BC}" presName="Name17" presStyleLbl="parChTrans1D3" presStyleIdx="0" presStyleCnt="2"/>
      <dgm:spPr/>
      <dgm:t>
        <a:bodyPr/>
        <a:lstStyle/>
        <a:p>
          <a:pPr rtl="1"/>
          <a:endParaRPr lang="ar-SA"/>
        </a:p>
      </dgm:t>
    </dgm:pt>
    <dgm:pt modelId="{3DA9FC17-94D0-4AFA-877A-8693E387D751}" type="pres">
      <dgm:prSet presAssocID="{D7CFDBBB-60CB-4E58-AB58-D5D252B324BA}" presName="hierRoot3" presStyleCnt="0"/>
      <dgm:spPr/>
    </dgm:pt>
    <dgm:pt modelId="{D4449A5C-C60D-480A-9C4A-B26C36D54A8F}" type="pres">
      <dgm:prSet presAssocID="{D7CFDBBB-60CB-4E58-AB58-D5D252B324BA}" presName="composite3" presStyleCnt="0"/>
      <dgm:spPr/>
    </dgm:pt>
    <dgm:pt modelId="{08675006-BD48-4888-BCBA-30FE60CA62CB}" type="pres">
      <dgm:prSet presAssocID="{D7CFDBBB-60CB-4E58-AB58-D5D252B324BA}" presName="background3" presStyleLbl="node3" presStyleIdx="0" presStyleCnt="2">
        <dgm:style>
          <a:lnRef idx="3">
            <a:schemeClr val="lt1"/>
          </a:lnRef>
          <a:fillRef idx="1">
            <a:schemeClr val="accent3"/>
          </a:fillRef>
          <a:effectRef idx="1">
            <a:schemeClr val="accent3"/>
          </a:effectRef>
          <a:fontRef idx="minor">
            <a:schemeClr val="lt1"/>
          </a:fontRef>
        </dgm:style>
      </dgm:prSet>
      <dgm:spPr/>
    </dgm:pt>
    <dgm:pt modelId="{19B4C1D6-1DFF-4B27-8429-112E0E76A9D7}" type="pres">
      <dgm:prSet presAssocID="{D7CFDBBB-60CB-4E58-AB58-D5D252B324BA}" presName="text3" presStyleLbl="fgAcc3" presStyleIdx="0" presStyleCnt="2" custScaleX="245367">
        <dgm:presLayoutVars>
          <dgm:chPref val="3"/>
        </dgm:presLayoutVars>
      </dgm:prSet>
      <dgm:spPr/>
      <dgm:t>
        <a:bodyPr/>
        <a:lstStyle/>
        <a:p>
          <a:pPr rtl="1"/>
          <a:endParaRPr lang="ar-SA"/>
        </a:p>
      </dgm:t>
    </dgm:pt>
    <dgm:pt modelId="{B871A252-6846-4F70-A82B-9F16142BCCAE}" type="pres">
      <dgm:prSet presAssocID="{D7CFDBBB-60CB-4E58-AB58-D5D252B324BA}" presName="hierChild4" presStyleCnt="0"/>
      <dgm:spPr/>
    </dgm:pt>
    <dgm:pt modelId="{AAF7A9F6-748E-4280-B27C-2175AAB37ACB}" type="pres">
      <dgm:prSet presAssocID="{CC8F16D8-890F-41A7-B31D-193FE817FD6F}" presName="Name23" presStyleLbl="parChTrans1D4" presStyleIdx="0" presStyleCnt="6"/>
      <dgm:spPr/>
      <dgm:t>
        <a:bodyPr/>
        <a:lstStyle/>
        <a:p>
          <a:pPr rtl="1"/>
          <a:endParaRPr lang="ar-SA"/>
        </a:p>
      </dgm:t>
    </dgm:pt>
    <dgm:pt modelId="{6B67187C-7B83-4BC0-B6FA-BAD5A32DC117}" type="pres">
      <dgm:prSet presAssocID="{1991E461-3CB9-4798-92D0-2F89276BED87}" presName="hierRoot4" presStyleCnt="0"/>
      <dgm:spPr/>
    </dgm:pt>
    <dgm:pt modelId="{8E78CB38-9143-4248-92AB-D92291930FDA}" type="pres">
      <dgm:prSet presAssocID="{1991E461-3CB9-4798-92D0-2F89276BED87}" presName="composite4" presStyleCnt="0"/>
      <dgm:spPr/>
    </dgm:pt>
    <dgm:pt modelId="{00266D9C-D2C6-4ABB-832B-8C89D2C1EF07}" type="pres">
      <dgm:prSet presAssocID="{1991E461-3CB9-4798-92D0-2F89276BED87}" presName="background4" presStyleLbl="node4" presStyleIdx="0" presStyleCnt="6">
        <dgm:style>
          <a:lnRef idx="3">
            <a:schemeClr val="lt1"/>
          </a:lnRef>
          <a:fillRef idx="1">
            <a:schemeClr val="accent5"/>
          </a:fillRef>
          <a:effectRef idx="1">
            <a:schemeClr val="accent5"/>
          </a:effectRef>
          <a:fontRef idx="minor">
            <a:schemeClr val="lt1"/>
          </a:fontRef>
        </dgm:style>
      </dgm:prSet>
      <dgm:spPr/>
    </dgm:pt>
    <dgm:pt modelId="{5F80BE7B-5BE0-4EC2-BD32-641195E622E0}" type="pres">
      <dgm:prSet presAssocID="{1991E461-3CB9-4798-92D0-2F89276BED87}" presName="text4" presStyleLbl="fgAcc4" presStyleIdx="0" presStyleCnt="6" custScaleX="249446">
        <dgm:presLayoutVars>
          <dgm:chPref val="3"/>
        </dgm:presLayoutVars>
      </dgm:prSet>
      <dgm:spPr/>
      <dgm:t>
        <a:bodyPr/>
        <a:lstStyle/>
        <a:p>
          <a:pPr rtl="1"/>
          <a:endParaRPr lang="ar-SA"/>
        </a:p>
      </dgm:t>
    </dgm:pt>
    <dgm:pt modelId="{D1D37FCA-D46C-4574-8476-EBE144B8B9C0}" type="pres">
      <dgm:prSet presAssocID="{1991E461-3CB9-4798-92D0-2F89276BED87}" presName="hierChild5" presStyleCnt="0"/>
      <dgm:spPr/>
    </dgm:pt>
    <dgm:pt modelId="{61ABB2AC-118C-404B-98B0-249BE6BE0DDE}" type="pres">
      <dgm:prSet presAssocID="{94763B9F-A38B-46B3-823F-7DC32A7462CC}" presName="Name23" presStyleLbl="parChTrans1D4" presStyleIdx="1" presStyleCnt="6"/>
      <dgm:spPr/>
      <dgm:t>
        <a:bodyPr/>
        <a:lstStyle/>
        <a:p>
          <a:pPr rtl="1"/>
          <a:endParaRPr lang="ar-SA"/>
        </a:p>
      </dgm:t>
    </dgm:pt>
    <dgm:pt modelId="{E65FCECB-3353-4768-8D2A-29A52C851343}" type="pres">
      <dgm:prSet presAssocID="{C1E0F9A9-DACF-4403-A1AB-7C38A7347958}" presName="hierRoot4" presStyleCnt="0"/>
      <dgm:spPr/>
    </dgm:pt>
    <dgm:pt modelId="{D082AC36-F9D2-4044-953C-F752505C40BE}" type="pres">
      <dgm:prSet presAssocID="{C1E0F9A9-DACF-4403-A1AB-7C38A7347958}" presName="composite4" presStyleCnt="0"/>
      <dgm:spPr/>
    </dgm:pt>
    <dgm:pt modelId="{11F505E9-2904-4F92-BBCB-FDB08AEFEC7A}" type="pres">
      <dgm:prSet presAssocID="{C1E0F9A9-DACF-4403-A1AB-7C38A7347958}" presName="background4" presStyleLbl="node4" presStyleIdx="1" presStyleCnt="6">
        <dgm:style>
          <a:lnRef idx="3">
            <a:schemeClr val="lt1"/>
          </a:lnRef>
          <a:fillRef idx="1">
            <a:schemeClr val="accent6"/>
          </a:fillRef>
          <a:effectRef idx="1">
            <a:schemeClr val="accent6"/>
          </a:effectRef>
          <a:fontRef idx="minor">
            <a:schemeClr val="lt1"/>
          </a:fontRef>
        </dgm:style>
      </dgm:prSet>
      <dgm:spPr/>
    </dgm:pt>
    <dgm:pt modelId="{198D5C50-966D-40D8-B994-DEC6E55AD6F5}" type="pres">
      <dgm:prSet presAssocID="{C1E0F9A9-DACF-4403-A1AB-7C38A7347958}" presName="text4" presStyleLbl="fgAcc4" presStyleIdx="1" presStyleCnt="6" custScaleX="242944">
        <dgm:presLayoutVars>
          <dgm:chPref val="3"/>
        </dgm:presLayoutVars>
      </dgm:prSet>
      <dgm:spPr/>
      <dgm:t>
        <a:bodyPr/>
        <a:lstStyle/>
        <a:p>
          <a:pPr rtl="1"/>
          <a:endParaRPr lang="ar-SA"/>
        </a:p>
      </dgm:t>
    </dgm:pt>
    <dgm:pt modelId="{45E0AA63-E2C1-4F80-A79E-F0926857DC1E}" type="pres">
      <dgm:prSet presAssocID="{C1E0F9A9-DACF-4403-A1AB-7C38A7347958}" presName="hierChild5" presStyleCnt="0"/>
      <dgm:spPr/>
    </dgm:pt>
    <dgm:pt modelId="{9308A0E7-F31C-496C-98B2-9D745272A9A5}" type="pres">
      <dgm:prSet presAssocID="{00EE07EF-7F2D-4088-A5CC-FB666692DBEF}" presName="Name23" presStyleLbl="parChTrans1D4" presStyleIdx="2" presStyleCnt="6"/>
      <dgm:spPr/>
      <dgm:t>
        <a:bodyPr/>
        <a:lstStyle/>
        <a:p>
          <a:pPr rtl="1"/>
          <a:endParaRPr lang="ar-SA"/>
        </a:p>
      </dgm:t>
    </dgm:pt>
    <dgm:pt modelId="{9A14907C-4F35-4FFE-A953-CC67B76ABFF8}" type="pres">
      <dgm:prSet presAssocID="{1A4609D4-E51A-48AA-83C6-BB18D7677DD1}" presName="hierRoot4" presStyleCnt="0"/>
      <dgm:spPr/>
    </dgm:pt>
    <dgm:pt modelId="{FDB42F18-900F-40C8-B4AA-827E62E0202E}" type="pres">
      <dgm:prSet presAssocID="{1A4609D4-E51A-48AA-83C6-BB18D7677DD1}" presName="composite4" presStyleCnt="0"/>
      <dgm:spPr/>
    </dgm:pt>
    <dgm:pt modelId="{F0BAB333-6D64-45BA-9D45-573CB67AD533}" type="pres">
      <dgm:prSet presAssocID="{1A4609D4-E51A-48AA-83C6-BB18D7677DD1}" presName="background4" presStyleLbl="node4" presStyleIdx="2" presStyleCnt="6">
        <dgm:style>
          <a:lnRef idx="3">
            <a:schemeClr val="lt1"/>
          </a:lnRef>
          <a:fillRef idx="1">
            <a:schemeClr val="accent1"/>
          </a:fillRef>
          <a:effectRef idx="1">
            <a:schemeClr val="accent1"/>
          </a:effectRef>
          <a:fontRef idx="minor">
            <a:schemeClr val="lt1"/>
          </a:fontRef>
        </dgm:style>
      </dgm:prSet>
      <dgm:spPr/>
    </dgm:pt>
    <dgm:pt modelId="{DC1E6E76-5CEC-4E6C-8261-3B80684C9534}" type="pres">
      <dgm:prSet presAssocID="{1A4609D4-E51A-48AA-83C6-BB18D7677DD1}" presName="text4" presStyleLbl="fgAcc4" presStyleIdx="2" presStyleCnt="6" custScaleX="240837">
        <dgm:presLayoutVars>
          <dgm:chPref val="3"/>
        </dgm:presLayoutVars>
      </dgm:prSet>
      <dgm:spPr/>
      <dgm:t>
        <a:bodyPr/>
        <a:lstStyle/>
        <a:p>
          <a:pPr rtl="1"/>
          <a:endParaRPr lang="ar-SA"/>
        </a:p>
      </dgm:t>
    </dgm:pt>
    <dgm:pt modelId="{7535E583-4B45-4F4B-8F20-3D650FB0B8F9}" type="pres">
      <dgm:prSet presAssocID="{1A4609D4-E51A-48AA-83C6-BB18D7677DD1}" presName="hierChild5" presStyleCnt="0"/>
      <dgm:spPr/>
    </dgm:pt>
    <dgm:pt modelId="{947C6AF3-48F3-4961-841A-18AF165EA6B4}" type="pres">
      <dgm:prSet presAssocID="{25D46122-5FFF-4EE1-8576-17D2086ACF1E}" presName="Name10" presStyleLbl="parChTrans1D2" presStyleIdx="1" presStyleCnt="2"/>
      <dgm:spPr/>
      <dgm:t>
        <a:bodyPr/>
        <a:lstStyle/>
        <a:p>
          <a:pPr rtl="1"/>
          <a:endParaRPr lang="ar-SA"/>
        </a:p>
      </dgm:t>
    </dgm:pt>
    <dgm:pt modelId="{32A4560B-AB6C-4279-B20C-5130B350EA8C}" type="pres">
      <dgm:prSet presAssocID="{AAAFE516-D8DA-49B2-BD9E-869CE06FBDB6}" presName="hierRoot2" presStyleCnt="0"/>
      <dgm:spPr/>
    </dgm:pt>
    <dgm:pt modelId="{FC224F4B-B2BF-4899-B34B-116FABEE1F13}" type="pres">
      <dgm:prSet presAssocID="{AAAFE516-D8DA-49B2-BD9E-869CE06FBDB6}" presName="composite2" presStyleCnt="0"/>
      <dgm:spPr/>
    </dgm:pt>
    <dgm:pt modelId="{9110141F-6890-4658-AFE8-20BD4197210C}" type="pres">
      <dgm:prSet presAssocID="{AAAFE516-D8DA-49B2-BD9E-869CE06FBDB6}" presName="background2" presStyleLbl="node2" presStyleIdx="1" presStyleCnt="2">
        <dgm:style>
          <a:lnRef idx="3">
            <a:schemeClr val="lt1"/>
          </a:lnRef>
          <a:fillRef idx="1">
            <a:schemeClr val="accent2"/>
          </a:fillRef>
          <a:effectRef idx="1">
            <a:schemeClr val="accent2"/>
          </a:effectRef>
          <a:fontRef idx="minor">
            <a:schemeClr val="lt1"/>
          </a:fontRef>
        </dgm:style>
      </dgm:prSet>
      <dgm:spPr/>
    </dgm:pt>
    <dgm:pt modelId="{B253DE33-89E7-4468-9044-426284FBF513}" type="pres">
      <dgm:prSet presAssocID="{AAAFE516-D8DA-49B2-BD9E-869CE06FBDB6}" presName="text2" presStyleLbl="fgAcc2" presStyleIdx="1" presStyleCnt="2" custScaleX="243347">
        <dgm:presLayoutVars>
          <dgm:chPref val="3"/>
        </dgm:presLayoutVars>
      </dgm:prSet>
      <dgm:spPr/>
      <dgm:t>
        <a:bodyPr/>
        <a:lstStyle/>
        <a:p>
          <a:pPr rtl="1"/>
          <a:endParaRPr lang="ar-SA"/>
        </a:p>
      </dgm:t>
    </dgm:pt>
    <dgm:pt modelId="{BEF8D169-DC3F-4D23-A746-65A2EEE3AD06}" type="pres">
      <dgm:prSet presAssocID="{AAAFE516-D8DA-49B2-BD9E-869CE06FBDB6}" presName="hierChild3" presStyleCnt="0"/>
      <dgm:spPr/>
    </dgm:pt>
    <dgm:pt modelId="{2F441857-76E9-477C-A095-AE10481CBDB1}" type="pres">
      <dgm:prSet presAssocID="{A47DF205-E4DA-4E74-B594-88605E1A198A}" presName="Name17" presStyleLbl="parChTrans1D3" presStyleIdx="1" presStyleCnt="2"/>
      <dgm:spPr/>
      <dgm:t>
        <a:bodyPr/>
        <a:lstStyle/>
        <a:p>
          <a:pPr rtl="1"/>
          <a:endParaRPr lang="ar-SA"/>
        </a:p>
      </dgm:t>
    </dgm:pt>
    <dgm:pt modelId="{6F3DD7D2-EBA7-498A-B5C0-11A86FEE3BD5}" type="pres">
      <dgm:prSet presAssocID="{A22C671F-1DF2-4405-9580-381B0790605D}" presName="hierRoot3" presStyleCnt="0"/>
      <dgm:spPr/>
    </dgm:pt>
    <dgm:pt modelId="{2EB59263-02B4-49BE-931F-535B1F82B60B}" type="pres">
      <dgm:prSet presAssocID="{A22C671F-1DF2-4405-9580-381B0790605D}" presName="composite3" presStyleCnt="0"/>
      <dgm:spPr/>
    </dgm:pt>
    <dgm:pt modelId="{1AE1DDDD-AD80-447B-B468-A66D28508852}" type="pres">
      <dgm:prSet presAssocID="{A22C671F-1DF2-4405-9580-381B0790605D}" presName="background3" presStyleLbl="node3" presStyleIdx="1" presStyleCnt="2">
        <dgm:style>
          <a:lnRef idx="3">
            <a:schemeClr val="lt1"/>
          </a:lnRef>
          <a:fillRef idx="1">
            <a:schemeClr val="accent3"/>
          </a:fillRef>
          <a:effectRef idx="1">
            <a:schemeClr val="accent3"/>
          </a:effectRef>
          <a:fontRef idx="minor">
            <a:schemeClr val="lt1"/>
          </a:fontRef>
        </dgm:style>
      </dgm:prSet>
      <dgm:spPr/>
    </dgm:pt>
    <dgm:pt modelId="{0F9141BC-A6B7-4520-B638-218680E8C7D2}" type="pres">
      <dgm:prSet presAssocID="{A22C671F-1DF2-4405-9580-381B0790605D}" presName="text3" presStyleLbl="fgAcc3" presStyleIdx="1" presStyleCnt="2" custScaleX="244303">
        <dgm:presLayoutVars>
          <dgm:chPref val="3"/>
        </dgm:presLayoutVars>
      </dgm:prSet>
      <dgm:spPr/>
      <dgm:t>
        <a:bodyPr/>
        <a:lstStyle/>
        <a:p>
          <a:pPr rtl="1"/>
          <a:endParaRPr lang="ar-SA"/>
        </a:p>
      </dgm:t>
    </dgm:pt>
    <dgm:pt modelId="{D8ABAECF-6F14-466C-8C51-8C7D243B9ACA}" type="pres">
      <dgm:prSet presAssocID="{A22C671F-1DF2-4405-9580-381B0790605D}" presName="hierChild4" presStyleCnt="0"/>
      <dgm:spPr/>
    </dgm:pt>
    <dgm:pt modelId="{F4EB39D1-B8DC-4CED-B0A3-71179B7932B2}" type="pres">
      <dgm:prSet presAssocID="{C5FE7470-E5C1-4DC3-8218-B62FB2E9B58A}" presName="Name23" presStyleLbl="parChTrans1D4" presStyleIdx="3" presStyleCnt="6"/>
      <dgm:spPr/>
      <dgm:t>
        <a:bodyPr/>
        <a:lstStyle/>
        <a:p>
          <a:pPr rtl="1"/>
          <a:endParaRPr lang="ar-SA"/>
        </a:p>
      </dgm:t>
    </dgm:pt>
    <dgm:pt modelId="{B1B815F6-1883-441F-8B7E-781894885C89}" type="pres">
      <dgm:prSet presAssocID="{2201985C-55E9-42BE-A559-9906D4195C93}" presName="hierRoot4" presStyleCnt="0"/>
      <dgm:spPr/>
    </dgm:pt>
    <dgm:pt modelId="{EA863280-AECE-44D0-9C6B-DC7B2FF1B520}" type="pres">
      <dgm:prSet presAssocID="{2201985C-55E9-42BE-A559-9906D4195C93}" presName="composite4" presStyleCnt="0"/>
      <dgm:spPr/>
    </dgm:pt>
    <dgm:pt modelId="{617017B1-FA45-4FF7-87F5-7441A4F562AF}" type="pres">
      <dgm:prSet presAssocID="{2201985C-55E9-42BE-A559-9906D4195C93}" presName="background4" presStyleLbl="node4" presStyleIdx="3" presStyleCnt="6">
        <dgm:style>
          <a:lnRef idx="3">
            <a:schemeClr val="lt1"/>
          </a:lnRef>
          <a:fillRef idx="1">
            <a:schemeClr val="accent5"/>
          </a:fillRef>
          <a:effectRef idx="1">
            <a:schemeClr val="accent5"/>
          </a:effectRef>
          <a:fontRef idx="minor">
            <a:schemeClr val="lt1"/>
          </a:fontRef>
        </dgm:style>
      </dgm:prSet>
      <dgm:spPr/>
    </dgm:pt>
    <dgm:pt modelId="{AAC6E7A7-7D60-47A5-87B0-ACEC05D23C9D}" type="pres">
      <dgm:prSet presAssocID="{2201985C-55E9-42BE-A559-9906D4195C93}" presName="text4" presStyleLbl="fgAcc4" presStyleIdx="3" presStyleCnt="6" custScaleX="243293" custLinFactNeighborY="230">
        <dgm:presLayoutVars>
          <dgm:chPref val="3"/>
        </dgm:presLayoutVars>
      </dgm:prSet>
      <dgm:spPr/>
      <dgm:t>
        <a:bodyPr/>
        <a:lstStyle/>
        <a:p>
          <a:pPr rtl="1"/>
          <a:endParaRPr lang="ar-SA"/>
        </a:p>
      </dgm:t>
    </dgm:pt>
    <dgm:pt modelId="{EBB29163-74ED-4828-A2E0-5FFCD4694468}" type="pres">
      <dgm:prSet presAssocID="{2201985C-55E9-42BE-A559-9906D4195C93}" presName="hierChild5" presStyleCnt="0"/>
      <dgm:spPr/>
    </dgm:pt>
    <dgm:pt modelId="{8CC2462A-FADC-4198-8FED-AEA53C2A8A82}" type="pres">
      <dgm:prSet presAssocID="{C751D274-60EA-4D11-9AE8-F3C71BE2B3E9}" presName="Name23" presStyleLbl="parChTrans1D4" presStyleIdx="4" presStyleCnt="6"/>
      <dgm:spPr/>
      <dgm:t>
        <a:bodyPr/>
        <a:lstStyle/>
        <a:p>
          <a:pPr rtl="1"/>
          <a:endParaRPr lang="ar-SA"/>
        </a:p>
      </dgm:t>
    </dgm:pt>
    <dgm:pt modelId="{5488157E-5CA1-4149-B03C-E205FF8C67C0}" type="pres">
      <dgm:prSet presAssocID="{1C0E7B55-2C5E-4928-B813-01D307DD2C87}" presName="hierRoot4" presStyleCnt="0"/>
      <dgm:spPr/>
    </dgm:pt>
    <dgm:pt modelId="{4223A6FF-5798-4341-B944-8A7635100CF4}" type="pres">
      <dgm:prSet presAssocID="{1C0E7B55-2C5E-4928-B813-01D307DD2C87}" presName="composite4" presStyleCnt="0"/>
      <dgm:spPr/>
    </dgm:pt>
    <dgm:pt modelId="{B58FCC2C-56FF-4AD8-B359-9757EA38021C}" type="pres">
      <dgm:prSet presAssocID="{1C0E7B55-2C5E-4928-B813-01D307DD2C87}" presName="background4" presStyleLbl="node4" presStyleIdx="4" presStyleCnt="6">
        <dgm:style>
          <a:lnRef idx="3">
            <a:schemeClr val="lt1"/>
          </a:lnRef>
          <a:fillRef idx="1">
            <a:schemeClr val="accent6"/>
          </a:fillRef>
          <a:effectRef idx="1">
            <a:schemeClr val="accent6"/>
          </a:effectRef>
          <a:fontRef idx="minor">
            <a:schemeClr val="lt1"/>
          </a:fontRef>
        </dgm:style>
      </dgm:prSet>
      <dgm:spPr/>
    </dgm:pt>
    <dgm:pt modelId="{47C41FFD-FC28-4880-B687-2B6BC466B0FB}" type="pres">
      <dgm:prSet presAssocID="{1C0E7B55-2C5E-4928-B813-01D307DD2C87}" presName="text4" presStyleLbl="fgAcc4" presStyleIdx="4" presStyleCnt="6" custScaleX="243797">
        <dgm:presLayoutVars>
          <dgm:chPref val="3"/>
        </dgm:presLayoutVars>
      </dgm:prSet>
      <dgm:spPr/>
      <dgm:t>
        <a:bodyPr/>
        <a:lstStyle/>
        <a:p>
          <a:pPr rtl="1"/>
          <a:endParaRPr lang="ar-SA"/>
        </a:p>
      </dgm:t>
    </dgm:pt>
    <dgm:pt modelId="{86B152B3-4789-4FD2-BC11-CBB621CA3FE5}" type="pres">
      <dgm:prSet presAssocID="{1C0E7B55-2C5E-4928-B813-01D307DD2C87}" presName="hierChild5" presStyleCnt="0"/>
      <dgm:spPr/>
    </dgm:pt>
    <dgm:pt modelId="{38F036FC-810E-4C94-B8EA-AE314B7832EA}" type="pres">
      <dgm:prSet presAssocID="{A5B75B87-AC7A-4217-B510-0FD56C952FE0}" presName="Name23" presStyleLbl="parChTrans1D4" presStyleIdx="5" presStyleCnt="6"/>
      <dgm:spPr/>
      <dgm:t>
        <a:bodyPr/>
        <a:lstStyle/>
        <a:p>
          <a:pPr rtl="1"/>
          <a:endParaRPr lang="ar-SA"/>
        </a:p>
      </dgm:t>
    </dgm:pt>
    <dgm:pt modelId="{29346105-16FE-4049-9830-6CADF9125133}" type="pres">
      <dgm:prSet presAssocID="{FDFECAC7-A14A-46E6-BCBA-0E701073AE84}" presName="hierRoot4" presStyleCnt="0"/>
      <dgm:spPr/>
    </dgm:pt>
    <dgm:pt modelId="{0171355D-F865-40ED-842D-87552F55140F}" type="pres">
      <dgm:prSet presAssocID="{FDFECAC7-A14A-46E6-BCBA-0E701073AE84}" presName="composite4" presStyleCnt="0"/>
      <dgm:spPr/>
    </dgm:pt>
    <dgm:pt modelId="{BA4E85CD-FB5D-4115-87BA-E6B8650E7D7C}" type="pres">
      <dgm:prSet presAssocID="{FDFECAC7-A14A-46E6-BCBA-0E701073AE84}" presName="background4" presStyleLbl="node4" presStyleIdx="5" presStyleCnt="6">
        <dgm:style>
          <a:lnRef idx="3">
            <a:schemeClr val="lt1"/>
          </a:lnRef>
          <a:fillRef idx="1">
            <a:schemeClr val="accent1"/>
          </a:fillRef>
          <a:effectRef idx="1">
            <a:schemeClr val="accent1"/>
          </a:effectRef>
          <a:fontRef idx="minor">
            <a:schemeClr val="lt1"/>
          </a:fontRef>
        </dgm:style>
      </dgm:prSet>
      <dgm:spPr/>
    </dgm:pt>
    <dgm:pt modelId="{C1EFB240-1282-4228-9752-266AF889E928}" type="pres">
      <dgm:prSet presAssocID="{FDFECAC7-A14A-46E6-BCBA-0E701073AE84}" presName="text4" presStyleLbl="fgAcc4" presStyleIdx="5" presStyleCnt="6" custScaleX="255791">
        <dgm:presLayoutVars>
          <dgm:chPref val="3"/>
        </dgm:presLayoutVars>
      </dgm:prSet>
      <dgm:spPr/>
      <dgm:t>
        <a:bodyPr/>
        <a:lstStyle/>
        <a:p>
          <a:pPr rtl="1"/>
          <a:endParaRPr lang="ar-SA"/>
        </a:p>
      </dgm:t>
    </dgm:pt>
    <dgm:pt modelId="{4F503CB9-1BBD-4F28-A0D4-BFBC43D0FA4A}" type="pres">
      <dgm:prSet presAssocID="{FDFECAC7-A14A-46E6-BCBA-0E701073AE84}" presName="hierChild5" presStyleCnt="0"/>
      <dgm:spPr/>
    </dgm:pt>
  </dgm:ptLst>
  <dgm:cxnLst>
    <dgm:cxn modelId="{39ACB1D2-EE3C-48DF-90C5-3192209D0ABD}" srcId="{C1E0F9A9-DACF-4403-A1AB-7C38A7347958}" destId="{1A4609D4-E51A-48AA-83C6-BB18D7677DD1}" srcOrd="0" destOrd="0" parTransId="{00EE07EF-7F2D-4088-A5CC-FB666692DBEF}" sibTransId="{8E06076C-4BE1-410A-AAB2-EEDBAED191F6}"/>
    <dgm:cxn modelId="{73EB041F-F053-42DA-A6B7-B2028952F7A0}" type="presOf" srcId="{CC8F16D8-890F-41A7-B31D-193FE817FD6F}" destId="{AAF7A9F6-748E-4280-B27C-2175AAB37ACB}" srcOrd="0" destOrd="0" presId="urn:microsoft.com/office/officeart/2005/8/layout/hierarchy1"/>
    <dgm:cxn modelId="{BDF294A1-DFEE-4DD8-A527-A390A7E56C16}" type="presOf" srcId="{C751D274-60EA-4D11-9AE8-F3C71BE2B3E9}" destId="{8CC2462A-FADC-4198-8FED-AEA53C2A8A82}" srcOrd="0" destOrd="0" presId="urn:microsoft.com/office/officeart/2005/8/layout/hierarchy1"/>
    <dgm:cxn modelId="{D7D73F42-DB47-4254-939D-B02827F4CFDF}" type="presOf" srcId="{F2F49BD1-38D6-4ACE-BAE4-601EF784ADC4}" destId="{8E1CD226-7B53-48EA-BCD9-8FC849552844}" srcOrd="0" destOrd="0" presId="urn:microsoft.com/office/officeart/2005/8/layout/hierarchy1"/>
    <dgm:cxn modelId="{A7B8298B-829A-4DDE-BF21-25C833576D3B}" type="presOf" srcId="{2201985C-55E9-42BE-A559-9906D4195C93}" destId="{AAC6E7A7-7D60-47A5-87B0-ACEC05D23C9D}" srcOrd="0" destOrd="0" presId="urn:microsoft.com/office/officeart/2005/8/layout/hierarchy1"/>
    <dgm:cxn modelId="{2362E753-E923-482E-86D3-ED02916FA4AE}" srcId="{F2F49BD1-38D6-4ACE-BAE4-601EF784ADC4}" destId="{3277FB81-385C-4911-92E3-10C09D44D65C}" srcOrd="0" destOrd="0" parTransId="{0D1759BC-9670-445E-9726-3B5490C204AC}" sibTransId="{AE30919D-EB8F-448D-8A03-E3B0286EA9F8}"/>
    <dgm:cxn modelId="{2EB274AF-7B16-4C6F-864D-8BC4C07848B5}" srcId="{D7CFDBBB-60CB-4E58-AB58-D5D252B324BA}" destId="{1991E461-3CB9-4798-92D0-2F89276BED87}" srcOrd="0" destOrd="0" parTransId="{CC8F16D8-890F-41A7-B31D-193FE817FD6F}" sibTransId="{ADC351C0-A53E-4FC6-A7CB-34DB09D6016A}"/>
    <dgm:cxn modelId="{745D64A2-3657-42ED-BEF8-CD18FD6E7A7B}" type="presOf" srcId="{D84D467F-80D3-423E-BB6B-3C08DCF7F4F9}" destId="{5AA40574-6EDB-40AE-97B5-38BE22D63279}" srcOrd="0" destOrd="0" presId="urn:microsoft.com/office/officeart/2005/8/layout/hierarchy1"/>
    <dgm:cxn modelId="{A4BDF9DB-E253-4EBD-863A-8319F59FE3EA}" type="presOf" srcId="{4B336D4D-B616-4840-B903-3B7D8C2664BC}" destId="{16356681-2DB4-429B-A13F-430EA78E71B7}" srcOrd="0" destOrd="0" presId="urn:microsoft.com/office/officeart/2005/8/layout/hierarchy1"/>
    <dgm:cxn modelId="{51D47FDE-776C-4D0B-9697-AA535E819DEA}" type="presOf" srcId="{A47DF205-E4DA-4E74-B594-88605E1A198A}" destId="{2F441857-76E9-477C-A095-AE10481CBDB1}" srcOrd="0" destOrd="0" presId="urn:microsoft.com/office/officeart/2005/8/layout/hierarchy1"/>
    <dgm:cxn modelId="{F6CE9999-64A8-47BC-8751-6B7B1886FF7F}" type="presOf" srcId="{94763B9F-A38B-46B3-823F-7DC32A7462CC}" destId="{61ABB2AC-118C-404B-98B0-249BE6BE0DDE}" srcOrd="0" destOrd="0" presId="urn:microsoft.com/office/officeart/2005/8/layout/hierarchy1"/>
    <dgm:cxn modelId="{E7F84D1D-FF2B-45A8-A255-006894F6335F}" srcId="{A22C671F-1DF2-4405-9580-381B0790605D}" destId="{2201985C-55E9-42BE-A559-9906D4195C93}" srcOrd="0" destOrd="0" parTransId="{C5FE7470-E5C1-4DC3-8218-B62FB2E9B58A}" sibTransId="{8506F8EC-1C23-41A3-BCDD-815B75878FCA}"/>
    <dgm:cxn modelId="{41135BCF-7DCF-438E-9FEF-CC528E541A0A}" srcId="{AAAFE516-D8DA-49B2-BD9E-869CE06FBDB6}" destId="{A22C671F-1DF2-4405-9580-381B0790605D}" srcOrd="0" destOrd="0" parTransId="{A47DF205-E4DA-4E74-B594-88605E1A198A}" sibTransId="{0A040C72-406C-4776-9964-C050457CAC0F}"/>
    <dgm:cxn modelId="{34A668EF-5C33-4DA4-81A6-9E4A9D1893B9}" type="presOf" srcId="{A5B75B87-AC7A-4217-B510-0FD56C952FE0}" destId="{38F036FC-810E-4C94-B8EA-AE314B7832EA}" srcOrd="0" destOrd="0" presId="urn:microsoft.com/office/officeart/2005/8/layout/hierarchy1"/>
    <dgm:cxn modelId="{BE09CB88-1543-464C-BCB6-198FC48FD3E2}" type="presOf" srcId="{25D46122-5FFF-4EE1-8576-17D2086ACF1E}" destId="{947C6AF3-48F3-4961-841A-18AF165EA6B4}" srcOrd="0" destOrd="0" presId="urn:microsoft.com/office/officeart/2005/8/layout/hierarchy1"/>
    <dgm:cxn modelId="{A27C2AC3-ECBC-4322-82E7-EAC57657AF13}" type="presOf" srcId="{1C0E7B55-2C5E-4928-B813-01D307DD2C87}" destId="{47C41FFD-FC28-4880-B687-2B6BC466B0FB}" srcOrd="0" destOrd="0" presId="urn:microsoft.com/office/officeart/2005/8/layout/hierarchy1"/>
    <dgm:cxn modelId="{8AFCA416-70CC-4016-9331-99E34B51F832}" srcId="{2201985C-55E9-42BE-A559-9906D4195C93}" destId="{1C0E7B55-2C5E-4928-B813-01D307DD2C87}" srcOrd="0" destOrd="0" parTransId="{C751D274-60EA-4D11-9AE8-F3C71BE2B3E9}" sibTransId="{A75DB599-7DBA-4EC5-A40C-42C1A4D62078}"/>
    <dgm:cxn modelId="{9EB044A6-F860-43D6-A29A-2EC92F4BA2E0}" type="presOf" srcId="{D7CFDBBB-60CB-4E58-AB58-D5D252B324BA}" destId="{19B4C1D6-1DFF-4B27-8429-112E0E76A9D7}" srcOrd="0" destOrd="0" presId="urn:microsoft.com/office/officeart/2005/8/layout/hierarchy1"/>
    <dgm:cxn modelId="{C753D8DA-A79E-4A16-B6BB-1B4DADF53E34}" type="presOf" srcId="{00EE07EF-7F2D-4088-A5CC-FB666692DBEF}" destId="{9308A0E7-F31C-496C-98B2-9D745272A9A5}" srcOrd="0" destOrd="0" presId="urn:microsoft.com/office/officeart/2005/8/layout/hierarchy1"/>
    <dgm:cxn modelId="{1F8FE65A-F4CF-4FB8-A53E-3B68CA298F84}" srcId="{1C0E7B55-2C5E-4928-B813-01D307DD2C87}" destId="{FDFECAC7-A14A-46E6-BCBA-0E701073AE84}" srcOrd="0" destOrd="0" parTransId="{A5B75B87-AC7A-4217-B510-0FD56C952FE0}" sibTransId="{00A33AC0-100D-4884-902B-8B57480EFCA2}"/>
    <dgm:cxn modelId="{C70B88A2-C7E6-471A-8C4C-877B48911DC2}" type="presOf" srcId="{A22C671F-1DF2-4405-9580-381B0790605D}" destId="{0F9141BC-A6B7-4520-B638-218680E8C7D2}" srcOrd="0" destOrd="0" presId="urn:microsoft.com/office/officeart/2005/8/layout/hierarchy1"/>
    <dgm:cxn modelId="{C43F4A69-7B78-412D-A89F-7F25B1962D10}" srcId="{1991E461-3CB9-4798-92D0-2F89276BED87}" destId="{C1E0F9A9-DACF-4403-A1AB-7C38A7347958}" srcOrd="0" destOrd="0" parTransId="{94763B9F-A38B-46B3-823F-7DC32A7462CC}" sibTransId="{395CA980-D204-496C-8569-2B0257CF1CF4}"/>
    <dgm:cxn modelId="{DC765753-767E-4316-8BBB-53F0AB024ED0}" type="presOf" srcId="{1991E461-3CB9-4798-92D0-2F89276BED87}" destId="{5F80BE7B-5BE0-4EC2-BD32-641195E622E0}" srcOrd="0" destOrd="0" presId="urn:microsoft.com/office/officeart/2005/8/layout/hierarchy1"/>
    <dgm:cxn modelId="{38016C5F-0532-4FA1-B817-453E4E311725}" type="presOf" srcId="{FDFECAC7-A14A-46E6-BCBA-0E701073AE84}" destId="{C1EFB240-1282-4228-9752-266AF889E928}" srcOrd="0" destOrd="0" presId="urn:microsoft.com/office/officeart/2005/8/layout/hierarchy1"/>
    <dgm:cxn modelId="{09F689F9-7984-43BF-A9FF-15F28386DC9C}" type="presOf" srcId="{C5FE7470-E5C1-4DC3-8218-B62FB2E9B58A}" destId="{F4EB39D1-B8DC-4CED-B0A3-71179B7932B2}" srcOrd="0" destOrd="0" presId="urn:microsoft.com/office/officeart/2005/8/layout/hierarchy1"/>
    <dgm:cxn modelId="{7659578A-7242-409B-89BF-273F053974ED}" srcId="{F2F49BD1-38D6-4ACE-BAE4-601EF784ADC4}" destId="{AAAFE516-D8DA-49B2-BD9E-869CE06FBDB6}" srcOrd="1" destOrd="0" parTransId="{25D46122-5FFF-4EE1-8576-17D2086ACF1E}" sibTransId="{D4DE8158-EEEE-41FF-870C-9E0AFA2814BC}"/>
    <dgm:cxn modelId="{071E96C7-E280-4D38-A8B1-664E90DBD00E}" type="presOf" srcId="{3277FB81-385C-4911-92E3-10C09D44D65C}" destId="{1A8EF42C-B5F8-4CEF-A7BC-F14138C19DBC}" srcOrd="0" destOrd="0" presId="urn:microsoft.com/office/officeart/2005/8/layout/hierarchy1"/>
    <dgm:cxn modelId="{953F4E4D-89A8-4B00-9B94-B29CAAE035E7}" type="presOf" srcId="{1A4609D4-E51A-48AA-83C6-BB18D7677DD1}" destId="{DC1E6E76-5CEC-4E6C-8261-3B80684C9534}" srcOrd="0" destOrd="0" presId="urn:microsoft.com/office/officeart/2005/8/layout/hierarchy1"/>
    <dgm:cxn modelId="{0EAA2541-2BDA-43D8-ABF8-5CE9417FFD7A}" type="presOf" srcId="{0D1759BC-9670-445E-9726-3B5490C204AC}" destId="{530FDBB0-8F6E-446A-97BA-01637CAC8E5F}" srcOrd="0" destOrd="0" presId="urn:microsoft.com/office/officeart/2005/8/layout/hierarchy1"/>
    <dgm:cxn modelId="{6D9FC941-033C-444D-BE9F-50D60A489F91}" type="presOf" srcId="{C1E0F9A9-DACF-4403-A1AB-7C38A7347958}" destId="{198D5C50-966D-40D8-B994-DEC6E55AD6F5}" srcOrd="0" destOrd="0" presId="urn:microsoft.com/office/officeart/2005/8/layout/hierarchy1"/>
    <dgm:cxn modelId="{67C4B35A-ECA9-48D0-A218-62E19A3FA5DF}" type="presOf" srcId="{AAAFE516-D8DA-49B2-BD9E-869CE06FBDB6}" destId="{B253DE33-89E7-4468-9044-426284FBF513}" srcOrd="0" destOrd="0" presId="urn:microsoft.com/office/officeart/2005/8/layout/hierarchy1"/>
    <dgm:cxn modelId="{8305EA90-2C4B-4F00-B68B-72DF59BF69DD}" srcId="{D84D467F-80D3-423E-BB6B-3C08DCF7F4F9}" destId="{F2F49BD1-38D6-4ACE-BAE4-601EF784ADC4}" srcOrd="0" destOrd="0" parTransId="{844F1EC7-F266-4F87-B951-F6DDD8904490}" sibTransId="{F5194C6B-481B-4290-BBA4-A6DB2CD6A908}"/>
    <dgm:cxn modelId="{EBB6A049-4299-4C23-AC9B-113F66F282B9}" srcId="{3277FB81-385C-4911-92E3-10C09D44D65C}" destId="{D7CFDBBB-60CB-4E58-AB58-D5D252B324BA}" srcOrd="0" destOrd="0" parTransId="{4B336D4D-B616-4840-B903-3B7D8C2664BC}" sibTransId="{9261E406-8D94-4683-89F7-3EF47DE89A81}"/>
    <dgm:cxn modelId="{418935C9-0A12-4DFF-81F2-7B37268D216D}" type="presParOf" srcId="{5AA40574-6EDB-40AE-97B5-38BE22D63279}" destId="{71FF5092-5FD5-4FA1-9773-1EAA9471C2AD}" srcOrd="0" destOrd="0" presId="urn:microsoft.com/office/officeart/2005/8/layout/hierarchy1"/>
    <dgm:cxn modelId="{09483091-A9AD-4973-812C-36F94847EC79}" type="presParOf" srcId="{71FF5092-5FD5-4FA1-9773-1EAA9471C2AD}" destId="{82C29059-3598-43A3-BD5B-6751401E90F2}" srcOrd="0" destOrd="0" presId="urn:microsoft.com/office/officeart/2005/8/layout/hierarchy1"/>
    <dgm:cxn modelId="{2783EBF1-2571-4402-9E44-00337893B4B8}" type="presParOf" srcId="{82C29059-3598-43A3-BD5B-6751401E90F2}" destId="{29D9BAFA-5BA1-43CF-BC17-124A17599AD1}" srcOrd="0" destOrd="0" presId="urn:microsoft.com/office/officeart/2005/8/layout/hierarchy1"/>
    <dgm:cxn modelId="{D5B85411-A78E-4F0C-9480-076ED486F27A}" type="presParOf" srcId="{82C29059-3598-43A3-BD5B-6751401E90F2}" destId="{8E1CD226-7B53-48EA-BCD9-8FC849552844}" srcOrd="1" destOrd="0" presId="urn:microsoft.com/office/officeart/2005/8/layout/hierarchy1"/>
    <dgm:cxn modelId="{117A1473-A6FA-4788-8D71-B38C2012AE79}" type="presParOf" srcId="{71FF5092-5FD5-4FA1-9773-1EAA9471C2AD}" destId="{FFD6201D-96BB-48B6-A20D-55A0202E6707}" srcOrd="1" destOrd="0" presId="urn:microsoft.com/office/officeart/2005/8/layout/hierarchy1"/>
    <dgm:cxn modelId="{DE95B71F-6703-4CD9-8403-07E516A5A5CD}" type="presParOf" srcId="{FFD6201D-96BB-48B6-A20D-55A0202E6707}" destId="{530FDBB0-8F6E-446A-97BA-01637CAC8E5F}" srcOrd="0" destOrd="0" presId="urn:microsoft.com/office/officeart/2005/8/layout/hierarchy1"/>
    <dgm:cxn modelId="{39FA3CF3-8F10-409D-AAD4-9F576B9B2B33}" type="presParOf" srcId="{FFD6201D-96BB-48B6-A20D-55A0202E6707}" destId="{AD269D6D-3B37-42AF-BBBA-F89C7895D587}" srcOrd="1" destOrd="0" presId="urn:microsoft.com/office/officeart/2005/8/layout/hierarchy1"/>
    <dgm:cxn modelId="{19DCFA2C-1D33-4463-BD6E-0A9BE08A9E8B}" type="presParOf" srcId="{AD269D6D-3B37-42AF-BBBA-F89C7895D587}" destId="{F0CA2B13-2D05-4E14-88A7-427045621E0A}" srcOrd="0" destOrd="0" presId="urn:microsoft.com/office/officeart/2005/8/layout/hierarchy1"/>
    <dgm:cxn modelId="{1813E028-E80B-4010-9569-CBC4B346FD66}" type="presParOf" srcId="{F0CA2B13-2D05-4E14-88A7-427045621E0A}" destId="{80D349C4-641A-450B-90F3-F30129030F03}" srcOrd="0" destOrd="0" presId="urn:microsoft.com/office/officeart/2005/8/layout/hierarchy1"/>
    <dgm:cxn modelId="{018CE180-6C4A-40B1-8A68-4BF8595998A9}" type="presParOf" srcId="{F0CA2B13-2D05-4E14-88A7-427045621E0A}" destId="{1A8EF42C-B5F8-4CEF-A7BC-F14138C19DBC}" srcOrd="1" destOrd="0" presId="urn:microsoft.com/office/officeart/2005/8/layout/hierarchy1"/>
    <dgm:cxn modelId="{9333712B-0E9E-4609-9C12-789FAD1C3BBB}" type="presParOf" srcId="{AD269D6D-3B37-42AF-BBBA-F89C7895D587}" destId="{3B9EAF04-9486-438A-BEAD-5D3D331EE938}" srcOrd="1" destOrd="0" presId="urn:microsoft.com/office/officeart/2005/8/layout/hierarchy1"/>
    <dgm:cxn modelId="{39BC0ADE-0620-435F-B0B8-15329EF50662}" type="presParOf" srcId="{3B9EAF04-9486-438A-BEAD-5D3D331EE938}" destId="{16356681-2DB4-429B-A13F-430EA78E71B7}" srcOrd="0" destOrd="0" presId="urn:microsoft.com/office/officeart/2005/8/layout/hierarchy1"/>
    <dgm:cxn modelId="{F99D51F7-33FC-461C-BDF2-4F1DFE611960}" type="presParOf" srcId="{3B9EAF04-9486-438A-BEAD-5D3D331EE938}" destId="{3DA9FC17-94D0-4AFA-877A-8693E387D751}" srcOrd="1" destOrd="0" presId="urn:microsoft.com/office/officeart/2005/8/layout/hierarchy1"/>
    <dgm:cxn modelId="{6C1E71CD-712E-470F-B2E1-0E3F2EF5E3E5}" type="presParOf" srcId="{3DA9FC17-94D0-4AFA-877A-8693E387D751}" destId="{D4449A5C-C60D-480A-9C4A-B26C36D54A8F}" srcOrd="0" destOrd="0" presId="urn:microsoft.com/office/officeart/2005/8/layout/hierarchy1"/>
    <dgm:cxn modelId="{94057028-2C53-4FF4-9A9F-CCAD3FF13C52}" type="presParOf" srcId="{D4449A5C-C60D-480A-9C4A-B26C36D54A8F}" destId="{08675006-BD48-4888-BCBA-30FE60CA62CB}" srcOrd="0" destOrd="0" presId="urn:microsoft.com/office/officeart/2005/8/layout/hierarchy1"/>
    <dgm:cxn modelId="{75EEF2C7-2FEC-42C0-9F47-9EFC1A927EDD}" type="presParOf" srcId="{D4449A5C-C60D-480A-9C4A-B26C36D54A8F}" destId="{19B4C1D6-1DFF-4B27-8429-112E0E76A9D7}" srcOrd="1" destOrd="0" presId="urn:microsoft.com/office/officeart/2005/8/layout/hierarchy1"/>
    <dgm:cxn modelId="{E74E9EA5-4749-4A8A-AE96-2C044EDB4C9C}" type="presParOf" srcId="{3DA9FC17-94D0-4AFA-877A-8693E387D751}" destId="{B871A252-6846-4F70-A82B-9F16142BCCAE}" srcOrd="1" destOrd="0" presId="urn:microsoft.com/office/officeart/2005/8/layout/hierarchy1"/>
    <dgm:cxn modelId="{AFDFEB40-E12F-413E-8253-CC47AC60DF1D}" type="presParOf" srcId="{B871A252-6846-4F70-A82B-9F16142BCCAE}" destId="{AAF7A9F6-748E-4280-B27C-2175AAB37ACB}" srcOrd="0" destOrd="0" presId="urn:microsoft.com/office/officeart/2005/8/layout/hierarchy1"/>
    <dgm:cxn modelId="{2CD62184-44EE-4111-B6AE-1FC8312F5AB4}" type="presParOf" srcId="{B871A252-6846-4F70-A82B-9F16142BCCAE}" destId="{6B67187C-7B83-4BC0-B6FA-BAD5A32DC117}" srcOrd="1" destOrd="0" presId="urn:microsoft.com/office/officeart/2005/8/layout/hierarchy1"/>
    <dgm:cxn modelId="{9938178B-8A4A-4064-A1FF-537F6091C9EB}" type="presParOf" srcId="{6B67187C-7B83-4BC0-B6FA-BAD5A32DC117}" destId="{8E78CB38-9143-4248-92AB-D92291930FDA}" srcOrd="0" destOrd="0" presId="urn:microsoft.com/office/officeart/2005/8/layout/hierarchy1"/>
    <dgm:cxn modelId="{7C4B4E19-76A5-4F41-B382-A9900EAE4ABF}" type="presParOf" srcId="{8E78CB38-9143-4248-92AB-D92291930FDA}" destId="{00266D9C-D2C6-4ABB-832B-8C89D2C1EF07}" srcOrd="0" destOrd="0" presId="urn:microsoft.com/office/officeart/2005/8/layout/hierarchy1"/>
    <dgm:cxn modelId="{9C123367-20AB-4C41-B59C-A92C1343F772}" type="presParOf" srcId="{8E78CB38-9143-4248-92AB-D92291930FDA}" destId="{5F80BE7B-5BE0-4EC2-BD32-641195E622E0}" srcOrd="1" destOrd="0" presId="urn:microsoft.com/office/officeart/2005/8/layout/hierarchy1"/>
    <dgm:cxn modelId="{A7EEE31B-C596-45A0-82B4-68CDBCFC2B25}" type="presParOf" srcId="{6B67187C-7B83-4BC0-B6FA-BAD5A32DC117}" destId="{D1D37FCA-D46C-4574-8476-EBE144B8B9C0}" srcOrd="1" destOrd="0" presId="urn:microsoft.com/office/officeart/2005/8/layout/hierarchy1"/>
    <dgm:cxn modelId="{B1D42A27-9E7B-4822-A09F-9242CD019C2B}" type="presParOf" srcId="{D1D37FCA-D46C-4574-8476-EBE144B8B9C0}" destId="{61ABB2AC-118C-404B-98B0-249BE6BE0DDE}" srcOrd="0" destOrd="0" presId="urn:microsoft.com/office/officeart/2005/8/layout/hierarchy1"/>
    <dgm:cxn modelId="{D588C282-9500-436D-9D49-6DEAEAABF0B3}" type="presParOf" srcId="{D1D37FCA-D46C-4574-8476-EBE144B8B9C0}" destId="{E65FCECB-3353-4768-8D2A-29A52C851343}" srcOrd="1" destOrd="0" presId="urn:microsoft.com/office/officeart/2005/8/layout/hierarchy1"/>
    <dgm:cxn modelId="{6D36AB18-C31B-4747-89F3-CEDA9D32D362}" type="presParOf" srcId="{E65FCECB-3353-4768-8D2A-29A52C851343}" destId="{D082AC36-F9D2-4044-953C-F752505C40BE}" srcOrd="0" destOrd="0" presId="urn:microsoft.com/office/officeart/2005/8/layout/hierarchy1"/>
    <dgm:cxn modelId="{AA03470F-86AA-41E9-85B8-17B2ADE8B5DA}" type="presParOf" srcId="{D082AC36-F9D2-4044-953C-F752505C40BE}" destId="{11F505E9-2904-4F92-BBCB-FDB08AEFEC7A}" srcOrd="0" destOrd="0" presId="urn:microsoft.com/office/officeart/2005/8/layout/hierarchy1"/>
    <dgm:cxn modelId="{57A323BA-87F7-40FF-9295-2B67E19EBF95}" type="presParOf" srcId="{D082AC36-F9D2-4044-953C-F752505C40BE}" destId="{198D5C50-966D-40D8-B994-DEC6E55AD6F5}" srcOrd="1" destOrd="0" presId="urn:microsoft.com/office/officeart/2005/8/layout/hierarchy1"/>
    <dgm:cxn modelId="{5FB1AA3F-F5B4-4B90-B00F-B12B4AB5452C}" type="presParOf" srcId="{E65FCECB-3353-4768-8D2A-29A52C851343}" destId="{45E0AA63-E2C1-4F80-A79E-F0926857DC1E}" srcOrd="1" destOrd="0" presId="urn:microsoft.com/office/officeart/2005/8/layout/hierarchy1"/>
    <dgm:cxn modelId="{1DF34141-3548-40F1-B4BB-E8739169AF90}" type="presParOf" srcId="{45E0AA63-E2C1-4F80-A79E-F0926857DC1E}" destId="{9308A0E7-F31C-496C-98B2-9D745272A9A5}" srcOrd="0" destOrd="0" presId="urn:microsoft.com/office/officeart/2005/8/layout/hierarchy1"/>
    <dgm:cxn modelId="{033B6C5A-8C06-418C-A44C-275E1D9B34E3}" type="presParOf" srcId="{45E0AA63-E2C1-4F80-A79E-F0926857DC1E}" destId="{9A14907C-4F35-4FFE-A953-CC67B76ABFF8}" srcOrd="1" destOrd="0" presId="urn:microsoft.com/office/officeart/2005/8/layout/hierarchy1"/>
    <dgm:cxn modelId="{8967896F-6FDB-4D3D-9A80-18AB3B4448CE}" type="presParOf" srcId="{9A14907C-4F35-4FFE-A953-CC67B76ABFF8}" destId="{FDB42F18-900F-40C8-B4AA-827E62E0202E}" srcOrd="0" destOrd="0" presId="urn:microsoft.com/office/officeart/2005/8/layout/hierarchy1"/>
    <dgm:cxn modelId="{6DE3E617-D037-4887-853B-4C0073B4ED05}" type="presParOf" srcId="{FDB42F18-900F-40C8-B4AA-827E62E0202E}" destId="{F0BAB333-6D64-45BA-9D45-573CB67AD533}" srcOrd="0" destOrd="0" presId="urn:microsoft.com/office/officeart/2005/8/layout/hierarchy1"/>
    <dgm:cxn modelId="{D32519E1-CA3E-4D3B-A83E-5CD7383EA66E}" type="presParOf" srcId="{FDB42F18-900F-40C8-B4AA-827E62E0202E}" destId="{DC1E6E76-5CEC-4E6C-8261-3B80684C9534}" srcOrd="1" destOrd="0" presId="urn:microsoft.com/office/officeart/2005/8/layout/hierarchy1"/>
    <dgm:cxn modelId="{2577869C-D35C-4874-A4F5-98A2CB755862}" type="presParOf" srcId="{9A14907C-4F35-4FFE-A953-CC67B76ABFF8}" destId="{7535E583-4B45-4F4B-8F20-3D650FB0B8F9}" srcOrd="1" destOrd="0" presId="urn:microsoft.com/office/officeart/2005/8/layout/hierarchy1"/>
    <dgm:cxn modelId="{90574B4E-79DD-46B7-AAEA-6EC660FA2E3E}" type="presParOf" srcId="{FFD6201D-96BB-48B6-A20D-55A0202E6707}" destId="{947C6AF3-48F3-4961-841A-18AF165EA6B4}" srcOrd="2" destOrd="0" presId="urn:microsoft.com/office/officeart/2005/8/layout/hierarchy1"/>
    <dgm:cxn modelId="{29542169-183C-4899-A518-2C4C436CC13D}" type="presParOf" srcId="{FFD6201D-96BB-48B6-A20D-55A0202E6707}" destId="{32A4560B-AB6C-4279-B20C-5130B350EA8C}" srcOrd="3" destOrd="0" presId="urn:microsoft.com/office/officeart/2005/8/layout/hierarchy1"/>
    <dgm:cxn modelId="{BE1D6C73-7729-4545-BFA7-F6829CE5E68C}" type="presParOf" srcId="{32A4560B-AB6C-4279-B20C-5130B350EA8C}" destId="{FC224F4B-B2BF-4899-B34B-116FABEE1F13}" srcOrd="0" destOrd="0" presId="urn:microsoft.com/office/officeart/2005/8/layout/hierarchy1"/>
    <dgm:cxn modelId="{2ABBCAF9-BACF-4AC8-A8F6-9524A8E0B378}" type="presParOf" srcId="{FC224F4B-B2BF-4899-B34B-116FABEE1F13}" destId="{9110141F-6890-4658-AFE8-20BD4197210C}" srcOrd="0" destOrd="0" presId="urn:microsoft.com/office/officeart/2005/8/layout/hierarchy1"/>
    <dgm:cxn modelId="{F568C90E-651E-4C7D-8EAC-56D07C808C65}" type="presParOf" srcId="{FC224F4B-B2BF-4899-B34B-116FABEE1F13}" destId="{B253DE33-89E7-4468-9044-426284FBF513}" srcOrd="1" destOrd="0" presId="urn:microsoft.com/office/officeart/2005/8/layout/hierarchy1"/>
    <dgm:cxn modelId="{B096AA7F-A6BE-4123-A666-B7E8FCF5DFAE}" type="presParOf" srcId="{32A4560B-AB6C-4279-B20C-5130B350EA8C}" destId="{BEF8D169-DC3F-4D23-A746-65A2EEE3AD06}" srcOrd="1" destOrd="0" presId="urn:microsoft.com/office/officeart/2005/8/layout/hierarchy1"/>
    <dgm:cxn modelId="{FDFA86F2-CF9C-43DE-A283-BB2D6B8A8802}" type="presParOf" srcId="{BEF8D169-DC3F-4D23-A746-65A2EEE3AD06}" destId="{2F441857-76E9-477C-A095-AE10481CBDB1}" srcOrd="0" destOrd="0" presId="urn:microsoft.com/office/officeart/2005/8/layout/hierarchy1"/>
    <dgm:cxn modelId="{106E3D0A-767A-4EF4-9AC5-F1609F87CF53}" type="presParOf" srcId="{BEF8D169-DC3F-4D23-A746-65A2EEE3AD06}" destId="{6F3DD7D2-EBA7-498A-B5C0-11A86FEE3BD5}" srcOrd="1" destOrd="0" presId="urn:microsoft.com/office/officeart/2005/8/layout/hierarchy1"/>
    <dgm:cxn modelId="{01A50A2A-87DC-4056-8C0D-CBE4ADDDFC73}" type="presParOf" srcId="{6F3DD7D2-EBA7-498A-B5C0-11A86FEE3BD5}" destId="{2EB59263-02B4-49BE-931F-535B1F82B60B}" srcOrd="0" destOrd="0" presId="urn:microsoft.com/office/officeart/2005/8/layout/hierarchy1"/>
    <dgm:cxn modelId="{69FBE7C0-B1A4-4C18-844A-D56B08A95B00}" type="presParOf" srcId="{2EB59263-02B4-49BE-931F-535B1F82B60B}" destId="{1AE1DDDD-AD80-447B-B468-A66D28508852}" srcOrd="0" destOrd="0" presId="urn:microsoft.com/office/officeart/2005/8/layout/hierarchy1"/>
    <dgm:cxn modelId="{110015C0-6253-4854-AB54-DC1C050D2666}" type="presParOf" srcId="{2EB59263-02B4-49BE-931F-535B1F82B60B}" destId="{0F9141BC-A6B7-4520-B638-218680E8C7D2}" srcOrd="1" destOrd="0" presId="urn:microsoft.com/office/officeart/2005/8/layout/hierarchy1"/>
    <dgm:cxn modelId="{E111687D-7CB5-4B40-A81D-49DA81A517C3}" type="presParOf" srcId="{6F3DD7D2-EBA7-498A-B5C0-11A86FEE3BD5}" destId="{D8ABAECF-6F14-466C-8C51-8C7D243B9ACA}" srcOrd="1" destOrd="0" presId="urn:microsoft.com/office/officeart/2005/8/layout/hierarchy1"/>
    <dgm:cxn modelId="{B9FD1693-1750-4550-92DA-912B03D44ABB}" type="presParOf" srcId="{D8ABAECF-6F14-466C-8C51-8C7D243B9ACA}" destId="{F4EB39D1-B8DC-4CED-B0A3-71179B7932B2}" srcOrd="0" destOrd="0" presId="urn:microsoft.com/office/officeart/2005/8/layout/hierarchy1"/>
    <dgm:cxn modelId="{E2093E81-88C4-4A40-8C24-4C1B9E569DD6}" type="presParOf" srcId="{D8ABAECF-6F14-466C-8C51-8C7D243B9ACA}" destId="{B1B815F6-1883-441F-8B7E-781894885C89}" srcOrd="1" destOrd="0" presId="urn:microsoft.com/office/officeart/2005/8/layout/hierarchy1"/>
    <dgm:cxn modelId="{237DBA22-337D-4C31-B171-E20C3EC7A9ED}" type="presParOf" srcId="{B1B815F6-1883-441F-8B7E-781894885C89}" destId="{EA863280-AECE-44D0-9C6B-DC7B2FF1B520}" srcOrd="0" destOrd="0" presId="urn:microsoft.com/office/officeart/2005/8/layout/hierarchy1"/>
    <dgm:cxn modelId="{A90D29F2-56C8-4013-B459-276EE13EF6D5}" type="presParOf" srcId="{EA863280-AECE-44D0-9C6B-DC7B2FF1B520}" destId="{617017B1-FA45-4FF7-87F5-7441A4F562AF}" srcOrd="0" destOrd="0" presId="urn:microsoft.com/office/officeart/2005/8/layout/hierarchy1"/>
    <dgm:cxn modelId="{B3615B79-3465-4F64-9ECC-71D1324E6972}" type="presParOf" srcId="{EA863280-AECE-44D0-9C6B-DC7B2FF1B520}" destId="{AAC6E7A7-7D60-47A5-87B0-ACEC05D23C9D}" srcOrd="1" destOrd="0" presId="urn:microsoft.com/office/officeart/2005/8/layout/hierarchy1"/>
    <dgm:cxn modelId="{E411282F-6CCB-4E70-B4B5-714678CA0262}" type="presParOf" srcId="{B1B815F6-1883-441F-8B7E-781894885C89}" destId="{EBB29163-74ED-4828-A2E0-5FFCD4694468}" srcOrd="1" destOrd="0" presId="urn:microsoft.com/office/officeart/2005/8/layout/hierarchy1"/>
    <dgm:cxn modelId="{D104615C-9F33-4FC0-80B6-5536754F33FF}" type="presParOf" srcId="{EBB29163-74ED-4828-A2E0-5FFCD4694468}" destId="{8CC2462A-FADC-4198-8FED-AEA53C2A8A82}" srcOrd="0" destOrd="0" presId="urn:microsoft.com/office/officeart/2005/8/layout/hierarchy1"/>
    <dgm:cxn modelId="{025BC037-86A9-4E2D-A6FD-8EED40584AB3}" type="presParOf" srcId="{EBB29163-74ED-4828-A2E0-5FFCD4694468}" destId="{5488157E-5CA1-4149-B03C-E205FF8C67C0}" srcOrd="1" destOrd="0" presId="urn:microsoft.com/office/officeart/2005/8/layout/hierarchy1"/>
    <dgm:cxn modelId="{29F15D44-B7F7-4C9D-8837-B4DB15C37652}" type="presParOf" srcId="{5488157E-5CA1-4149-B03C-E205FF8C67C0}" destId="{4223A6FF-5798-4341-B944-8A7635100CF4}" srcOrd="0" destOrd="0" presId="urn:microsoft.com/office/officeart/2005/8/layout/hierarchy1"/>
    <dgm:cxn modelId="{64BF238F-86D4-48A6-9747-35091A653771}" type="presParOf" srcId="{4223A6FF-5798-4341-B944-8A7635100CF4}" destId="{B58FCC2C-56FF-4AD8-B359-9757EA38021C}" srcOrd="0" destOrd="0" presId="urn:microsoft.com/office/officeart/2005/8/layout/hierarchy1"/>
    <dgm:cxn modelId="{B71876E5-39DD-49C8-B52B-6449BD1FA547}" type="presParOf" srcId="{4223A6FF-5798-4341-B944-8A7635100CF4}" destId="{47C41FFD-FC28-4880-B687-2B6BC466B0FB}" srcOrd="1" destOrd="0" presId="urn:microsoft.com/office/officeart/2005/8/layout/hierarchy1"/>
    <dgm:cxn modelId="{D805626A-53DE-4147-B84B-084335CA35B5}" type="presParOf" srcId="{5488157E-5CA1-4149-B03C-E205FF8C67C0}" destId="{86B152B3-4789-4FD2-BC11-CBB621CA3FE5}" srcOrd="1" destOrd="0" presId="urn:microsoft.com/office/officeart/2005/8/layout/hierarchy1"/>
    <dgm:cxn modelId="{00ED050E-6E31-46B3-A006-652CFB67F461}" type="presParOf" srcId="{86B152B3-4789-4FD2-BC11-CBB621CA3FE5}" destId="{38F036FC-810E-4C94-B8EA-AE314B7832EA}" srcOrd="0" destOrd="0" presId="urn:microsoft.com/office/officeart/2005/8/layout/hierarchy1"/>
    <dgm:cxn modelId="{A9EA32F6-3865-491E-875F-28D9BD102930}" type="presParOf" srcId="{86B152B3-4789-4FD2-BC11-CBB621CA3FE5}" destId="{29346105-16FE-4049-9830-6CADF9125133}" srcOrd="1" destOrd="0" presId="urn:microsoft.com/office/officeart/2005/8/layout/hierarchy1"/>
    <dgm:cxn modelId="{38FA533A-894C-42F9-93D3-90775A46EF3F}" type="presParOf" srcId="{29346105-16FE-4049-9830-6CADF9125133}" destId="{0171355D-F865-40ED-842D-87552F55140F}" srcOrd="0" destOrd="0" presId="urn:microsoft.com/office/officeart/2005/8/layout/hierarchy1"/>
    <dgm:cxn modelId="{368B10B8-624B-49A1-AB22-E096EB1C834A}" type="presParOf" srcId="{0171355D-F865-40ED-842D-87552F55140F}" destId="{BA4E85CD-FB5D-4115-87BA-E6B8650E7D7C}" srcOrd="0" destOrd="0" presId="urn:microsoft.com/office/officeart/2005/8/layout/hierarchy1"/>
    <dgm:cxn modelId="{DDFA5479-4685-4A40-B430-3CDE6DE312B5}" type="presParOf" srcId="{0171355D-F865-40ED-842D-87552F55140F}" destId="{C1EFB240-1282-4228-9752-266AF889E928}" srcOrd="1" destOrd="0" presId="urn:microsoft.com/office/officeart/2005/8/layout/hierarchy1"/>
    <dgm:cxn modelId="{11860C51-F978-44FA-9A33-02B4CA5B40F8}" type="presParOf" srcId="{29346105-16FE-4049-9830-6CADF9125133}" destId="{4F503CB9-1BBD-4F28-A0D4-BFBC43D0FA4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9B670A-3445-41E0-8C99-9D7BE7DF1866}">
      <dsp:nvSpPr>
        <dsp:cNvPr id="0" name=""/>
        <dsp:cNvSpPr/>
      </dsp:nvSpPr>
      <dsp:spPr>
        <a:xfrm>
          <a:off x="7724542" y="2585132"/>
          <a:ext cx="1233091" cy="892203"/>
        </a:xfrm>
        <a:prstGeom prst="roundRect">
          <a:avLst>
            <a:gd name="adj" fmla="val 10000"/>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DZ" sz="1700" b="1" kern="1200" dirty="0" smtClean="0">
              <a:solidFill>
                <a:schemeClr val="tx1"/>
              </a:solidFill>
            </a:rPr>
            <a:t>أنواع الاستبيان</a:t>
          </a:r>
          <a:endParaRPr lang="fr-FR" sz="1700" b="1" kern="1200" dirty="0">
            <a:solidFill>
              <a:schemeClr val="tx1"/>
            </a:solidFill>
          </a:endParaRPr>
        </a:p>
      </dsp:txBody>
      <dsp:txXfrm>
        <a:off x="7750674" y="2611264"/>
        <a:ext cx="1180827" cy="839939"/>
      </dsp:txXfrm>
    </dsp:sp>
    <dsp:sp modelId="{93054781-241F-4EBF-8191-5601EB8C4FD0}">
      <dsp:nvSpPr>
        <dsp:cNvPr id="0" name=""/>
        <dsp:cNvSpPr/>
      </dsp:nvSpPr>
      <dsp:spPr>
        <a:xfrm rot="15363672">
          <a:off x="6454123" y="2028516"/>
          <a:ext cx="2047599" cy="18131"/>
        </a:xfrm>
        <a:custGeom>
          <a:avLst/>
          <a:gdLst/>
          <a:ahLst/>
          <a:cxnLst/>
          <a:rect l="0" t="0" r="0" b="0"/>
          <a:pathLst>
            <a:path>
              <a:moveTo>
                <a:pt x="0" y="9065"/>
              </a:moveTo>
              <a:lnTo>
                <a:pt x="2047599" y="9065"/>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0800000">
        <a:off x="7426733" y="1986391"/>
        <a:ext cx="102379" cy="102379"/>
      </dsp:txXfrm>
    </dsp:sp>
    <dsp:sp modelId="{ED1D7876-5547-433B-A39F-3EA3DCDAEF28}">
      <dsp:nvSpPr>
        <dsp:cNvPr id="0" name=""/>
        <dsp:cNvSpPr/>
      </dsp:nvSpPr>
      <dsp:spPr>
        <a:xfrm>
          <a:off x="5880453" y="618845"/>
          <a:ext cx="1350852" cy="850167"/>
        </a:xfrm>
        <a:prstGeom prst="roundRect">
          <a:avLst>
            <a:gd name="adj" fmla="val 1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b="1" kern="1200" dirty="0" smtClean="0">
              <a:solidFill>
                <a:schemeClr val="tx1"/>
              </a:solidFill>
            </a:rPr>
            <a:t>الاستبيان المغلق</a:t>
          </a:r>
          <a:endParaRPr lang="fr-FR" sz="2000" b="1" kern="1200" dirty="0">
            <a:solidFill>
              <a:schemeClr val="tx1"/>
            </a:solidFill>
          </a:endParaRPr>
        </a:p>
      </dsp:txBody>
      <dsp:txXfrm>
        <a:off x="5905354" y="643746"/>
        <a:ext cx="1301050" cy="800365"/>
      </dsp:txXfrm>
    </dsp:sp>
    <dsp:sp modelId="{7CD6B817-2EC0-4464-8C6B-6854D50A2754}">
      <dsp:nvSpPr>
        <dsp:cNvPr id="0" name=""/>
        <dsp:cNvSpPr/>
      </dsp:nvSpPr>
      <dsp:spPr>
        <a:xfrm rot="13308770">
          <a:off x="5302948" y="814261"/>
          <a:ext cx="661772" cy="18131"/>
        </a:xfrm>
        <a:custGeom>
          <a:avLst/>
          <a:gdLst/>
          <a:ahLst/>
          <a:cxnLst/>
          <a:rect l="0" t="0" r="0" b="0"/>
          <a:pathLst>
            <a:path>
              <a:moveTo>
                <a:pt x="0" y="9065"/>
              </a:moveTo>
              <a:lnTo>
                <a:pt x="661772"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0800000">
        <a:off x="5617290" y="806783"/>
        <a:ext cx="33088" cy="33088"/>
      </dsp:txXfrm>
    </dsp:sp>
    <dsp:sp modelId="{EA7CD320-BD8B-473D-86CB-165FC64DF177}">
      <dsp:nvSpPr>
        <dsp:cNvPr id="0" name=""/>
        <dsp:cNvSpPr/>
      </dsp:nvSpPr>
      <dsp:spPr>
        <a:xfrm>
          <a:off x="602338" y="216330"/>
          <a:ext cx="4784877" cy="772791"/>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just" defTabSz="755650" rtl="1">
            <a:lnSpc>
              <a:spcPct val="90000"/>
            </a:lnSpc>
            <a:spcBef>
              <a:spcPct val="0"/>
            </a:spcBef>
            <a:spcAft>
              <a:spcPct val="35000"/>
            </a:spcAft>
          </a:pPr>
          <a:r>
            <a:rPr lang="ar-DZ" sz="1700" b="1" kern="1200" dirty="0" smtClean="0">
              <a:solidFill>
                <a:schemeClr val="bg1"/>
              </a:solidFill>
              <a:latin typeface="Simplified Arabic" pitchFamily="18" charset="-78"/>
              <a:cs typeface="Times New Roman" pitchFamily="18" charset="0"/>
            </a:rPr>
            <a:t>   </a:t>
          </a:r>
          <a:r>
            <a:rPr lang="ar-SA" sz="1700" b="1" kern="1200" dirty="0" smtClean="0">
              <a:solidFill>
                <a:schemeClr val="bg1"/>
              </a:solidFill>
              <a:latin typeface="Simplified Arabic" pitchFamily="18" charset="-78"/>
              <a:cs typeface="Times New Roman" pitchFamily="18" charset="0"/>
            </a:rPr>
            <a:t>تتيح أي إجابة عن الاستبيان بوضع علامة على إحدى الخيارات المناسبة </a:t>
          </a:r>
          <a:r>
            <a:rPr lang="ar-SA" sz="1700" b="1" kern="1200" dirty="0" err="1" smtClean="0">
              <a:solidFill>
                <a:schemeClr val="bg1"/>
              </a:solidFill>
              <a:latin typeface="Simplified Arabic" pitchFamily="18" charset="-78"/>
              <a:cs typeface="Times New Roman" pitchFamily="18" charset="0"/>
            </a:rPr>
            <a:t>له </a:t>
          </a:r>
          <a:r>
            <a:rPr lang="ar-SA" sz="1700" b="1" kern="1200" dirty="0" smtClean="0">
              <a:solidFill>
                <a:schemeClr val="bg1"/>
              </a:solidFill>
              <a:latin typeface="Simplified Arabic" pitchFamily="18" charset="-78"/>
              <a:cs typeface="Times New Roman" pitchFamily="18" charset="0"/>
            </a:rPr>
            <a:t>، سواء كانت نعم أولا، أو خيارات أخرى.</a:t>
          </a:r>
          <a:endParaRPr lang="fr-FR" sz="1700" b="1" kern="1200" dirty="0">
            <a:solidFill>
              <a:schemeClr val="bg1"/>
            </a:solidFill>
            <a:latin typeface="Simplified Arabic" pitchFamily="18" charset="-78"/>
            <a:cs typeface="Times New Roman" pitchFamily="18" charset="0"/>
          </a:endParaRPr>
        </a:p>
      </dsp:txBody>
      <dsp:txXfrm>
        <a:off x="624972" y="238964"/>
        <a:ext cx="4739609" cy="727523"/>
      </dsp:txXfrm>
    </dsp:sp>
    <dsp:sp modelId="{95C24D9A-BCA9-4F3C-A0C4-F05491934A58}">
      <dsp:nvSpPr>
        <dsp:cNvPr id="0" name=""/>
        <dsp:cNvSpPr/>
      </dsp:nvSpPr>
      <dsp:spPr>
        <a:xfrm rot="8324687">
          <a:off x="5305788" y="1251181"/>
          <a:ext cx="656092" cy="18131"/>
        </a:xfrm>
        <a:custGeom>
          <a:avLst/>
          <a:gdLst/>
          <a:ahLst/>
          <a:cxnLst/>
          <a:rect l="0" t="0" r="0" b="0"/>
          <a:pathLst>
            <a:path>
              <a:moveTo>
                <a:pt x="0" y="9065"/>
              </a:moveTo>
              <a:lnTo>
                <a:pt x="656092"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0800000">
        <a:off x="5617432" y="1243845"/>
        <a:ext cx="32804" cy="32804"/>
      </dsp:txXfrm>
    </dsp:sp>
    <dsp:sp modelId="{5AE734C1-39B1-4561-8F02-E70336424CC1}">
      <dsp:nvSpPr>
        <dsp:cNvPr id="0" name=""/>
        <dsp:cNvSpPr/>
      </dsp:nvSpPr>
      <dsp:spPr>
        <a:xfrm>
          <a:off x="274213" y="1081603"/>
          <a:ext cx="5113003" cy="789924"/>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just" defTabSz="755650" rtl="1">
            <a:lnSpc>
              <a:spcPct val="90000"/>
            </a:lnSpc>
            <a:spcBef>
              <a:spcPct val="0"/>
            </a:spcBef>
            <a:spcAft>
              <a:spcPct val="35000"/>
            </a:spcAft>
          </a:pPr>
          <a:r>
            <a:rPr lang="ar-DZ" sz="1700" b="1" kern="1200" dirty="0" smtClean="0">
              <a:solidFill>
                <a:schemeClr val="bg1"/>
              </a:solidFill>
              <a:latin typeface="Simplified Arabic" pitchFamily="18" charset="-78"/>
              <a:cs typeface="Times New Roman" pitchFamily="18" charset="0"/>
            </a:rPr>
            <a:t>   </a:t>
          </a:r>
          <a:r>
            <a:rPr lang="ar-SA" sz="1700" b="1" kern="1200" dirty="0" smtClean="0">
              <a:solidFill>
                <a:schemeClr val="bg1"/>
              </a:solidFill>
              <a:latin typeface="Simplified Arabic" pitchFamily="18" charset="-78"/>
              <a:cs typeface="Times New Roman" pitchFamily="18" charset="0"/>
            </a:rPr>
            <a:t>هذا النوع من الاستبيان سهل ومحبب بالنسبة للمفحوصين إلا أنه لا يُمَكِّنْ الباحث من الحصول على تفاصيل </a:t>
          </a:r>
          <a:r>
            <a:rPr lang="ar-DZ" sz="1700" b="1" kern="1200" dirty="0" smtClean="0">
              <a:solidFill>
                <a:schemeClr val="bg1"/>
              </a:solidFill>
              <a:latin typeface="Simplified Arabic" pitchFamily="18" charset="-78"/>
              <a:cs typeface="Times New Roman" pitchFamily="18" charset="0"/>
            </a:rPr>
            <a:t>أخرى.</a:t>
          </a:r>
          <a:endParaRPr lang="fr-FR" sz="1700" b="1" kern="1200" dirty="0">
            <a:solidFill>
              <a:schemeClr val="bg1"/>
            </a:solidFill>
            <a:latin typeface="Simplified Arabic" pitchFamily="18" charset="-78"/>
            <a:cs typeface="Times New Roman" pitchFamily="18" charset="0"/>
          </a:endParaRPr>
        </a:p>
      </dsp:txBody>
      <dsp:txXfrm>
        <a:off x="297349" y="1104739"/>
        <a:ext cx="5066731" cy="743652"/>
      </dsp:txXfrm>
    </dsp:sp>
    <dsp:sp modelId="{C19084E5-E9F5-4F8D-AA3D-3231106E8812}">
      <dsp:nvSpPr>
        <dsp:cNvPr id="0" name=""/>
        <dsp:cNvSpPr/>
      </dsp:nvSpPr>
      <dsp:spPr>
        <a:xfrm rot="11029697">
          <a:off x="7230753" y="3005665"/>
          <a:ext cx="494339" cy="18131"/>
        </a:xfrm>
        <a:custGeom>
          <a:avLst/>
          <a:gdLst/>
          <a:ahLst/>
          <a:cxnLst/>
          <a:rect l="0" t="0" r="0" b="0"/>
          <a:pathLst>
            <a:path>
              <a:moveTo>
                <a:pt x="0" y="9065"/>
              </a:moveTo>
              <a:lnTo>
                <a:pt x="494339" y="9065"/>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0800000">
        <a:off x="7465565" y="3002373"/>
        <a:ext cx="24716" cy="24716"/>
      </dsp:txXfrm>
    </dsp:sp>
    <dsp:sp modelId="{E5CFADE9-E40B-45EF-95DE-0E99010DD476}">
      <dsp:nvSpPr>
        <dsp:cNvPr id="0" name=""/>
        <dsp:cNvSpPr/>
      </dsp:nvSpPr>
      <dsp:spPr>
        <a:xfrm>
          <a:off x="5881414" y="2557303"/>
          <a:ext cx="1349890" cy="881851"/>
        </a:xfrm>
        <a:prstGeom prst="roundRect">
          <a:avLst>
            <a:gd name="adj" fmla="val 1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DZ" sz="2000" b="1" kern="1200" dirty="0" smtClean="0">
              <a:solidFill>
                <a:schemeClr val="tx1"/>
              </a:solidFill>
              <a:latin typeface="Simplified Arabic" pitchFamily="18" charset="-78"/>
              <a:cs typeface="Calibri" pitchFamily="34" charset="0"/>
            </a:rPr>
            <a:t>الاستبيان المفتوح</a:t>
          </a:r>
          <a:endParaRPr lang="fr-FR" sz="2000" b="1" kern="1200" dirty="0">
            <a:solidFill>
              <a:schemeClr val="tx1"/>
            </a:solidFill>
          </a:endParaRPr>
        </a:p>
      </dsp:txBody>
      <dsp:txXfrm>
        <a:off x="5907243" y="2583132"/>
        <a:ext cx="1298232" cy="830193"/>
      </dsp:txXfrm>
    </dsp:sp>
    <dsp:sp modelId="{5D9E0756-95AC-4A6B-AE99-581342D26BD5}">
      <dsp:nvSpPr>
        <dsp:cNvPr id="0" name=""/>
        <dsp:cNvSpPr/>
      </dsp:nvSpPr>
      <dsp:spPr>
        <a:xfrm rot="14293171">
          <a:off x="5166533" y="2591105"/>
          <a:ext cx="936526" cy="18131"/>
        </a:xfrm>
        <a:custGeom>
          <a:avLst/>
          <a:gdLst/>
          <a:ahLst/>
          <a:cxnLst/>
          <a:rect l="0" t="0" r="0" b="0"/>
          <a:pathLst>
            <a:path>
              <a:moveTo>
                <a:pt x="0" y="9065"/>
              </a:moveTo>
              <a:lnTo>
                <a:pt x="936526"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0800000">
        <a:off x="5611383" y="2576758"/>
        <a:ext cx="46826" cy="46826"/>
      </dsp:txXfrm>
    </dsp:sp>
    <dsp:sp modelId="{6A565726-7F3F-4149-93EA-14260FED567E}">
      <dsp:nvSpPr>
        <dsp:cNvPr id="0" name=""/>
        <dsp:cNvSpPr/>
      </dsp:nvSpPr>
      <dsp:spPr>
        <a:xfrm>
          <a:off x="822679" y="1964010"/>
          <a:ext cx="4565498" cy="476207"/>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just" defTabSz="755650" rtl="1">
            <a:lnSpc>
              <a:spcPct val="90000"/>
            </a:lnSpc>
            <a:spcBef>
              <a:spcPct val="0"/>
            </a:spcBef>
            <a:spcAft>
              <a:spcPct val="35000"/>
            </a:spcAft>
          </a:pPr>
          <a:r>
            <a:rPr lang="ar-SA" sz="1700" b="1" kern="1200" dirty="0" smtClean="0">
              <a:solidFill>
                <a:schemeClr val="bg1"/>
              </a:solidFill>
              <a:latin typeface="Simplified Arabic" pitchFamily="18" charset="-78"/>
              <a:cs typeface="Times New Roman" pitchFamily="18" charset="0"/>
            </a:rPr>
            <a:t>تتيح للباحثين الفرصة في الحصول على أجوبة غير متوقعة</a:t>
          </a:r>
          <a:r>
            <a:rPr lang="en-US" sz="1700" b="1" kern="1200" dirty="0" smtClean="0">
              <a:solidFill>
                <a:schemeClr val="bg1"/>
              </a:solidFill>
              <a:latin typeface="Simplified Arabic" pitchFamily="18" charset="-78"/>
              <a:cs typeface="Times New Roman" pitchFamily="18" charset="0"/>
            </a:rPr>
            <a:t>.</a:t>
          </a:r>
          <a:endParaRPr lang="fr-FR" sz="1700" b="1" kern="1200" dirty="0">
            <a:solidFill>
              <a:schemeClr val="bg1"/>
            </a:solidFill>
          </a:endParaRPr>
        </a:p>
      </dsp:txBody>
      <dsp:txXfrm>
        <a:off x="836627" y="1977958"/>
        <a:ext cx="4537602" cy="448311"/>
      </dsp:txXfrm>
    </dsp:sp>
    <dsp:sp modelId="{2B230C79-852A-438E-87CD-2410CC61A8BA}">
      <dsp:nvSpPr>
        <dsp:cNvPr id="0" name=""/>
        <dsp:cNvSpPr/>
      </dsp:nvSpPr>
      <dsp:spPr>
        <a:xfrm rot="11485395">
          <a:off x="5411692" y="2942182"/>
          <a:ext cx="474421" cy="18131"/>
        </a:xfrm>
        <a:custGeom>
          <a:avLst/>
          <a:gdLst/>
          <a:ahLst/>
          <a:cxnLst/>
          <a:rect l="0" t="0" r="0" b="0"/>
          <a:pathLst>
            <a:path>
              <a:moveTo>
                <a:pt x="0" y="9065"/>
              </a:moveTo>
              <a:lnTo>
                <a:pt x="474421"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0800000">
        <a:off x="5637042" y="2939387"/>
        <a:ext cx="23721" cy="23721"/>
      </dsp:txXfrm>
    </dsp:sp>
    <dsp:sp modelId="{392ADCB0-05C6-4F0A-8C30-A21F0793DAD1}">
      <dsp:nvSpPr>
        <dsp:cNvPr id="0" name=""/>
        <dsp:cNvSpPr/>
      </dsp:nvSpPr>
      <dsp:spPr>
        <a:xfrm>
          <a:off x="69877" y="2595994"/>
          <a:ext cx="5346513" cy="616545"/>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r" defTabSz="755650" rtl="1">
            <a:lnSpc>
              <a:spcPct val="90000"/>
            </a:lnSpc>
            <a:spcBef>
              <a:spcPct val="0"/>
            </a:spcBef>
            <a:spcAft>
              <a:spcPct val="35000"/>
            </a:spcAft>
          </a:pPr>
          <a:r>
            <a:rPr lang="ar-SA" sz="1700" b="1" kern="1200" dirty="0" smtClean="0">
              <a:solidFill>
                <a:schemeClr val="bg1"/>
              </a:solidFill>
              <a:latin typeface="Simplified Arabic" pitchFamily="18" charset="-78"/>
              <a:cs typeface="Times New Roman" pitchFamily="18" charset="0"/>
            </a:rPr>
            <a:t>تصف بعمق أكبر </a:t>
          </a:r>
          <a:r>
            <a:rPr lang="ar-DZ" sz="1700" b="1" kern="1200" dirty="0" smtClean="0">
              <a:solidFill>
                <a:schemeClr val="bg1"/>
              </a:solidFill>
              <a:latin typeface="Simplified Arabic" pitchFamily="18" charset="-78"/>
              <a:cs typeface="Times New Roman" pitchFamily="18" charset="0"/>
            </a:rPr>
            <a:t>ابداء و</a:t>
          </a:r>
          <a:r>
            <a:rPr lang="ar-SA" sz="1700" b="1" kern="1200" dirty="0" smtClean="0">
              <a:solidFill>
                <a:schemeClr val="bg1"/>
              </a:solidFill>
              <a:latin typeface="Simplified Arabic" pitchFamily="18" charset="-78"/>
              <a:cs typeface="Times New Roman" pitchFamily="18" charset="0"/>
            </a:rPr>
            <a:t>جهات النظر الحقيقية للأشخاص الذين يرغبون بإتاحة الفرصة لهم للإجابة على بعض </a:t>
          </a:r>
          <a:r>
            <a:rPr lang="ar-DZ" sz="1700" b="1" kern="1200" dirty="0" smtClean="0">
              <a:solidFill>
                <a:schemeClr val="bg1"/>
              </a:solidFill>
              <a:latin typeface="Simplified Arabic" pitchFamily="18" charset="-78"/>
              <a:cs typeface="Times New Roman" pitchFamily="18" charset="0"/>
            </a:rPr>
            <a:t> </a:t>
          </a:r>
          <a:r>
            <a:rPr lang="ar-SA" sz="1700" b="1" kern="1200" dirty="0" smtClean="0">
              <a:solidFill>
                <a:schemeClr val="bg1"/>
              </a:solidFill>
              <a:latin typeface="Simplified Arabic" pitchFamily="18" charset="-78"/>
              <a:cs typeface="Times New Roman" pitchFamily="18" charset="0"/>
            </a:rPr>
            <a:t>الأسئلة بكلماتهم</a:t>
          </a:r>
          <a:r>
            <a:rPr lang="ar-DZ" sz="1700" b="1" kern="1200" dirty="0" smtClean="0">
              <a:solidFill>
                <a:schemeClr val="bg1"/>
              </a:solidFill>
              <a:latin typeface="Simplified Arabic" pitchFamily="18" charset="-78"/>
              <a:cs typeface="Times New Roman" pitchFamily="18" charset="0"/>
            </a:rPr>
            <a:t> الخاصة.</a:t>
          </a:r>
          <a:endParaRPr lang="fr-FR" sz="1700" b="1" kern="1200" dirty="0">
            <a:solidFill>
              <a:schemeClr val="bg1"/>
            </a:solidFill>
          </a:endParaRPr>
        </a:p>
      </dsp:txBody>
      <dsp:txXfrm>
        <a:off x="87935" y="2614052"/>
        <a:ext cx="5310397" cy="580429"/>
      </dsp:txXfrm>
    </dsp:sp>
    <dsp:sp modelId="{28B198B2-7EDB-4632-822B-999B684472CE}">
      <dsp:nvSpPr>
        <dsp:cNvPr id="0" name=""/>
        <dsp:cNvSpPr/>
      </dsp:nvSpPr>
      <dsp:spPr>
        <a:xfrm rot="7660216">
          <a:off x="5231242" y="3308592"/>
          <a:ext cx="807107" cy="18131"/>
        </a:xfrm>
        <a:custGeom>
          <a:avLst/>
          <a:gdLst/>
          <a:ahLst/>
          <a:cxnLst/>
          <a:rect l="0" t="0" r="0" b="0"/>
          <a:pathLst>
            <a:path>
              <a:moveTo>
                <a:pt x="0" y="9065"/>
              </a:moveTo>
              <a:lnTo>
                <a:pt x="807107"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0800000">
        <a:off x="5614618" y="3297480"/>
        <a:ext cx="40355" cy="40355"/>
      </dsp:txXfrm>
    </dsp:sp>
    <dsp:sp modelId="{92D1CE5B-4E02-4804-9375-7CDF95B2E2E7}">
      <dsp:nvSpPr>
        <dsp:cNvPr id="0" name=""/>
        <dsp:cNvSpPr/>
      </dsp:nvSpPr>
      <dsp:spPr>
        <a:xfrm>
          <a:off x="6854" y="3241727"/>
          <a:ext cx="5381324" cy="790720"/>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r" defTabSz="755650" rtl="1">
            <a:lnSpc>
              <a:spcPct val="90000"/>
            </a:lnSpc>
            <a:spcBef>
              <a:spcPct val="0"/>
            </a:spcBef>
            <a:spcAft>
              <a:spcPct val="35000"/>
            </a:spcAft>
          </a:pPr>
          <a:r>
            <a:rPr lang="ar-SA" sz="1700" b="1" kern="1200" dirty="0" smtClean="0">
              <a:solidFill>
                <a:schemeClr val="bg1"/>
              </a:solidFill>
              <a:latin typeface="Simplified Arabic" pitchFamily="18" charset="-78"/>
              <a:cs typeface="Times New Roman" pitchFamily="18" charset="0"/>
            </a:rPr>
            <a:t>يشجع الأشخاص الذين سيجيبون على </a:t>
          </a:r>
          <a:r>
            <a:rPr lang="ar-SA" sz="1700" b="1" kern="1200" dirty="0" err="1" smtClean="0">
              <a:solidFill>
                <a:schemeClr val="bg1"/>
              </a:solidFill>
              <a:latin typeface="Simplified Arabic" pitchFamily="18" charset="-78"/>
              <a:cs typeface="Times New Roman" pitchFamily="18" charset="0"/>
            </a:rPr>
            <a:t>الإستبيان</a:t>
          </a:r>
          <a:r>
            <a:rPr lang="ar-SA" sz="1700" b="1" kern="1200" dirty="0" smtClean="0">
              <a:solidFill>
                <a:schemeClr val="bg1"/>
              </a:solidFill>
              <a:latin typeface="Simplified Arabic" pitchFamily="18" charset="-78"/>
              <a:cs typeface="Times New Roman" pitchFamily="18" charset="0"/>
            </a:rPr>
            <a:t> على إضافة آرائهم الخاصة، ومشاعرهم، ومواقفهم</a:t>
          </a:r>
          <a:r>
            <a:rPr lang="fr-FR" sz="1700" b="1" kern="1200" dirty="0" smtClean="0">
              <a:solidFill>
                <a:schemeClr val="bg1"/>
              </a:solidFill>
              <a:latin typeface="Simplified Arabic" pitchFamily="18" charset="-78"/>
              <a:cs typeface="Times New Roman" pitchFamily="18" charset="0"/>
            </a:rPr>
            <a:t>.</a:t>
          </a:r>
          <a:endParaRPr lang="fr-FR" sz="1700" b="1" kern="1200" dirty="0">
            <a:solidFill>
              <a:schemeClr val="bg1"/>
            </a:solidFill>
          </a:endParaRPr>
        </a:p>
      </dsp:txBody>
      <dsp:txXfrm>
        <a:off x="30013" y="3264886"/>
        <a:ext cx="5335006" cy="744402"/>
      </dsp:txXfrm>
    </dsp:sp>
    <dsp:sp modelId="{A740DEE5-E5C8-4CF6-BDB4-4BD5B21CC03F}">
      <dsp:nvSpPr>
        <dsp:cNvPr id="0" name=""/>
        <dsp:cNvSpPr/>
      </dsp:nvSpPr>
      <dsp:spPr>
        <a:xfrm rot="6237908">
          <a:off x="6456016" y="4013871"/>
          <a:ext cx="2043814" cy="18131"/>
        </a:xfrm>
        <a:custGeom>
          <a:avLst/>
          <a:gdLst/>
          <a:ahLst/>
          <a:cxnLst/>
          <a:rect l="0" t="0" r="0" b="0"/>
          <a:pathLst>
            <a:path>
              <a:moveTo>
                <a:pt x="0" y="9065"/>
              </a:moveTo>
              <a:lnTo>
                <a:pt x="2043814" y="9065"/>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0800000">
        <a:off x="7426828" y="3971841"/>
        <a:ext cx="102190" cy="102190"/>
      </dsp:txXfrm>
    </dsp:sp>
    <dsp:sp modelId="{1A20B4CF-833C-445C-A53B-1C9363E1FF7C}">
      <dsp:nvSpPr>
        <dsp:cNvPr id="0" name=""/>
        <dsp:cNvSpPr/>
      </dsp:nvSpPr>
      <dsp:spPr>
        <a:xfrm>
          <a:off x="5954450" y="4585656"/>
          <a:ext cx="1276854" cy="857966"/>
        </a:xfrm>
        <a:prstGeom prst="roundRect">
          <a:avLst>
            <a:gd name="adj" fmla="val 1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b="1" kern="1200" dirty="0" smtClean="0">
              <a:solidFill>
                <a:schemeClr val="tx1"/>
              </a:solidFill>
              <a:latin typeface="+mj-lt"/>
            </a:rPr>
            <a:t>الاستبيان المغلق-المفتوح</a:t>
          </a:r>
          <a:endParaRPr lang="fr-FR" sz="2000" b="1" kern="1200" dirty="0">
            <a:solidFill>
              <a:schemeClr val="tx1"/>
            </a:solidFill>
            <a:latin typeface="+mj-lt"/>
          </a:endParaRPr>
        </a:p>
      </dsp:txBody>
      <dsp:txXfrm>
        <a:off x="5979579" y="4610785"/>
        <a:ext cx="1226596" cy="807708"/>
      </dsp:txXfrm>
    </dsp:sp>
    <dsp:sp modelId="{F2D7F9A4-95FD-42DF-8F8E-5F50D8CB5D94}">
      <dsp:nvSpPr>
        <dsp:cNvPr id="0" name=""/>
        <dsp:cNvSpPr/>
      </dsp:nvSpPr>
      <dsp:spPr>
        <a:xfrm rot="13450031">
          <a:off x="5364022" y="4766022"/>
          <a:ext cx="687620" cy="18131"/>
        </a:xfrm>
        <a:custGeom>
          <a:avLst/>
          <a:gdLst/>
          <a:ahLst/>
          <a:cxnLst/>
          <a:rect l="0" t="0" r="0" b="0"/>
          <a:pathLst>
            <a:path>
              <a:moveTo>
                <a:pt x="0" y="9065"/>
              </a:moveTo>
              <a:lnTo>
                <a:pt x="687620"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0800000">
        <a:off x="5690642" y="4757897"/>
        <a:ext cx="34381" cy="34381"/>
      </dsp:txXfrm>
    </dsp:sp>
    <dsp:sp modelId="{9449BD33-25DB-49CB-ACB3-DEEDB12018DB}">
      <dsp:nvSpPr>
        <dsp:cNvPr id="0" name=""/>
        <dsp:cNvSpPr/>
      </dsp:nvSpPr>
      <dsp:spPr>
        <a:xfrm>
          <a:off x="684524" y="4124929"/>
          <a:ext cx="4776689" cy="821214"/>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1">
            <a:lnSpc>
              <a:spcPct val="90000"/>
            </a:lnSpc>
            <a:spcBef>
              <a:spcPct val="0"/>
            </a:spcBef>
            <a:spcAft>
              <a:spcPct val="35000"/>
            </a:spcAft>
          </a:pPr>
          <a:r>
            <a:rPr lang="ar-SA" sz="1700" b="1" kern="1200" dirty="0" smtClean="0">
              <a:solidFill>
                <a:schemeClr val="bg1"/>
              </a:solidFill>
              <a:latin typeface="+mj-lt"/>
            </a:rPr>
            <a:t>يتكون هذا الشكل من اسئلة مغلقه يتطلب من </a:t>
          </a:r>
          <a:r>
            <a:rPr lang="ar-DZ" sz="1700" b="1" kern="1200" dirty="0" err="1" smtClean="0">
              <a:solidFill>
                <a:schemeClr val="bg1"/>
              </a:solidFill>
              <a:latin typeface="+mj-lt"/>
            </a:rPr>
            <a:t>المبحوثثين</a:t>
          </a:r>
          <a:r>
            <a:rPr lang="ar-DZ" sz="1700" b="1" kern="1200" dirty="0" smtClean="0">
              <a:solidFill>
                <a:schemeClr val="bg1"/>
              </a:solidFill>
              <a:latin typeface="+mj-lt"/>
            </a:rPr>
            <a:t> </a:t>
          </a:r>
          <a:r>
            <a:rPr lang="ar-SA" sz="1700" b="1" kern="1200" dirty="0" err="1" smtClean="0">
              <a:solidFill>
                <a:schemeClr val="bg1"/>
              </a:solidFill>
              <a:latin typeface="+mj-lt"/>
            </a:rPr>
            <a:t>إختيار</a:t>
          </a:r>
          <a:r>
            <a:rPr lang="ar-SA" sz="1700" b="1" kern="1200" dirty="0" smtClean="0">
              <a:solidFill>
                <a:schemeClr val="bg1"/>
              </a:solidFill>
              <a:latin typeface="+mj-lt"/>
            </a:rPr>
            <a:t> الإجابة </a:t>
          </a:r>
          <a:r>
            <a:rPr lang="ar-SA" sz="1700" b="1" kern="1200" dirty="0" err="1" smtClean="0">
              <a:solidFill>
                <a:schemeClr val="bg1"/>
              </a:solidFill>
              <a:latin typeface="+mj-lt"/>
            </a:rPr>
            <a:t>المناسبه</a:t>
          </a:r>
          <a:r>
            <a:rPr lang="ar-SA" sz="1700" b="1" kern="1200" dirty="0" smtClean="0">
              <a:solidFill>
                <a:schemeClr val="bg1"/>
              </a:solidFill>
              <a:latin typeface="+mj-lt"/>
            </a:rPr>
            <a:t> لها </a:t>
          </a:r>
          <a:r>
            <a:rPr lang="ar-SA" sz="1700" b="1" kern="1200" dirty="0" err="1" smtClean="0">
              <a:solidFill>
                <a:schemeClr val="bg1"/>
              </a:solidFill>
              <a:latin typeface="+mj-lt"/>
            </a:rPr>
            <a:t>واسئلة</a:t>
          </a:r>
          <a:r>
            <a:rPr lang="ar-SA" sz="1700" b="1" kern="1200" dirty="0" smtClean="0">
              <a:solidFill>
                <a:schemeClr val="bg1"/>
              </a:solidFill>
              <a:latin typeface="+mj-lt"/>
            </a:rPr>
            <a:t> مفتوحة تعطيهم الحرية فى الإجابة.</a:t>
          </a:r>
          <a:endParaRPr lang="fr-FR" sz="1700" b="1" kern="1200" dirty="0">
            <a:solidFill>
              <a:schemeClr val="bg1"/>
            </a:solidFill>
            <a:latin typeface="+mj-lt"/>
          </a:endParaRPr>
        </a:p>
      </dsp:txBody>
      <dsp:txXfrm>
        <a:off x="708577" y="4148982"/>
        <a:ext cx="4728583" cy="773108"/>
      </dsp:txXfrm>
    </dsp:sp>
    <dsp:sp modelId="{DA6E7709-14E6-4633-97E5-C44662709077}">
      <dsp:nvSpPr>
        <dsp:cNvPr id="0" name=""/>
        <dsp:cNvSpPr/>
      </dsp:nvSpPr>
      <dsp:spPr>
        <a:xfrm rot="8231602">
          <a:off x="5371680" y="5233997"/>
          <a:ext cx="672304" cy="18131"/>
        </a:xfrm>
        <a:custGeom>
          <a:avLst/>
          <a:gdLst/>
          <a:ahLst/>
          <a:cxnLst/>
          <a:rect l="0" t="0" r="0" b="0"/>
          <a:pathLst>
            <a:path>
              <a:moveTo>
                <a:pt x="0" y="9065"/>
              </a:moveTo>
              <a:lnTo>
                <a:pt x="672304"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0800000">
        <a:off x="5691024" y="5226256"/>
        <a:ext cx="33615" cy="33615"/>
      </dsp:txXfrm>
    </dsp:sp>
    <dsp:sp modelId="{3EB19401-9309-42ED-8041-BD33B520C523}">
      <dsp:nvSpPr>
        <dsp:cNvPr id="0" name=""/>
        <dsp:cNvSpPr/>
      </dsp:nvSpPr>
      <dsp:spPr>
        <a:xfrm>
          <a:off x="790508" y="5038626"/>
          <a:ext cx="4670705" cy="865723"/>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just" defTabSz="755650" rtl="1">
            <a:lnSpc>
              <a:spcPct val="90000"/>
            </a:lnSpc>
            <a:spcBef>
              <a:spcPct val="0"/>
            </a:spcBef>
            <a:spcAft>
              <a:spcPct val="35000"/>
            </a:spcAft>
          </a:pPr>
          <a:r>
            <a:rPr lang="ar-SA" sz="1700" b="1" kern="1200" dirty="0" smtClean="0">
              <a:solidFill>
                <a:schemeClr val="bg1"/>
              </a:solidFill>
            </a:rPr>
            <a:t>من خصائصه انه يعطى الفرصة للمستجيب ان يعبر عن آرائه بوضوح</a:t>
          </a:r>
          <a:r>
            <a:rPr lang="ar-DZ" sz="1700" b="1" kern="1200" dirty="0" err="1" smtClean="0">
              <a:solidFill>
                <a:schemeClr val="bg1"/>
              </a:solidFill>
            </a:rPr>
            <a:t>.</a:t>
          </a:r>
          <a:endParaRPr lang="fr-FR" sz="1700" b="1" kern="1200" dirty="0">
            <a:solidFill>
              <a:schemeClr val="bg1"/>
            </a:solidFill>
          </a:endParaRPr>
        </a:p>
      </dsp:txBody>
      <dsp:txXfrm>
        <a:off x="815864" y="5063982"/>
        <a:ext cx="4619993" cy="8150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F036FC-810E-4C94-B8EA-AE314B7832EA}">
      <dsp:nvSpPr>
        <dsp:cNvPr id="0" name=""/>
        <dsp:cNvSpPr/>
      </dsp:nvSpPr>
      <dsp:spPr>
        <a:xfrm>
          <a:off x="5638414" y="4316187"/>
          <a:ext cx="91440" cy="305506"/>
        </a:xfrm>
        <a:custGeom>
          <a:avLst/>
          <a:gdLst/>
          <a:ahLst/>
          <a:cxnLst/>
          <a:rect l="0" t="0" r="0" b="0"/>
          <a:pathLst>
            <a:path>
              <a:moveTo>
                <a:pt x="45720" y="0"/>
              </a:moveTo>
              <a:lnTo>
                <a:pt x="45720" y="305506"/>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C2462A-FADC-4198-8FED-AEA53C2A8A82}">
      <dsp:nvSpPr>
        <dsp:cNvPr id="0" name=""/>
        <dsp:cNvSpPr/>
      </dsp:nvSpPr>
      <dsp:spPr>
        <a:xfrm>
          <a:off x="5638414" y="3345177"/>
          <a:ext cx="91440" cy="303972"/>
        </a:xfrm>
        <a:custGeom>
          <a:avLst/>
          <a:gdLst/>
          <a:ahLst/>
          <a:cxnLst/>
          <a:rect l="0" t="0" r="0" b="0"/>
          <a:pathLst>
            <a:path>
              <a:moveTo>
                <a:pt x="45720" y="0"/>
              </a:moveTo>
              <a:lnTo>
                <a:pt x="45720" y="303972"/>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EB39D1-B8DC-4CED-B0A3-71179B7932B2}">
      <dsp:nvSpPr>
        <dsp:cNvPr id="0" name=""/>
        <dsp:cNvSpPr/>
      </dsp:nvSpPr>
      <dsp:spPr>
        <a:xfrm>
          <a:off x="5638414" y="2371098"/>
          <a:ext cx="91440" cy="307040"/>
        </a:xfrm>
        <a:custGeom>
          <a:avLst/>
          <a:gdLst/>
          <a:ahLst/>
          <a:cxnLst/>
          <a:rect l="0" t="0" r="0" b="0"/>
          <a:pathLst>
            <a:path>
              <a:moveTo>
                <a:pt x="45720" y="0"/>
              </a:moveTo>
              <a:lnTo>
                <a:pt x="45720" y="307040"/>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441857-76E9-477C-A095-AE10481CBDB1}">
      <dsp:nvSpPr>
        <dsp:cNvPr id="0" name=""/>
        <dsp:cNvSpPr/>
      </dsp:nvSpPr>
      <dsp:spPr>
        <a:xfrm>
          <a:off x="5638414" y="1398554"/>
          <a:ext cx="91440" cy="305506"/>
        </a:xfrm>
        <a:custGeom>
          <a:avLst/>
          <a:gdLst/>
          <a:ahLst/>
          <a:cxnLst/>
          <a:rect l="0" t="0" r="0" b="0"/>
          <a:pathLst>
            <a:path>
              <a:moveTo>
                <a:pt x="45720" y="0"/>
              </a:moveTo>
              <a:lnTo>
                <a:pt x="45720" y="305506"/>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7C6AF3-48F3-4961-841A-18AF165EA6B4}">
      <dsp:nvSpPr>
        <dsp:cNvPr id="0" name=""/>
        <dsp:cNvSpPr/>
      </dsp:nvSpPr>
      <dsp:spPr>
        <a:xfrm>
          <a:off x="4259879" y="426010"/>
          <a:ext cx="1424254" cy="305506"/>
        </a:xfrm>
        <a:custGeom>
          <a:avLst/>
          <a:gdLst/>
          <a:ahLst/>
          <a:cxnLst/>
          <a:rect l="0" t="0" r="0" b="0"/>
          <a:pathLst>
            <a:path>
              <a:moveTo>
                <a:pt x="0" y="0"/>
              </a:moveTo>
              <a:lnTo>
                <a:pt x="0" y="208193"/>
              </a:lnTo>
              <a:lnTo>
                <a:pt x="1424254" y="208193"/>
              </a:lnTo>
              <a:lnTo>
                <a:pt x="1424254" y="305506"/>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08A0E7-F31C-496C-98B2-9D745272A9A5}">
      <dsp:nvSpPr>
        <dsp:cNvPr id="0" name=""/>
        <dsp:cNvSpPr/>
      </dsp:nvSpPr>
      <dsp:spPr>
        <a:xfrm>
          <a:off x="2796559" y="4316187"/>
          <a:ext cx="91440" cy="305506"/>
        </a:xfrm>
        <a:custGeom>
          <a:avLst/>
          <a:gdLst/>
          <a:ahLst/>
          <a:cxnLst/>
          <a:rect l="0" t="0" r="0" b="0"/>
          <a:pathLst>
            <a:path>
              <a:moveTo>
                <a:pt x="45720" y="0"/>
              </a:moveTo>
              <a:lnTo>
                <a:pt x="45720" y="305506"/>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ABB2AC-118C-404B-98B0-249BE6BE0DDE}">
      <dsp:nvSpPr>
        <dsp:cNvPr id="0" name=""/>
        <dsp:cNvSpPr/>
      </dsp:nvSpPr>
      <dsp:spPr>
        <a:xfrm>
          <a:off x="2796559" y="3343643"/>
          <a:ext cx="91440" cy="305506"/>
        </a:xfrm>
        <a:custGeom>
          <a:avLst/>
          <a:gdLst/>
          <a:ahLst/>
          <a:cxnLst/>
          <a:rect l="0" t="0" r="0" b="0"/>
          <a:pathLst>
            <a:path>
              <a:moveTo>
                <a:pt x="45720" y="0"/>
              </a:moveTo>
              <a:lnTo>
                <a:pt x="45720" y="305506"/>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F7A9F6-748E-4280-B27C-2175AAB37ACB}">
      <dsp:nvSpPr>
        <dsp:cNvPr id="0" name=""/>
        <dsp:cNvSpPr/>
      </dsp:nvSpPr>
      <dsp:spPr>
        <a:xfrm>
          <a:off x="2796559" y="2371098"/>
          <a:ext cx="91440" cy="305506"/>
        </a:xfrm>
        <a:custGeom>
          <a:avLst/>
          <a:gdLst/>
          <a:ahLst/>
          <a:cxnLst/>
          <a:rect l="0" t="0" r="0" b="0"/>
          <a:pathLst>
            <a:path>
              <a:moveTo>
                <a:pt x="45720" y="0"/>
              </a:moveTo>
              <a:lnTo>
                <a:pt x="45720" y="305506"/>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356681-2DB4-429B-A13F-430EA78E71B7}">
      <dsp:nvSpPr>
        <dsp:cNvPr id="0" name=""/>
        <dsp:cNvSpPr/>
      </dsp:nvSpPr>
      <dsp:spPr>
        <a:xfrm>
          <a:off x="2796559" y="1398554"/>
          <a:ext cx="91440" cy="305506"/>
        </a:xfrm>
        <a:custGeom>
          <a:avLst/>
          <a:gdLst/>
          <a:ahLst/>
          <a:cxnLst/>
          <a:rect l="0" t="0" r="0" b="0"/>
          <a:pathLst>
            <a:path>
              <a:moveTo>
                <a:pt x="45720" y="0"/>
              </a:moveTo>
              <a:lnTo>
                <a:pt x="45720" y="305506"/>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0FDBB0-8F6E-446A-97BA-01637CAC8E5F}">
      <dsp:nvSpPr>
        <dsp:cNvPr id="0" name=""/>
        <dsp:cNvSpPr/>
      </dsp:nvSpPr>
      <dsp:spPr>
        <a:xfrm>
          <a:off x="2842279" y="426010"/>
          <a:ext cx="1417600" cy="305506"/>
        </a:xfrm>
        <a:custGeom>
          <a:avLst/>
          <a:gdLst/>
          <a:ahLst/>
          <a:cxnLst/>
          <a:rect l="0" t="0" r="0" b="0"/>
          <a:pathLst>
            <a:path>
              <a:moveTo>
                <a:pt x="1417600" y="0"/>
              </a:moveTo>
              <a:lnTo>
                <a:pt x="1417600" y="208193"/>
              </a:lnTo>
              <a:lnTo>
                <a:pt x="0" y="208193"/>
              </a:lnTo>
              <a:lnTo>
                <a:pt x="0" y="305506"/>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D9BAFA-5BA1-43CF-BC17-124A17599AD1}">
      <dsp:nvSpPr>
        <dsp:cNvPr id="0" name=""/>
        <dsp:cNvSpPr/>
      </dsp:nvSpPr>
      <dsp:spPr>
        <a:xfrm>
          <a:off x="2982092" y="987"/>
          <a:ext cx="2555573" cy="425022"/>
        </a:xfrm>
        <a:prstGeom prst="roundRect">
          <a:avLst>
            <a:gd name="adj" fmla="val 10000"/>
          </a:avLst>
        </a:prstGeom>
        <a:gradFill rotWithShape="1">
          <a:gsLst>
            <a:gs pos="0">
              <a:schemeClr val="accent2">
                <a:tint val="69000"/>
                <a:alpha val="100000"/>
                <a:satMod val="109000"/>
                <a:lumMod val="110000"/>
              </a:schemeClr>
            </a:gs>
            <a:gs pos="52000">
              <a:schemeClr val="accent2">
                <a:tint val="74000"/>
                <a:satMod val="100000"/>
                <a:lumMod val="104000"/>
              </a:schemeClr>
            </a:gs>
            <a:gs pos="100000">
              <a:schemeClr val="accent2">
                <a:tint val="78000"/>
                <a:satMod val="100000"/>
                <a:lumMod val="100000"/>
              </a:schemeClr>
            </a:gs>
          </a:gsLst>
          <a:lin ang="5400000" scaled="0"/>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sp>
    <dsp:sp modelId="{8E1CD226-7B53-48EA-BCD9-8FC849552844}">
      <dsp:nvSpPr>
        <dsp:cNvPr id="0" name=""/>
        <dsp:cNvSpPr/>
      </dsp:nvSpPr>
      <dsp:spPr>
        <a:xfrm>
          <a:off x="3098809" y="111868"/>
          <a:ext cx="2555573" cy="42502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مواصفات الاستبيان الجيد </a:t>
          </a:r>
        </a:p>
      </dsp:txBody>
      <dsp:txXfrm>
        <a:off x="3111257" y="124316"/>
        <a:ext cx="2530677" cy="400126"/>
      </dsp:txXfrm>
    </dsp:sp>
    <dsp:sp modelId="{80D349C4-641A-450B-90F3-F30129030F03}">
      <dsp:nvSpPr>
        <dsp:cNvPr id="0" name=""/>
        <dsp:cNvSpPr/>
      </dsp:nvSpPr>
      <dsp:spPr>
        <a:xfrm>
          <a:off x="1557501" y="731517"/>
          <a:ext cx="2569554" cy="667037"/>
        </a:xfrm>
        <a:prstGeom prst="roundRect">
          <a:avLst>
            <a:gd name="adj" fmla="val 10000"/>
          </a:avLst>
        </a:prstGeom>
        <a:solidFill>
          <a:schemeClr val="accent2"/>
        </a:solidFill>
        <a:ln w="19050" cap="flat" cmpd="sng" algn="ctr">
          <a:solidFill>
            <a:schemeClr val="lt1"/>
          </a:solidFill>
          <a:prstDash val="solid"/>
        </a:ln>
        <a:effectLst/>
      </dsp:spPr>
      <dsp:style>
        <a:lnRef idx="3">
          <a:schemeClr val="lt1"/>
        </a:lnRef>
        <a:fillRef idx="1">
          <a:schemeClr val="accent2"/>
        </a:fillRef>
        <a:effectRef idx="1">
          <a:schemeClr val="accent2"/>
        </a:effectRef>
        <a:fontRef idx="minor">
          <a:schemeClr val="lt1"/>
        </a:fontRef>
      </dsp:style>
    </dsp:sp>
    <dsp:sp modelId="{1A8EF42C-B5F8-4CEF-A7BC-F14138C19DBC}">
      <dsp:nvSpPr>
        <dsp:cNvPr id="0" name=""/>
        <dsp:cNvSpPr/>
      </dsp:nvSpPr>
      <dsp:spPr>
        <a:xfrm>
          <a:off x="1674218" y="842398"/>
          <a:ext cx="2569554" cy="667037"/>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مراعاة الوقت المتوفر لدى الأشخاص المعنيين بالأجابة</a:t>
          </a:r>
        </a:p>
      </dsp:txBody>
      <dsp:txXfrm>
        <a:off x="1693755" y="861935"/>
        <a:ext cx="2530480" cy="627963"/>
      </dsp:txXfrm>
    </dsp:sp>
    <dsp:sp modelId="{08675006-BD48-4888-BCBA-30FE60CA62CB}">
      <dsp:nvSpPr>
        <dsp:cNvPr id="0" name=""/>
        <dsp:cNvSpPr/>
      </dsp:nvSpPr>
      <dsp:spPr>
        <a:xfrm>
          <a:off x="1553546" y="1704061"/>
          <a:ext cx="2577464" cy="667037"/>
        </a:xfrm>
        <a:prstGeom prst="roundRect">
          <a:avLst>
            <a:gd name="adj" fmla="val 10000"/>
          </a:avLst>
        </a:prstGeom>
        <a:solidFill>
          <a:schemeClr val="accent3"/>
        </a:solidFill>
        <a:ln w="19050" cap="flat"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sp>
    <dsp:sp modelId="{19B4C1D6-1DFF-4B27-8429-112E0E76A9D7}">
      <dsp:nvSpPr>
        <dsp:cNvPr id="0" name=""/>
        <dsp:cNvSpPr/>
      </dsp:nvSpPr>
      <dsp:spPr>
        <a:xfrm>
          <a:off x="1670263" y="1814942"/>
          <a:ext cx="2577464" cy="667037"/>
        </a:xfrm>
        <a:prstGeom prst="roundRect">
          <a:avLst>
            <a:gd name="adj" fmla="val 10000"/>
          </a:avLst>
        </a:prstGeom>
        <a:solidFill>
          <a:schemeClr val="lt1"/>
        </a:solidFill>
        <a:ln w="127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إعطاء مرونة كافية في </a:t>
          </a:r>
          <a:r>
            <a:rPr lang="ar-SA" sz="1800" b="1" kern="1200" dirty="0" err="1"/>
            <a:t>الأجابة</a:t>
          </a:r>
          <a:r>
            <a:rPr lang="ar-SA" sz="1800" b="1" kern="1200" dirty="0"/>
            <a:t> وفي الخيرات المطروحة</a:t>
          </a:r>
        </a:p>
      </dsp:txBody>
      <dsp:txXfrm>
        <a:off x="1689800" y="1834479"/>
        <a:ext cx="2538390" cy="627963"/>
      </dsp:txXfrm>
    </dsp:sp>
    <dsp:sp modelId="{00266D9C-D2C6-4ABB-832B-8C89D2C1EF07}">
      <dsp:nvSpPr>
        <dsp:cNvPr id="0" name=""/>
        <dsp:cNvSpPr/>
      </dsp:nvSpPr>
      <dsp:spPr>
        <a:xfrm>
          <a:off x="1532122" y="2676605"/>
          <a:ext cx="2620312" cy="667037"/>
        </a:xfrm>
        <a:prstGeom prst="roundRect">
          <a:avLst>
            <a:gd name="adj" fmla="val 10000"/>
          </a:avLst>
        </a:prstGeom>
        <a:solidFill>
          <a:schemeClr val="accent5"/>
        </a:solidFill>
        <a:ln w="19050" cap="flat" cmpd="sng" algn="ctr">
          <a:solidFill>
            <a:schemeClr val="lt1"/>
          </a:solidFill>
          <a:prstDash val="solid"/>
        </a:ln>
        <a:effectLst/>
      </dsp:spPr>
      <dsp:style>
        <a:lnRef idx="3">
          <a:schemeClr val="lt1"/>
        </a:lnRef>
        <a:fillRef idx="1">
          <a:schemeClr val="accent5"/>
        </a:fillRef>
        <a:effectRef idx="1">
          <a:schemeClr val="accent5"/>
        </a:effectRef>
        <a:fontRef idx="minor">
          <a:schemeClr val="lt1"/>
        </a:fontRef>
      </dsp:style>
    </dsp:sp>
    <dsp:sp modelId="{5F80BE7B-5BE0-4EC2-BD32-641195E622E0}">
      <dsp:nvSpPr>
        <dsp:cNvPr id="0" name=""/>
        <dsp:cNvSpPr/>
      </dsp:nvSpPr>
      <dsp:spPr>
        <a:xfrm>
          <a:off x="1648839" y="2787486"/>
          <a:ext cx="2620312" cy="667037"/>
        </a:xfrm>
        <a:prstGeom prst="roundRect">
          <a:avLst>
            <a:gd name="adj" fmla="val 10000"/>
          </a:avLst>
        </a:prstGeom>
        <a:solidFill>
          <a:schemeClr val="lt1"/>
        </a:solidFill>
        <a:ln w="127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التأكد من الترابط بين أسئلة الاستبيان المختلفة </a:t>
          </a:r>
        </a:p>
      </dsp:txBody>
      <dsp:txXfrm>
        <a:off x="1668376" y="2807023"/>
        <a:ext cx="2581238" cy="627963"/>
      </dsp:txXfrm>
    </dsp:sp>
    <dsp:sp modelId="{11F505E9-2904-4F92-BBCB-FDB08AEFEC7A}">
      <dsp:nvSpPr>
        <dsp:cNvPr id="0" name=""/>
        <dsp:cNvSpPr/>
      </dsp:nvSpPr>
      <dsp:spPr>
        <a:xfrm>
          <a:off x="1566273" y="3649149"/>
          <a:ext cx="2552011" cy="667037"/>
        </a:xfrm>
        <a:prstGeom prst="roundRect">
          <a:avLst>
            <a:gd name="adj" fmla="val 10000"/>
          </a:avLst>
        </a:prstGeom>
        <a:solidFill>
          <a:schemeClr val="accent6"/>
        </a:solidFill>
        <a:ln w="19050" cap="flat" cmpd="sng"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sp>
    <dsp:sp modelId="{198D5C50-966D-40D8-B994-DEC6E55AD6F5}">
      <dsp:nvSpPr>
        <dsp:cNvPr id="0" name=""/>
        <dsp:cNvSpPr/>
      </dsp:nvSpPr>
      <dsp:spPr>
        <a:xfrm>
          <a:off x="1682990" y="3760030"/>
          <a:ext cx="2552011" cy="667037"/>
        </a:xfrm>
        <a:prstGeom prst="roundRect">
          <a:avLst>
            <a:gd name="adj" fmla="val 10000"/>
          </a:avLst>
        </a:prstGeom>
        <a:solidFill>
          <a:schemeClr val="lt1"/>
        </a:solidFill>
        <a:ln w="127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الابتعاد عن الأسئلة المركبة</a:t>
          </a:r>
        </a:p>
      </dsp:txBody>
      <dsp:txXfrm>
        <a:off x="1702527" y="3779567"/>
        <a:ext cx="2512937" cy="627963"/>
      </dsp:txXfrm>
    </dsp:sp>
    <dsp:sp modelId="{F0BAB333-6D64-45BA-9D45-573CB67AD533}">
      <dsp:nvSpPr>
        <dsp:cNvPr id="0" name=""/>
        <dsp:cNvSpPr/>
      </dsp:nvSpPr>
      <dsp:spPr>
        <a:xfrm>
          <a:off x="1577339" y="4621693"/>
          <a:ext cx="2529878" cy="667037"/>
        </a:xfrm>
        <a:prstGeom prst="roundRect">
          <a:avLst>
            <a:gd name="adj" fmla="val 10000"/>
          </a:avLst>
        </a:prstGeom>
        <a:solidFill>
          <a:schemeClr val="accent1"/>
        </a:solidFill>
        <a:ln w="19050" cap="flat"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sp>
    <dsp:sp modelId="{DC1E6E76-5CEC-4E6C-8261-3B80684C9534}">
      <dsp:nvSpPr>
        <dsp:cNvPr id="0" name=""/>
        <dsp:cNvSpPr/>
      </dsp:nvSpPr>
      <dsp:spPr>
        <a:xfrm>
          <a:off x="1694056" y="4732575"/>
          <a:ext cx="2529878" cy="667037"/>
        </a:xfrm>
        <a:prstGeom prst="roundRect">
          <a:avLst>
            <a:gd name="adj" fmla="val 10000"/>
          </a:avLst>
        </a:prstGeom>
        <a:solidFill>
          <a:schemeClr val="lt1"/>
        </a:solidFill>
        <a:ln w="127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يستحسن إرسال مظروف يكتب عليه عنوان الباحث</a:t>
          </a:r>
        </a:p>
      </dsp:txBody>
      <dsp:txXfrm>
        <a:off x="1713593" y="4752112"/>
        <a:ext cx="2490804" cy="627963"/>
      </dsp:txXfrm>
    </dsp:sp>
    <dsp:sp modelId="{9110141F-6890-4658-AFE8-20BD4197210C}">
      <dsp:nvSpPr>
        <dsp:cNvPr id="0" name=""/>
        <dsp:cNvSpPr/>
      </dsp:nvSpPr>
      <dsp:spPr>
        <a:xfrm>
          <a:off x="4406011" y="731517"/>
          <a:ext cx="2556245" cy="667037"/>
        </a:xfrm>
        <a:prstGeom prst="roundRect">
          <a:avLst>
            <a:gd name="adj" fmla="val 10000"/>
          </a:avLst>
        </a:prstGeom>
        <a:solidFill>
          <a:schemeClr val="accent2"/>
        </a:solidFill>
        <a:ln w="19050" cap="flat" cmpd="sng" algn="ctr">
          <a:solidFill>
            <a:schemeClr val="lt1"/>
          </a:solidFill>
          <a:prstDash val="solid"/>
        </a:ln>
        <a:effectLst/>
      </dsp:spPr>
      <dsp:style>
        <a:lnRef idx="3">
          <a:schemeClr val="lt1"/>
        </a:lnRef>
        <a:fillRef idx="1">
          <a:schemeClr val="accent2"/>
        </a:fillRef>
        <a:effectRef idx="1">
          <a:schemeClr val="accent2"/>
        </a:effectRef>
        <a:fontRef idx="minor">
          <a:schemeClr val="lt1"/>
        </a:fontRef>
      </dsp:style>
    </dsp:sp>
    <dsp:sp modelId="{B253DE33-89E7-4468-9044-426284FBF513}">
      <dsp:nvSpPr>
        <dsp:cNvPr id="0" name=""/>
        <dsp:cNvSpPr/>
      </dsp:nvSpPr>
      <dsp:spPr>
        <a:xfrm>
          <a:off x="4522728" y="842398"/>
          <a:ext cx="2556245" cy="667037"/>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اللغة المفهومة والاسلوب الواضح</a:t>
          </a:r>
        </a:p>
      </dsp:txBody>
      <dsp:txXfrm>
        <a:off x="4542265" y="861935"/>
        <a:ext cx="2517171" cy="627963"/>
      </dsp:txXfrm>
    </dsp:sp>
    <dsp:sp modelId="{1AE1DDDD-AD80-447B-B468-A66D28508852}">
      <dsp:nvSpPr>
        <dsp:cNvPr id="0" name=""/>
        <dsp:cNvSpPr/>
      </dsp:nvSpPr>
      <dsp:spPr>
        <a:xfrm>
          <a:off x="4400990" y="1704061"/>
          <a:ext cx="2566287" cy="667037"/>
        </a:xfrm>
        <a:prstGeom prst="roundRect">
          <a:avLst>
            <a:gd name="adj" fmla="val 10000"/>
          </a:avLst>
        </a:prstGeom>
        <a:solidFill>
          <a:schemeClr val="accent3"/>
        </a:solidFill>
        <a:ln w="19050" cap="flat"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sp>
    <dsp:sp modelId="{0F9141BC-A6B7-4520-B638-218680E8C7D2}">
      <dsp:nvSpPr>
        <dsp:cNvPr id="0" name=""/>
        <dsp:cNvSpPr/>
      </dsp:nvSpPr>
      <dsp:spPr>
        <a:xfrm>
          <a:off x="4517707" y="1814942"/>
          <a:ext cx="2566287" cy="667037"/>
        </a:xfrm>
        <a:prstGeom prst="roundRect">
          <a:avLst>
            <a:gd name="adj" fmla="val 10000"/>
          </a:avLst>
        </a:prstGeom>
        <a:solidFill>
          <a:schemeClr val="lt1"/>
        </a:solidFill>
        <a:ln w="127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استخدام الكلمات الرقيقة المؤثرة في نفوس الأخرين</a:t>
          </a:r>
        </a:p>
      </dsp:txBody>
      <dsp:txXfrm>
        <a:off x="4537244" y="1834479"/>
        <a:ext cx="2527213" cy="627963"/>
      </dsp:txXfrm>
    </dsp:sp>
    <dsp:sp modelId="{617017B1-FA45-4FF7-87F5-7441A4F562AF}">
      <dsp:nvSpPr>
        <dsp:cNvPr id="0" name=""/>
        <dsp:cNvSpPr/>
      </dsp:nvSpPr>
      <dsp:spPr>
        <a:xfrm>
          <a:off x="4406295" y="2678139"/>
          <a:ext cx="2555678" cy="667037"/>
        </a:xfrm>
        <a:prstGeom prst="roundRect">
          <a:avLst>
            <a:gd name="adj" fmla="val 10000"/>
          </a:avLst>
        </a:prstGeom>
        <a:solidFill>
          <a:schemeClr val="accent5"/>
        </a:solidFill>
        <a:ln w="19050" cap="flat" cmpd="sng" algn="ctr">
          <a:solidFill>
            <a:schemeClr val="lt1"/>
          </a:solidFill>
          <a:prstDash val="solid"/>
        </a:ln>
        <a:effectLst/>
      </dsp:spPr>
      <dsp:style>
        <a:lnRef idx="3">
          <a:schemeClr val="lt1"/>
        </a:lnRef>
        <a:fillRef idx="1">
          <a:schemeClr val="accent5"/>
        </a:fillRef>
        <a:effectRef idx="1">
          <a:schemeClr val="accent5"/>
        </a:effectRef>
        <a:fontRef idx="minor">
          <a:schemeClr val="lt1"/>
        </a:fontRef>
      </dsp:style>
    </dsp:sp>
    <dsp:sp modelId="{AAC6E7A7-7D60-47A5-87B0-ACEC05D23C9D}">
      <dsp:nvSpPr>
        <dsp:cNvPr id="0" name=""/>
        <dsp:cNvSpPr/>
      </dsp:nvSpPr>
      <dsp:spPr>
        <a:xfrm>
          <a:off x="4523012" y="2789020"/>
          <a:ext cx="2555678" cy="667037"/>
        </a:xfrm>
        <a:prstGeom prst="roundRect">
          <a:avLst>
            <a:gd name="adj" fmla="val 10000"/>
          </a:avLst>
        </a:prstGeom>
        <a:solidFill>
          <a:schemeClr val="lt1"/>
        </a:solidFill>
        <a:ln w="127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الابتعاد عن الأسئلة المحرجة التي تبعد </a:t>
          </a:r>
          <a:r>
            <a:rPr lang="ar-SA" sz="1800" b="1" kern="1200" dirty="0" err="1"/>
            <a:t>الأخرين</a:t>
          </a:r>
          <a:r>
            <a:rPr lang="ar-SA" sz="1800" b="1" kern="1200" dirty="0"/>
            <a:t> عن التجاوب</a:t>
          </a:r>
        </a:p>
      </dsp:txBody>
      <dsp:txXfrm>
        <a:off x="4542549" y="2808557"/>
        <a:ext cx="2516604" cy="627963"/>
      </dsp:txXfrm>
    </dsp:sp>
    <dsp:sp modelId="{B58FCC2C-56FF-4AD8-B359-9757EA38021C}">
      <dsp:nvSpPr>
        <dsp:cNvPr id="0" name=""/>
        <dsp:cNvSpPr/>
      </dsp:nvSpPr>
      <dsp:spPr>
        <a:xfrm>
          <a:off x="4403648" y="3649149"/>
          <a:ext cx="2560972" cy="667037"/>
        </a:xfrm>
        <a:prstGeom prst="roundRect">
          <a:avLst>
            <a:gd name="adj" fmla="val 10000"/>
          </a:avLst>
        </a:prstGeom>
        <a:solidFill>
          <a:schemeClr val="accent6"/>
        </a:solidFill>
        <a:ln w="19050" cap="flat" cmpd="sng"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sp>
    <dsp:sp modelId="{47C41FFD-FC28-4880-B687-2B6BC466B0FB}">
      <dsp:nvSpPr>
        <dsp:cNvPr id="0" name=""/>
        <dsp:cNvSpPr/>
      </dsp:nvSpPr>
      <dsp:spPr>
        <a:xfrm>
          <a:off x="4520365" y="3760030"/>
          <a:ext cx="2560972" cy="667037"/>
        </a:xfrm>
        <a:prstGeom prst="roundRect">
          <a:avLst>
            <a:gd name="adj" fmla="val 10000"/>
          </a:avLst>
        </a:prstGeom>
        <a:solidFill>
          <a:schemeClr val="lt1"/>
        </a:solidFill>
        <a:ln w="127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تزويد المبحوثين بمجموعة من التعليمات والتوضيحات</a:t>
          </a:r>
        </a:p>
      </dsp:txBody>
      <dsp:txXfrm>
        <a:off x="4539902" y="3779567"/>
        <a:ext cx="2521898" cy="627963"/>
      </dsp:txXfrm>
    </dsp:sp>
    <dsp:sp modelId="{BA4E85CD-FB5D-4115-87BA-E6B8650E7D7C}">
      <dsp:nvSpPr>
        <dsp:cNvPr id="0" name=""/>
        <dsp:cNvSpPr/>
      </dsp:nvSpPr>
      <dsp:spPr>
        <a:xfrm>
          <a:off x="4340652" y="4621693"/>
          <a:ext cx="2686963" cy="667037"/>
        </a:xfrm>
        <a:prstGeom prst="roundRect">
          <a:avLst>
            <a:gd name="adj" fmla="val 10000"/>
          </a:avLst>
        </a:prstGeom>
        <a:solidFill>
          <a:schemeClr val="accent1"/>
        </a:solidFill>
        <a:ln w="19050" cap="flat"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sp>
    <dsp:sp modelId="{C1EFB240-1282-4228-9752-266AF889E928}">
      <dsp:nvSpPr>
        <dsp:cNvPr id="0" name=""/>
        <dsp:cNvSpPr/>
      </dsp:nvSpPr>
      <dsp:spPr>
        <a:xfrm>
          <a:off x="4457369" y="4732575"/>
          <a:ext cx="2686963" cy="667037"/>
        </a:xfrm>
        <a:prstGeom prst="roundRect">
          <a:avLst>
            <a:gd name="adj" fmla="val 10000"/>
          </a:avLst>
        </a:prstGeom>
        <a:solidFill>
          <a:schemeClr val="lt1"/>
        </a:solidFill>
        <a:ln w="127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يرفق تعريفات وتفسيرات واضحة لتسهيل مهمة تعبئة الاستبيان</a:t>
          </a:r>
        </a:p>
      </dsp:txBody>
      <dsp:txXfrm>
        <a:off x="4476906" y="4752112"/>
        <a:ext cx="2647889" cy="62796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866E60-9390-4EE9-839E-AA593B372713}" type="datetimeFigureOut">
              <a:rPr lang="fr-FR" smtClean="0"/>
              <a:pPr/>
              <a:t>06/04/2021</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E2D108-02D1-4683-BE7D-37615A12ECB3}" type="slidenum">
              <a:rPr lang="fr-FR" smtClean="0"/>
              <a:pPr/>
              <a:t>‹N°›</a:t>
            </a:fld>
            <a:endParaRPr lang="fr-FR" dirty="0"/>
          </a:p>
        </p:txBody>
      </p:sp>
    </p:spTree>
    <p:extLst>
      <p:ext uri="{BB962C8B-B14F-4D97-AF65-F5344CB8AC3E}">
        <p14:creationId xmlns:p14="http://schemas.microsoft.com/office/powerpoint/2010/main" val="1037300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94972235-6977-4011-AB89-93DEC01487D5}" type="slidenum">
              <a:rPr lang="ar-SA" smtClean="0">
                <a:latin typeface="Arial" charset="0"/>
                <a:cs typeface="Arial" charset="0"/>
              </a:rPr>
              <a:pPr/>
              <a:t>12</a:t>
            </a:fld>
            <a:endParaRPr lang="en-US" smtClean="0">
              <a:latin typeface="Arial" charset="0"/>
              <a:cs typeface="Arial"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mtClean="0">
              <a:latin typeface="Arial" charset="0"/>
              <a:cs typeface="Arial" charset="0"/>
            </a:endParaRPr>
          </a:p>
        </p:txBody>
      </p:sp>
    </p:spTree>
    <p:extLst>
      <p:ext uri="{BB962C8B-B14F-4D97-AF65-F5344CB8AC3E}">
        <p14:creationId xmlns:p14="http://schemas.microsoft.com/office/powerpoint/2010/main" val="1261575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fr-FR" smtClean="0"/>
              <a:t>Modifiez le style du titre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AA309A6D-C09C-4548-B29A-6CF363A7E532}" type="datetimeFigureOut">
              <a:rPr lang="fr-FR" smtClean="0"/>
              <a:pPr/>
              <a:t>06/04/2021</a:t>
            </a:fld>
            <a:endParaRPr lang="fr-BE" dirty="0"/>
          </a:p>
        </p:txBody>
      </p:sp>
      <p:sp>
        <p:nvSpPr>
          <p:cNvPr id="5" name="Footer Placeholder 4"/>
          <p:cNvSpPr>
            <a:spLocks noGrp="1"/>
          </p:cNvSpPr>
          <p:nvPr>
            <p:ph type="ftr" sz="quarter" idx="11"/>
          </p:nvPr>
        </p:nvSpPr>
        <p:spPr>
          <a:xfrm>
            <a:off x="914400" y="4323846"/>
            <a:ext cx="4880610" cy="365125"/>
          </a:xfrm>
        </p:spPr>
        <p:txBody>
          <a:bodyPr/>
          <a:lstStyle/>
          <a:p>
            <a:endParaRPr lang="fr-BE" dirty="0"/>
          </a:p>
        </p:txBody>
      </p:sp>
      <p:sp>
        <p:nvSpPr>
          <p:cNvPr id="6" name="Slide Number Placeholder 5"/>
          <p:cNvSpPr>
            <a:spLocks noGrp="1"/>
          </p:cNvSpPr>
          <p:nvPr>
            <p:ph type="sldNum" sz="quarter" idx="12"/>
          </p:nvPr>
        </p:nvSpPr>
        <p:spPr>
          <a:xfrm>
            <a:off x="6057900" y="1430867"/>
            <a:ext cx="2171700" cy="365125"/>
          </a:xfrm>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1418757269"/>
      </p:ext>
    </p:extLst>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Cliquez sur l'icône pour ajouter une image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215318918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AA309A6D-C09C-4548-B29A-6CF363A7E532}" type="datetimeFigureOut">
              <a:rPr lang="fr-FR" smtClean="0"/>
              <a:pPr/>
              <a:t>06/04/2021</a:t>
            </a:fld>
            <a:endParaRPr lang="fr-BE" dirty="0"/>
          </a:p>
        </p:txBody>
      </p:sp>
      <p:sp>
        <p:nvSpPr>
          <p:cNvPr id="6" name="Footer Placeholder 5"/>
          <p:cNvSpPr>
            <a:spLocks noGrp="1"/>
          </p:cNvSpPr>
          <p:nvPr>
            <p:ph type="ftr" sz="quarter" idx="11"/>
          </p:nvPr>
        </p:nvSpPr>
        <p:spPr>
          <a:xfrm>
            <a:off x="594360" y="381001"/>
            <a:ext cx="4830656" cy="365125"/>
          </a:xfrm>
        </p:spPr>
        <p:txBody>
          <a:bodyPr/>
          <a:lstStyle/>
          <a:p>
            <a:endParaRPr lang="fr-BE" dirty="0"/>
          </a:p>
        </p:txBody>
      </p:sp>
      <p:sp>
        <p:nvSpPr>
          <p:cNvPr id="7" name="Slide Number Placeholder 6"/>
          <p:cNvSpPr>
            <a:spLocks noGrp="1"/>
          </p:cNvSpPr>
          <p:nvPr>
            <p:ph type="sldNum" sz="quarter" idx="12"/>
          </p:nvPr>
        </p:nvSpPr>
        <p:spPr>
          <a:xfrm>
            <a:off x="7882466" y="381001"/>
            <a:ext cx="667174" cy="365125"/>
          </a:xfrm>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405677429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AA309A6D-C09C-4548-B29A-6CF363A7E532}" type="datetimeFigureOut">
              <a:rPr lang="fr-FR" smtClean="0"/>
              <a:pPr/>
              <a:t>06/04/2021</a:t>
            </a:fld>
            <a:endParaRPr lang="fr-BE" dirty="0"/>
          </a:p>
        </p:txBody>
      </p:sp>
      <p:sp>
        <p:nvSpPr>
          <p:cNvPr id="6" name="Footer Placeholder 5"/>
          <p:cNvSpPr>
            <a:spLocks noGrp="1"/>
          </p:cNvSpPr>
          <p:nvPr>
            <p:ph type="ftr" sz="quarter" idx="11"/>
          </p:nvPr>
        </p:nvSpPr>
        <p:spPr>
          <a:xfrm>
            <a:off x="594360" y="379438"/>
            <a:ext cx="4830656" cy="365125"/>
          </a:xfrm>
        </p:spPr>
        <p:txBody>
          <a:bodyPr/>
          <a:lstStyle/>
          <a:p>
            <a:endParaRPr lang="fr-BE" dirty="0"/>
          </a:p>
        </p:txBody>
      </p:sp>
      <p:sp>
        <p:nvSpPr>
          <p:cNvPr id="7" name="Slide Number Placeholder 6"/>
          <p:cNvSpPr>
            <a:spLocks noGrp="1"/>
          </p:cNvSpPr>
          <p:nvPr>
            <p:ph type="sldNum" sz="quarter" idx="12"/>
          </p:nvPr>
        </p:nvSpPr>
        <p:spPr>
          <a:xfrm>
            <a:off x="7882466" y="381001"/>
            <a:ext cx="667174" cy="365125"/>
          </a:xfrm>
        </p:spPr>
        <p:txBody>
          <a:bodyPr/>
          <a:lstStyle/>
          <a:p>
            <a:fld id="{CF4668DC-857F-487D-BFFA-8C0CA5037977}" type="slidenum">
              <a:rPr lang="fr-BE" smtClean="0"/>
              <a:pPr/>
              <a:t>‹N°›</a:t>
            </a:fld>
            <a:endParaRPr lang="fr-BE" dirty="0"/>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8339991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AA309A6D-C09C-4548-B29A-6CF363A7E532}" type="datetimeFigureOut">
              <a:rPr lang="fr-FR" smtClean="0"/>
              <a:pPr/>
              <a:t>06/04/2021</a:t>
            </a:fld>
            <a:endParaRPr lang="fr-BE" dirty="0"/>
          </a:p>
        </p:txBody>
      </p:sp>
      <p:sp>
        <p:nvSpPr>
          <p:cNvPr id="6" name="Footer Placeholder 5"/>
          <p:cNvSpPr>
            <a:spLocks noGrp="1"/>
          </p:cNvSpPr>
          <p:nvPr>
            <p:ph type="ftr" sz="quarter" idx="11"/>
          </p:nvPr>
        </p:nvSpPr>
        <p:spPr>
          <a:xfrm>
            <a:off x="594360" y="378884"/>
            <a:ext cx="4830656" cy="365125"/>
          </a:xfrm>
        </p:spPr>
        <p:txBody>
          <a:bodyPr/>
          <a:lstStyle/>
          <a:p>
            <a:endParaRPr lang="fr-BE" dirty="0"/>
          </a:p>
        </p:txBody>
      </p:sp>
      <p:sp>
        <p:nvSpPr>
          <p:cNvPr id="7" name="Slide Number Placeholder 6"/>
          <p:cNvSpPr>
            <a:spLocks noGrp="1"/>
          </p:cNvSpPr>
          <p:nvPr>
            <p:ph type="sldNum" sz="quarter" idx="12"/>
          </p:nvPr>
        </p:nvSpPr>
        <p:spPr>
          <a:xfrm>
            <a:off x="7882466" y="381001"/>
            <a:ext cx="667174" cy="365125"/>
          </a:xfrm>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74978627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4" name="Footer Placeholder 3"/>
          <p:cNvSpPr>
            <a:spLocks noGrp="1"/>
          </p:cNvSpPr>
          <p:nvPr>
            <p:ph type="ftr" sz="quarter" idx="11"/>
          </p:nvPr>
        </p:nvSpPr>
        <p:spPr/>
        <p:txBody>
          <a:bodyPr/>
          <a:lstStyle/>
          <a:p>
            <a:endParaRPr lang="fr-BE" dirty="0"/>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281769720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4" name="Footer Placeholder 3"/>
          <p:cNvSpPr>
            <a:spLocks noGrp="1"/>
          </p:cNvSpPr>
          <p:nvPr>
            <p:ph type="ftr" sz="quarter" idx="11"/>
          </p:nvPr>
        </p:nvSpPr>
        <p:spPr/>
        <p:txBody>
          <a:bodyPr/>
          <a:lstStyle/>
          <a:p>
            <a:endParaRPr lang="fr-BE" dirty="0"/>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42632065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1231151947"/>
      </p:ext>
    </p:extLst>
  </p:cSld>
  <p:clrMapOvr>
    <a:masterClrMapping/>
  </p:clrMapOvr>
  <p:transition spd="med">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AA309A6D-C09C-4548-B29A-6CF363A7E532}" type="datetimeFigureOut">
              <a:rPr lang="fr-FR" smtClean="0"/>
              <a:pPr/>
              <a:t>06/04/2021</a:t>
            </a:fld>
            <a:endParaRPr lang="fr-BE" dirty="0"/>
          </a:p>
        </p:txBody>
      </p:sp>
      <p:sp>
        <p:nvSpPr>
          <p:cNvPr id="5" name="Footer Placeholder 4"/>
          <p:cNvSpPr>
            <a:spLocks noGrp="1"/>
          </p:cNvSpPr>
          <p:nvPr>
            <p:ph type="ftr" sz="quarter" idx="11"/>
          </p:nvPr>
        </p:nvSpPr>
        <p:spPr>
          <a:xfrm>
            <a:off x="594360" y="381001"/>
            <a:ext cx="4830656" cy="365125"/>
          </a:xfrm>
        </p:spPr>
        <p:txBody>
          <a:bodyPr/>
          <a:lstStyle/>
          <a:p>
            <a:endParaRPr lang="fr-BE" dirty="0"/>
          </a:p>
        </p:txBody>
      </p:sp>
      <p:sp>
        <p:nvSpPr>
          <p:cNvPr id="6" name="Slide Number Placeholder 5"/>
          <p:cNvSpPr>
            <a:spLocks noGrp="1"/>
          </p:cNvSpPr>
          <p:nvPr>
            <p:ph type="sldNum" sz="quarter" idx="12"/>
          </p:nvPr>
        </p:nvSpPr>
        <p:spPr>
          <a:xfrm>
            <a:off x="7882466" y="381001"/>
            <a:ext cx="667174" cy="365125"/>
          </a:xfrm>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1174926715"/>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104796182"/>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fr-FR" smtClean="0"/>
              <a:t>Modifiez le style du titre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AA309A6D-C09C-4548-B29A-6CF363A7E532}" type="datetimeFigureOut">
              <a:rPr lang="fr-FR" smtClean="0"/>
              <a:pPr/>
              <a:t>06/04/2021</a:t>
            </a:fld>
            <a:endParaRPr lang="fr-BE" dirty="0"/>
          </a:p>
        </p:txBody>
      </p:sp>
      <p:sp>
        <p:nvSpPr>
          <p:cNvPr id="5" name="Footer Placeholder 4"/>
          <p:cNvSpPr>
            <a:spLocks noGrp="1"/>
          </p:cNvSpPr>
          <p:nvPr>
            <p:ph type="ftr" sz="quarter" idx="11"/>
          </p:nvPr>
        </p:nvSpPr>
        <p:spPr>
          <a:xfrm>
            <a:off x="594360" y="381001"/>
            <a:ext cx="4830656" cy="365125"/>
          </a:xfrm>
        </p:spPr>
        <p:txBody>
          <a:bodyPr/>
          <a:lstStyle/>
          <a:p>
            <a:endParaRPr lang="fr-BE" dirty="0"/>
          </a:p>
        </p:txBody>
      </p:sp>
      <p:sp>
        <p:nvSpPr>
          <p:cNvPr id="6" name="Slide Number Placeholder 5"/>
          <p:cNvSpPr>
            <a:spLocks noGrp="1"/>
          </p:cNvSpPr>
          <p:nvPr>
            <p:ph type="sldNum" sz="quarter" idx="12"/>
          </p:nvPr>
        </p:nvSpPr>
        <p:spPr>
          <a:xfrm>
            <a:off x="7882466" y="381001"/>
            <a:ext cx="667173" cy="365125"/>
          </a:xfrm>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40711201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3800330421"/>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594359" y="3132667"/>
            <a:ext cx="3910579" cy="31309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4642098" y="3132667"/>
            <a:ext cx="3907541" cy="31309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8" name="Footer Placeholder 7"/>
          <p:cNvSpPr>
            <a:spLocks noGrp="1"/>
          </p:cNvSpPr>
          <p:nvPr>
            <p:ph type="ftr" sz="quarter" idx="11"/>
          </p:nvPr>
        </p:nvSpPr>
        <p:spPr/>
        <p:txBody>
          <a:bodyPr/>
          <a:lstStyle/>
          <a:p>
            <a:endParaRPr lang="fr-BE" dirty="0"/>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3714222285"/>
      </p:ext>
    </p:extLst>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4" name="Footer Placeholder 3"/>
          <p:cNvSpPr>
            <a:spLocks noGrp="1"/>
          </p:cNvSpPr>
          <p:nvPr>
            <p:ph type="ftr" sz="quarter" idx="11"/>
          </p:nvPr>
        </p:nvSpPr>
        <p:spPr/>
        <p:txBody>
          <a:bodyPr/>
          <a:lstStyle/>
          <a:p>
            <a:endParaRPr lang="fr-BE" dirty="0"/>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54219398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3" name="Footer Placeholder 2"/>
          <p:cNvSpPr>
            <a:spLocks noGrp="1"/>
          </p:cNvSpPr>
          <p:nvPr>
            <p:ph type="ftr" sz="quarter" idx="11"/>
          </p:nvPr>
        </p:nvSpPr>
        <p:spPr/>
        <p:txBody>
          <a:bodyPr/>
          <a:lstStyle/>
          <a:p>
            <a:endParaRPr lang="fr-BE" dirty="0"/>
          </a:p>
        </p:txBody>
      </p:sp>
      <p:sp>
        <p:nvSpPr>
          <p:cNvPr id="4" name="Slide Number Placeholder 3"/>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895833014"/>
      </p:ext>
    </p:extLst>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fr-FR" smtClean="0"/>
              <a:t>Modifiez le style du titre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1957963921"/>
      </p:ext>
    </p:extLst>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Cliquez sur l'icône pour ajouter une image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06/04/2021</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4014184296"/>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A309A6D-C09C-4548-B29A-6CF363A7E532}" type="datetimeFigureOut">
              <a:rPr lang="fr-FR" smtClean="0"/>
              <a:pPr/>
              <a:t>06/04/2021</a:t>
            </a:fld>
            <a:endParaRPr lang="fr-BE" dirty="0"/>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fr-BE" dirty="0"/>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F4668DC-857F-487D-BFFA-8C0CA5037977}" type="slidenum">
              <a:rPr lang="fr-BE" smtClean="0"/>
              <a:pPr/>
              <a:t>‹N°›</a:t>
            </a:fld>
            <a:endParaRPr lang="fr-BE" dirty="0"/>
          </a:p>
        </p:txBody>
      </p:sp>
    </p:spTree>
    <p:extLst>
      <p:ext uri="{BB962C8B-B14F-4D97-AF65-F5344CB8AC3E}">
        <p14:creationId xmlns:p14="http://schemas.microsoft.com/office/powerpoint/2010/main" val="1968460086"/>
      </p:ext>
    </p:extLst>
  </p:cSld>
  <p:clrMap bg1="dk1" tx1="lt1" bg2="dk2" tx2="lt2" accent1="accent1" accent2="accent2" accent3="accent3" accent4="accent4" accent5="accent5" accent6="accent6" hlink="hlink" folHlink="folHlink"/>
  <p:sldLayoutIdLst>
    <p:sldLayoutId id="2147484042" r:id="rId1"/>
    <p:sldLayoutId id="2147484043" r:id="rId2"/>
    <p:sldLayoutId id="2147484044" r:id="rId3"/>
    <p:sldLayoutId id="2147484045" r:id="rId4"/>
    <p:sldLayoutId id="2147484046" r:id="rId5"/>
    <p:sldLayoutId id="2147484047" r:id="rId6"/>
    <p:sldLayoutId id="2147484048" r:id="rId7"/>
    <p:sldLayoutId id="2147484049" r:id="rId8"/>
    <p:sldLayoutId id="2147484050" r:id="rId9"/>
    <p:sldLayoutId id="2147484051" r:id="rId10"/>
    <p:sldLayoutId id="2147484052" r:id="rId11"/>
    <p:sldLayoutId id="2147484053" r:id="rId12"/>
    <p:sldLayoutId id="2147484054" r:id="rId13"/>
    <p:sldLayoutId id="2147484055" r:id="rId14"/>
    <p:sldLayoutId id="2147484056" r:id="rId15"/>
    <p:sldLayoutId id="2147484057" r:id="rId16"/>
    <p:sldLayoutId id="2147484058" r:id="rId17"/>
  </p:sldLayoutIdLst>
  <p:transition spd="med">
    <p:fade/>
  </p:transition>
  <p:timing>
    <p:tnLst>
      <p:par>
        <p:cTn id="1" dur="indefinite" restart="never" nodeType="tmRoot"/>
      </p:par>
    </p:tnLst>
  </p:timing>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images.google.com.eg/imgres?imgurl=http://static-p3.fotolia.com/jpg/00/07/82/96/400_F_7829651_CywjcsBRzx2e6GnNObyCAzaCkP3L40R7.jpg&amp;imgrefurl=http://en.fotolia.com/id/7829651&amp;usg=__vfKLKZxiovKmdouDVyWDx8b8BIw=&amp;h=300&amp;w=400&amp;sz=29&amp;hl=ar&amp;start=41&amp;itbs=1&amp;tbnid=py12kTt6vOVXIM:&amp;tbnh=93&amp;tbnw=124&amp;prev=/images?q=%D8%A7%D9%84%D8%A7%D8%B3%D8%AA%D8%A8%D9%8A%D8%A7%D9%86&amp;start=21&amp;hl=ar&amp;sa=N&amp;ndsp=21&amp;tbs=isch:1" TargetMode="Externa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6.jpeg"/><Relationship Id="rId2" Type="http://schemas.openxmlformats.org/officeDocument/2006/relationships/hyperlink" Target="http://images.google.com.eg/imgres?imgurl=http://jmecelab.files.wordpress.com/2008/06/focus-group-on-students-mobility22.jpg&amp;imgrefurl=http://jmecelab.com/2008/06/13/eu-media-and-the-citizen/&amp;usg=__4c1UTG8i2POFIDlZ4RaqD7Ae11E=&amp;h=2048&amp;w=3072&amp;sz=2750&amp;hl=ar&amp;start=8&amp;itbs=1&amp;tbnid=ng74H86yL1qG-M:&amp;tbnh=100&amp;tbnw=150&amp;prev=/images?q=focus+group&amp;hl=ar&amp;tbs=isch:1" TargetMode="External"/><Relationship Id="rId1" Type="http://schemas.openxmlformats.org/officeDocument/2006/relationships/slideLayout" Target="../slideLayouts/slideLayout2.xml"/><Relationship Id="rId6" Type="http://schemas.openxmlformats.org/officeDocument/2006/relationships/hyperlink" Target="http://images.google.com.eg/imgres?imgurl=http://www.e4ll.com/up/images/inlbznlvg24g1lwzxu70.jpg&amp;imgrefurl=http://www.uaeec.com/vb/t162776.html&amp;usg=__zwvXNR7SGQwmUJAApVACPjZjiWk=&amp;h=599&amp;w=796&amp;sz=48&amp;hl=ar&amp;start=57&amp;itbs=1&amp;tbnid=W_FqZAfMbp1ZxM:&amp;tbnh=108&amp;tbnw=143&amp;prev=/images?q=%D8%A7%D9%84%D8%A7%D8%B3%D8%AA%D8%A8%D9%8A%D8%A7%D9%86&amp;start=42&amp;hl=ar&amp;sa=N&amp;ndsp=21&amp;tbs=isch:1" TargetMode="External"/><Relationship Id="rId5" Type="http://schemas.openxmlformats.org/officeDocument/2006/relationships/image" Target="../media/image5.jpeg"/><Relationship Id="rId4" Type="http://schemas.openxmlformats.org/officeDocument/2006/relationships/hyperlink" Target="http://images.google.com.eg/imgres?imgurl=http://www.bgsu.edu/departments/greal/llc/germanwq/Germ670_AYASalzburg/images/Interview.jpg&amp;imgrefurl=http://www.bgsu.edu/departments/greal/llc/germanwq/Germ670_AYASalzburg/task2.html&amp;usg=__2hxBPPQOmX8nVhMpUQ25Q6EvQI4=&amp;h=700&amp;w=720&amp;sz=128&amp;hl=ar&amp;start=12&amp;itbs=1&amp;tbnid=embNblkbUPy_7M:&amp;tbnh=136&amp;tbnw=140&amp;prev=/images?q=interview&amp;hl=ar&amp;tbs=isch:1"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908720"/>
            <a:ext cx="7851648" cy="3456384"/>
          </a:xfrm>
        </p:spPr>
        <p:txBody>
          <a:bodyPr>
            <a:normAutofit/>
          </a:bodyPr>
          <a:lstStyle/>
          <a:p>
            <a:pPr algn="ctr" rtl="1"/>
            <a:r>
              <a:rPr lang="ar-DZ" sz="6600" b="1" dirty="0" smtClean="0">
                <a:solidFill>
                  <a:srgbClr val="FFFF00"/>
                </a:solidFill>
                <a:latin typeface="Simplified Arabic" panose="02020603050405020304" pitchFamily="18" charset="-78"/>
                <a:cs typeface="Simplified Arabic" panose="02020603050405020304" pitchFamily="18" charset="-78"/>
              </a:rPr>
              <a:t>المحاضرة 01: الاستبيان</a:t>
            </a:r>
            <a:r>
              <a:rPr lang="en-US" sz="6600" b="1" dirty="0" smtClean="0">
                <a:solidFill>
                  <a:srgbClr val="FFFF00"/>
                </a:solidFill>
                <a:latin typeface="Simplified Arabic" panose="02020603050405020304" pitchFamily="18" charset="-78"/>
                <a:cs typeface="Simplified Arabic" panose="02020603050405020304" pitchFamily="18" charset="-78"/>
              </a:rPr>
              <a:t>(Questionnaire)</a:t>
            </a:r>
            <a:r>
              <a:rPr lang="fr-FR" sz="2800" b="1" dirty="0" smtClean="0"/>
              <a:t/>
            </a:r>
            <a:br>
              <a:rPr lang="fr-FR" sz="2800" b="1" dirty="0" smtClean="0"/>
            </a:br>
            <a:endParaRPr lang="fr-FR" sz="2800" b="1" dirty="0">
              <a:solidFill>
                <a:srgbClr val="FFFF00"/>
              </a:solidFill>
            </a:endParaRPr>
          </a:p>
        </p:txBody>
      </p:sp>
    </p:spTree>
    <p:extLst>
      <p:ext uri="{BB962C8B-B14F-4D97-AF65-F5344CB8AC3E}">
        <p14:creationId xmlns:p14="http://schemas.microsoft.com/office/powerpoint/2010/main" val="3658814860"/>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me 8"/>
          <p:cNvGraphicFramePr/>
          <p:nvPr>
            <p:extLst>
              <p:ext uri="{D42A27DB-BD31-4B8C-83A1-F6EECF244321}">
                <p14:modId xmlns:p14="http://schemas.microsoft.com/office/powerpoint/2010/main" val="1146592318"/>
              </p:ext>
            </p:extLst>
          </p:nvPr>
        </p:nvGraphicFramePr>
        <p:xfrm>
          <a:off x="179512" y="908720"/>
          <a:ext cx="8964488"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539552" y="190381"/>
            <a:ext cx="8460432" cy="830997"/>
          </a:xfrm>
          <a:prstGeom prst="rect">
            <a:avLst/>
          </a:prstGeom>
        </p:spPr>
        <p:txBody>
          <a:bodyPr wrap="square">
            <a:spAutoFit/>
          </a:bodyPr>
          <a:lstStyle/>
          <a:p>
            <a:pPr algn="r" rtl="1" fontAlgn="base"/>
            <a:r>
              <a:rPr lang="ar-DZ" sz="2400" b="1" dirty="0" smtClean="0"/>
              <a:t>أنواع الاستبيان</a:t>
            </a:r>
          </a:p>
          <a:p>
            <a:pPr algn="r" rtl="1" fontAlgn="base"/>
            <a:r>
              <a:rPr lang="ar-DZ" sz="2400" dirty="0" smtClean="0"/>
              <a:t>يوجد ثلاثة أنواع من الاستبيان حسب طبيعة الأسئلة التي يحتوي عليها، وهي كما </a:t>
            </a:r>
            <a:r>
              <a:rPr lang="ar-DZ" sz="2400" dirty="0" err="1" smtClean="0"/>
              <a:t>يلي:</a:t>
            </a:r>
            <a:endParaRPr lang="ar-DZ" sz="2400" dirty="0" smtClean="0"/>
          </a:p>
        </p:txBody>
      </p:sp>
    </p:spTree>
  </p:cSld>
  <p:clrMapOvr>
    <a:masterClrMapping/>
  </p:clrMapOvr>
  <p:transition spd="slow">
    <p:strips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2132856"/>
            <a:ext cx="8820472" cy="2400657"/>
          </a:xfrm>
          <a:prstGeom prst="rect">
            <a:avLst/>
          </a:prstGeom>
        </p:spPr>
        <p:txBody>
          <a:bodyPr wrap="square">
            <a:spAutoFit/>
          </a:bodyPr>
          <a:lstStyle/>
          <a:p>
            <a:pPr algn="just" rtl="1" fontAlgn="base"/>
            <a:r>
              <a:rPr lang="ar-DZ" sz="3000" dirty="0" smtClean="0"/>
              <a:t>ولا شك أن أسئلة الاستبيان المغلق هي الأفضل مقارنةً مع الأنواع الأخرى لكل من الباحث والمستجيب، لأسباب متعددة، من أبرزها: سهولة الإجابة وسرعتها وعدم حاجتها إلى مجهود وتفكير طويل ومعقد، ومن ناحية أخرى يُعَد الاستبيان المغلق الأفضل للباحث بسبب سهولة جمع البيانات وتبويبها وتحليلها والتوصل إلى النتائج المرجوة.</a:t>
            </a:r>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مستطيل 8"/>
          <p:cNvSpPr>
            <a:spLocks noChangeArrowheads="1"/>
          </p:cNvSpPr>
          <p:nvPr/>
        </p:nvSpPr>
        <p:spPr bwMode="auto">
          <a:xfrm>
            <a:off x="6192245" y="457200"/>
            <a:ext cx="2654893" cy="707886"/>
          </a:xfrm>
          <a:prstGeom prst="rect">
            <a:avLst/>
          </a:prstGeom>
          <a:noFill/>
          <a:ln w="9525">
            <a:noFill/>
            <a:miter lim="800000"/>
            <a:headEnd/>
            <a:tailEnd/>
          </a:ln>
        </p:spPr>
        <p:txBody>
          <a:bodyPr wrap="none">
            <a:spAutoFit/>
          </a:bodyPr>
          <a:lstStyle/>
          <a:p>
            <a:pPr algn="r">
              <a:defRPr/>
            </a:pPr>
            <a:r>
              <a:rPr lang="ar-SA" sz="4000" b="1" dirty="0">
                <a:solidFill>
                  <a:srgbClr val="00B0F0"/>
                </a:solidFill>
                <a:latin typeface="Arial" pitchFamily="34" charset="0"/>
                <a:cs typeface="AL-Mohanad jass" pitchFamily="2" charset="-78"/>
              </a:rPr>
              <a:t>مثال لاستبيان مغلق</a:t>
            </a:r>
          </a:p>
        </p:txBody>
      </p:sp>
      <p:graphicFrame>
        <p:nvGraphicFramePr>
          <p:cNvPr id="10" name="جدول 9"/>
          <p:cNvGraphicFramePr>
            <a:graphicFrameLocks noGrp="1"/>
          </p:cNvGraphicFramePr>
          <p:nvPr/>
        </p:nvGraphicFramePr>
        <p:xfrm>
          <a:off x="474452" y="1397000"/>
          <a:ext cx="8288548" cy="1584960"/>
        </p:xfrm>
        <a:graphic>
          <a:graphicData uri="http://schemas.openxmlformats.org/drawingml/2006/table">
            <a:tbl>
              <a:tblPr rtl="1" firstRow="1" bandRow="1">
                <a:tableStyleId>{B301B821-A1FF-4177-AEE7-76D212191A09}</a:tableStyleId>
              </a:tblPr>
              <a:tblGrid>
                <a:gridCol w="278920">
                  <a:extLst>
                    <a:ext uri="{9D8B030D-6E8A-4147-A177-3AD203B41FA5}">
                      <a16:colId xmlns:a16="http://schemas.microsoft.com/office/drawing/2014/main" xmlns="" val="20000"/>
                    </a:ext>
                  </a:extLst>
                </a:gridCol>
                <a:gridCol w="5108276">
                  <a:extLst>
                    <a:ext uri="{9D8B030D-6E8A-4147-A177-3AD203B41FA5}">
                      <a16:colId xmlns:a16="http://schemas.microsoft.com/office/drawing/2014/main" xmlns="" val="20001"/>
                    </a:ext>
                  </a:extLst>
                </a:gridCol>
                <a:gridCol w="887084">
                  <a:extLst>
                    <a:ext uri="{9D8B030D-6E8A-4147-A177-3AD203B41FA5}">
                      <a16:colId xmlns:a16="http://schemas.microsoft.com/office/drawing/2014/main" xmlns="" val="20002"/>
                    </a:ext>
                  </a:extLst>
                </a:gridCol>
                <a:gridCol w="1168878">
                  <a:extLst>
                    <a:ext uri="{9D8B030D-6E8A-4147-A177-3AD203B41FA5}">
                      <a16:colId xmlns:a16="http://schemas.microsoft.com/office/drawing/2014/main" xmlns="" val="20003"/>
                    </a:ext>
                  </a:extLst>
                </a:gridCol>
                <a:gridCol w="845390">
                  <a:extLst>
                    <a:ext uri="{9D8B030D-6E8A-4147-A177-3AD203B41FA5}">
                      <a16:colId xmlns:a16="http://schemas.microsoft.com/office/drawing/2014/main" xmlns="" val="20004"/>
                    </a:ext>
                  </a:extLst>
                </a:gridCol>
              </a:tblGrid>
              <a:tr h="370840">
                <a:tc>
                  <a:txBody>
                    <a:bodyPr/>
                    <a:lstStyle/>
                    <a:p>
                      <a:pPr algn="r" rtl="1"/>
                      <a:r>
                        <a:rPr lang="ar-SA" sz="2000" kern="1200" dirty="0" smtClean="0"/>
                        <a:t>م</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SA" sz="2000" kern="1200" dirty="0" smtClean="0"/>
                        <a:t>العبارة</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rtl="1" eaLnBrk="1" latinLnBrk="0" hangingPunct="1"/>
                      <a:r>
                        <a:rPr kumimoji="0" lang="ar-SA" sz="2000" kern="1200" dirty="0" smtClean="0"/>
                        <a:t>موافق</a:t>
                      </a:r>
                      <a:endParaRPr kumimoji="0" lang="ar-SA" sz="2000" b="0"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rtl="1" eaLnBrk="1" latinLnBrk="0" hangingPunct="1"/>
                      <a:r>
                        <a:rPr kumimoji="0" lang="ar-SA" sz="2000" kern="1200" dirty="0" smtClean="0"/>
                        <a:t>غير موافق</a:t>
                      </a:r>
                      <a:endParaRPr kumimoji="0" lang="ar-SA" sz="2000" b="0" kern="1200" dirty="0" smtClean="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rtl="1" eaLnBrk="1" latinLnBrk="0" hangingPunct="1"/>
                      <a:r>
                        <a:rPr kumimoji="0" lang="ar-SA" sz="2000" kern="1200" dirty="0" smtClean="0"/>
                        <a:t>لا أدري</a:t>
                      </a:r>
                      <a:endParaRPr kumimoji="0" lang="ar-SA" sz="2000" b="0"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70840">
                <a:tc>
                  <a:txBody>
                    <a:bodyPr/>
                    <a:lstStyle/>
                    <a:p>
                      <a:pPr algn="r" rtl="1"/>
                      <a:r>
                        <a:rPr lang="ar-SA" sz="2000" kern="1200" dirty="0" smtClean="0"/>
                        <a:t>1</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SA" sz="2000" b="1" kern="1200" dirty="0" smtClean="0">
                          <a:latin typeface="Times New Roman" pitchFamily="18" charset="0"/>
                          <a:cs typeface="Times New Roman" pitchFamily="18" charset="0"/>
                        </a:rPr>
                        <a:t>الدراسة في كلية </a:t>
                      </a:r>
                      <a:r>
                        <a:rPr lang="ar-DZ" sz="2000" b="1" kern="1200" dirty="0" smtClean="0">
                          <a:latin typeface="Times New Roman" pitchFamily="18" charset="0"/>
                          <a:cs typeface="Times New Roman" pitchFamily="18" charset="0"/>
                        </a:rPr>
                        <a:t>العلوم الاقتصادية</a:t>
                      </a:r>
                      <a:r>
                        <a:rPr lang="ar-SA" sz="2000" b="1" kern="1200" dirty="0" smtClean="0">
                          <a:latin typeface="Times New Roman" pitchFamily="18" charset="0"/>
                          <a:cs typeface="Times New Roman" pitchFamily="18" charset="0"/>
                        </a:rPr>
                        <a:t>تراعي رغبات الط</a:t>
                      </a:r>
                      <a:r>
                        <a:rPr lang="ar-DZ" sz="2000" b="1" kern="1200" dirty="0" err="1" smtClean="0">
                          <a:latin typeface="Times New Roman" pitchFamily="18" charset="0"/>
                          <a:cs typeface="Times New Roman" pitchFamily="18" charset="0"/>
                        </a:rPr>
                        <a:t>لبة</a:t>
                      </a:r>
                      <a:r>
                        <a:rPr lang="ar-SA" sz="2000" b="1" kern="1200" dirty="0" smtClean="0">
                          <a:latin typeface="Times New Roman" pitchFamily="18" charset="0"/>
                          <a:cs typeface="Times New Roman" pitchFamily="18" charset="0"/>
                        </a:rPr>
                        <a:t> </a:t>
                      </a:r>
                      <a:r>
                        <a:rPr lang="ar-SA" sz="2000" b="1" kern="1200" dirty="0" err="1" smtClean="0">
                          <a:latin typeface="Times New Roman" pitchFamily="18" charset="0"/>
                          <a:cs typeface="Times New Roman" pitchFamily="18" charset="0"/>
                        </a:rPr>
                        <a:t>بها</a:t>
                      </a:r>
                      <a:endParaRPr lang="ar-SA" sz="2000" b="1" kern="1200" dirty="0">
                        <a:solidFill>
                          <a:schemeClr val="bg1"/>
                        </a:solidFill>
                        <a:latin typeface="Times New Roman" pitchFamily="18" charset="0"/>
                        <a:ea typeface="+mn-ea"/>
                        <a:cs typeface="Times New Roman" pitchFamily="18" charset="0"/>
                      </a:endParaRPr>
                    </a:p>
                  </a:txBody>
                  <a:tcPr>
                    <a:lnL w="12700" cap="flat" cmpd="sng" algn="ctr">
                      <a:solidFill>
                        <a:srgbClr val="0070C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70840">
                <a:tc>
                  <a:txBody>
                    <a:bodyPr/>
                    <a:lstStyle/>
                    <a:p>
                      <a:pPr algn="r" rtl="1"/>
                      <a:r>
                        <a:rPr lang="ar-SA" sz="2000" kern="1200" dirty="0" smtClean="0"/>
                        <a:t>2</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SA" sz="2000" b="1" kern="1200" dirty="0" smtClean="0">
                          <a:latin typeface="Times New Roman" pitchFamily="18" charset="0"/>
                          <a:cs typeface="Times New Roman" pitchFamily="18" charset="0"/>
                        </a:rPr>
                        <a:t>المقررات </a:t>
                      </a:r>
                      <a:r>
                        <a:rPr lang="ar-SA" sz="2000" b="1" kern="1200" dirty="0" err="1" smtClean="0">
                          <a:latin typeface="Times New Roman" pitchFamily="18" charset="0"/>
                          <a:cs typeface="Times New Roman" pitchFamily="18" charset="0"/>
                        </a:rPr>
                        <a:t>بها</a:t>
                      </a:r>
                      <a:r>
                        <a:rPr lang="ar-SA" sz="2000" b="1" kern="1200" dirty="0" smtClean="0">
                          <a:latin typeface="Times New Roman" pitchFamily="18" charset="0"/>
                          <a:cs typeface="Times New Roman" pitchFamily="18" charset="0"/>
                        </a:rPr>
                        <a:t> لها أهمية وظيفية</a:t>
                      </a:r>
                      <a:endParaRPr lang="ar-SA" sz="2000" b="1" kern="1200" dirty="0">
                        <a:solidFill>
                          <a:schemeClr val="bg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370840">
                <a:tc>
                  <a:txBody>
                    <a:bodyPr/>
                    <a:lstStyle/>
                    <a:p>
                      <a:pPr algn="r" rtl="1"/>
                      <a:r>
                        <a:rPr lang="ar-SA" sz="2000" kern="1200" dirty="0" smtClean="0"/>
                        <a:t>3</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SA" sz="2000" b="1" kern="1200" dirty="0" smtClean="0">
                          <a:latin typeface="Times New Roman" pitchFamily="18" charset="0"/>
                          <a:cs typeface="Times New Roman" pitchFamily="18" charset="0"/>
                        </a:rPr>
                        <a:t>أشعر بالرضا لالتحاقي بالدراسة بكلية </a:t>
                      </a:r>
                      <a:r>
                        <a:rPr lang="ar-DZ" sz="2000" b="1" kern="1200" dirty="0" smtClean="0">
                          <a:latin typeface="Times New Roman" pitchFamily="18" charset="0"/>
                          <a:cs typeface="Times New Roman" pitchFamily="18" charset="0"/>
                        </a:rPr>
                        <a:t>العلوم الاقتصادية</a:t>
                      </a:r>
                      <a:r>
                        <a:rPr lang="ar-SA" sz="2000" b="1" kern="1200" dirty="0" err="1" smtClean="0">
                          <a:latin typeface="Times New Roman" pitchFamily="18" charset="0"/>
                          <a:cs typeface="Times New Roman" pitchFamily="18" charset="0"/>
                        </a:rPr>
                        <a:t>.</a:t>
                      </a:r>
                      <a:endParaRPr lang="ar-SA" sz="2000" b="1" kern="1200" dirty="0">
                        <a:solidFill>
                          <a:schemeClr val="bg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
        <p:nvSpPr>
          <p:cNvPr id="16425" name="مستطيل 10"/>
          <p:cNvSpPr>
            <a:spLocks noChangeArrowheads="1"/>
          </p:cNvSpPr>
          <p:nvPr/>
        </p:nvSpPr>
        <p:spPr bwMode="auto">
          <a:xfrm>
            <a:off x="1577280" y="3356992"/>
            <a:ext cx="7315200" cy="1815882"/>
          </a:xfrm>
          <a:prstGeom prst="rect">
            <a:avLst/>
          </a:prstGeom>
          <a:noFill/>
          <a:ln w="9525">
            <a:noFill/>
            <a:miter lim="800000"/>
            <a:headEnd/>
            <a:tailEnd/>
          </a:ln>
        </p:spPr>
        <p:txBody>
          <a:bodyPr>
            <a:spAutoFit/>
          </a:bodyPr>
          <a:lstStyle/>
          <a:p>
            <a:pPr algn="r">
              <a:defRPr/>
            </a:pPr>
            <a:r>
              <a:rPr lang="ar-SA" sz="4000" b="1" dirty="0">
                <a:solidFill>
                  <a:srgbClr val="00B0F0"/>
                </a:solidFill>
                <a:latin typeface="Arial" pitchFamily="34" charset="0"/>
                <a:cs typeface="AL-Mohanad jass" pitchFamily="2" charset="-78"/>
              </a:rPr>
              <a:t>مثال لاستبيان مفتوح</a:t>
            </a:r>
          </a:p>
          <a:p>
            <a:pPr algn="r">
              <a:defRPr/>
            </a:pPr>
            <a:r>
              <a:rPr lang="ar-SA" sz="2000" b="1" dirty="0">
                <a:latin typeface="Times New Roman" pitchFamily="18" charset="0"/>
                <a:cs typeface="Times New Roman" pitchFamily="18" charset="0"/>
              </a:rPr>
              <a:t>هل </a:t>
            </a:r>
            <a:r>
              <a:rPr lang="ar-SA" sz="2000" b="1" dirty="0" smtClean="0">
                <a:latin typeface="Times New Roman" pitchFamily="18" charset="0"/>
                <a:cs typeface="Times New Roman" pitchFamily="18" charset="0"/>
              </a:rPr>
              <a:t>تشعر </a:t>
            </a:r>
            <a:r>
              <a:rPr lang="ar-SA" sz="2000" b="1" dirty="0">
                <a:latin typeface="Times New Roman" pitchFamily="18" charset="0"/>
                <a:cs typeface="Times New Roman" pitchFamily="18" charset="0"/>
              </a:rPr>
              <a:t>بالرضا عن دراستك بكلية </a:t>
            </a:r>
            <a:r>
              <a:rPr lang="ar-DZ" sz="2000" b="1" dirty="0" smtClean="0">
                <a:latin typeface="Times New Roman" pitchFamily="18" charset="0"/>
                <a:cs typeface="Times New Roman" pitchFamily="18" charset="0"/>
              </a:rPr>
              <a:t>العلوم الاقتصادية</a:t>
            </a:r>
            <a:r>
              <a:rPr lang="ar-SA" sz="2000" b="1" dirty="0" err="1" smtClean="0">
                <a:latin typeface="Times New Roman" pitchFamily="18" charset="0"/>
                <a:cs typeface="Times New Roman" pitchFamily="18" charset="0"/>
              </a:rPr>
              <a:t>؟</a:t>
            </a:r>
            <a:r>
              <a:rPr lang="ar-SA" sz="2000" b="1" dirty="0" smtClean="0">
                <a:latin typeface="Times New Roman" pitchFamily="18" charset="0"/>
                <a:cs typeface="Times New Roman" pitchFamily="18" charset="0"/>
              </a:rPr>
              <a:t> ولماذا</a:t>
            </a:r>
            <a:r>
              <a:rPr lang="ar-DZ" sz="2000" b="1" dirty="0" err="1" smtClean="0">
                <a:latin typeface="Times New Roman" pitchFamily="18" charset="0"/>
                <a:cs typeface="Times New Roman" pitchFamily="18" charset="0"/>
              </a:rPr>
              <a:t>؟</a:t>
            </a:r>
            <a:endParaRPr lang="ar-SA" sz="2000" b="1" dirty="0">
              <a:latin typeface="Times New Roman" pitchFamily="18" charset="0"/>
              <a:cs typeface="Times New Roman" pitchFamily="18" charset="0"/>
            </a:endParaRPr>
          </a:p>
          <a:p>
            <a:pPr algn="r">
              <a:defRPr/>
            </a:pPr>
            <a:r>
              <a:rPr lang="ar-SA" sz="2000" b="1" dirty="0">
                <a:latin typeface="Times New Roman" pitchFamily="18" charset="0"/>
                <a:cs typeface="Times New Roman" pitchFamily="18" charset="0"/>
              </a:rPr>
              <a:t>ما اقتراحاتك لتحسين الدراسة </a:t>
            </a:r>
            <a:r>
              <a:rPr lang="ar-SA" sz="2000" b="1" dirty="0" err="1">
                <a:latin typeface="Times New Roman" pitchFamily="18" charset="0"/>
                <a:cs typeface="Times New Roman" pitchFamily="18" charset="0"/>
              </a:rPr>
              <a:t>بها؟</a:t>
            </a:r>
            <a:endParaRPr lang="ar-SA" sz="2000" b="1" dirty="0">
              <a:latin typeface="Times New Roman" pitchFamily="18" charset="0"/>
              <a:cs typeface="Times New Roman" pitchFamily="18" charset="0"/>
            </a:endParaRPr>
          </a:p>
          <a:p>
            <a:pPr algn="r">
              <a:defRPr/>
            </a:pPr>
            <a:endParaRPr lang="ar-SA" sz="3200" b="1" dirty="0">
              <a:latin typeface="Arial" pitchFamily="34" charset="0"/>
              <a:cs typeface="AL-Mohanad jass" pitchFamily="2" charset="-78"/>
            </a:endParaRP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1"/>
          <p:cNvSpPr>
            <a:spLocks noChangeArrowheads="1"/>
          </p:cNvSpPr>
          <p:nvPr/>
        </p:nvSpPr>
        <p:spPr bwMode="auto">
          <a:xfrm>
            <a:off x="214313" y="1109057"/>
            <a:ext cx="8715375"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اختصار أسئلة </a:t>
            </a:r>
            <a:r>
              <a:rPr lang="ar-SA" sz="2400" dirty="0" err="1">
                <a:latin typeface="Calibri" pitchFamily="34" charset="0"/>
                <a:cs typeface="Calibri" pitchFamily="34" charset="0"/>
              </a:rPr>
              <a:t>الإستبيانات</a:t>
            </a:r>
            <a:r>
              <a:rPr lang="en-US" sz="2400" dirty="0">
                <a:latin typeface="Calibri" pitchFamily="34" charset="0"/>
                <a:cs typeface="Calibri" pitchFamily="34" charset="0"/>
              </a:rPr>
              <a:t>.</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استخدام اللغة البسيطة أي اللغة السائدة والمناسبة لمستويات المبحوثين.</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أن لا تكون صيغة السؤال قابلة للتأويل.</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استخدام أشكال بسيطة للردود، </a:t>
            </a:r>
            <a:r>
              <a:rPr lang="ar-SA" sz="2400" dirty="0" err="1">
                <a:latin typeface="Calibri" pitchFamily="34" charset="0"/>
                <a:cs typeface="Calibri" pitchFamily="34" charset="0"/>
              </a:rPr>
              <a:t>مثل: </a:t>
            </a:r>
            <a:r>
              <a:rPr lang="ar-SA" sz="2400" dirty="0">
                <a:latin typeface="Calibri" pitchFamily="34" charset="0"/>
                <a:cs typeface="Calibri" pitchFamily="34" charset="0"/>
              </a:rPr>
              <a:t>"نعم" </a:t>
            </a:r>
            <a:r>
              <a:rPr lang="ar-SA" sz="2400" dirty="0" err="1">
                <a:latin typeface="Calibri" pitchFamily="34" charset="0"/>
                <a:cs typeface="Calibri" pitchFamily="34" charset="0"/>
              </a:rPr>
              <a:t>أو </a:t>
            </a:r>
            <a:r>
              <a:rPr lang="ar-SA" sz="2400" dirty="0">
                <a:latin typeface="Calibri" pitchFamily="34" charset="0"/>
                <a:cs typeface="Calibri" pitchFamily="34" charset="0"/>
              </a:rPr>
              <a:t>"لا"، والخيارات المتعددة.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تضمين </a:t>
            </a:r>
            <a:r>
              <a:rPr lang="ar-SA" sz="2400" dirty="0" err="1">
                <a:latin typeface="Calibri" pitchFamily="34" charset="0"/>
                <a:cs typeface="Calibri" pitchFamily="34" charset="0"/>
              </a:rPr>
              <a:t>خيار </a:t>
            </a:r>
            <a:r>
              <a:rPr lang="ar-SA" sz="2400" dirty="0">
                <a:latin typeface="Calibri" pitchFamily="34" charset="0"/>
                <a:cs typeface="Calibri" pitchFamily="34" charset="0"/>
              </a:rPr>
              <a:t>"ربما" </a:t>
            </a:r>
            <a:r>
              <a:rPr lang="ar-SA" sz="2400" dirty="0" err="1">
                <a:latin typeface="Calibri" pitchFamily="34" charset="0"/>
                <a:cs typeface="Calibri" pitchFamily="34" charset="0"/>
              </a:rPr>
              <a:t>أو </a:t>
            </a:r>
            <a:r>
              <a:rPr lang="ar-SA" sz="2400" dirty="0">
                <a:latin typeface="Calibri" pitchFamily="34" charset="0"/>
                <a:cs typeface="Calibri" pitchFamily="34" charset="0"/>
              </a:rPr>
              <a:t>"لا أعرف" في الأماكن الملائمة</a:t>
            </a:r>
            <a:r>
              <a:rPr lang="en-US" sz="2400" dirty="0">
                <a:latin typeface="Calibri" pitchFamily="34" charset="0"/>
                <a:cs typeface="Calibri" pitchFamily="34" charset="0"/>
              </a:rPr>
              <a:t>.</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تجنب طرح الأسئلة الشخصية.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تجنب طرح الأسئلة المرشدة نحو إجابة معينة أي لا توحي بإجابة أخرى.</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تجنب طرح الأسئلة التي تتطلب إجراء حسابات ذهنية، أو التي تعتمد على ذاكرة المستجيب.</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طرح سؤال واحد فقط في الفقرة.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تجنب جعل صفحة </a:t>
            </a:r>
            <a:r>
              <a:rPr lang="ar-SA" sz="2400" dirty="0" err="1">
                <a:latin typeface="Calibri" pitchFamily="34" charset="0"/>
                <a:cs typeface="Calibri" pitchFamily="34" charset="0"/>
              </a:rPr>
              <a:t>الإستبيان</a:t>
            </a:r>
            <a:r>
              <a:rPr lang="ar-SA" sz="2400" dirty="0">
                <a:latin typeface="Calibri" pitchFamily="34" charset="0"/>
                <a:cs typeface="Calibri" pitchFamily="34" charset="0"/>
              </a:rPr>
              <a:t> تبدو فوضوية، أو غير منتظمة.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ترك مساحة كافية للإجابة.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طرح الأسئلة وفق ترتيب منطقي معين تدرج الأسئلة من العام إلى </a:t>
            </a:r>
            <a:r>
              <a:rPr lang="ar-SA" sz="2400" dirty="0" smtClean="0">
                <a:latin typeface="Calibri" pitchFamily="34" charset="0"/>
                <a:cs typeface="Calibri" pitchFamily="34" charset="0"/>
              </a:rPr>
              <a:t>الخاص </a:t>
            </a:r>
            <a:r>
              <a:rPr lang="ar-SA" sz="2400" dirty="0">
                <a:latin typeface="Calibri" pitchFamily="34" charset="0"/>
                <a:cs typeface="Calibri" pitchFamily="34" charset="0"/>
              </a:rPr>
              <a:t>بحيث تثير اهتمام</a:t>
            </a:r>
            <a:r>
              <a:rPr lang="ar-SA" sz="2400" dirty="0">
                <a:latin typeface="Calibri" pitchFamily="34" charset="0"/>
                <a:ea typeface="SymbolMT"/>
                <a:cs typeface="SymbolMT"/>
              </a:rPr>
              <a:t> </a:t>
            </a:r>
            <a:r>
              <a:rPr lang="ar-SA" sz="2400" dirty="0">
                <a:latin typeface="Calibri" pitchFamily="34" charset="0"/>
                <a:cs typeface="Calibri" pitchFamily="34" charset="0"/>
              </a:rPr>
              <a:t>الأفراد</a:t>
            </a:r>
            <a:r>
              <a:rPr lang="en-US" sz="2400" dirty="0">
                <a:latin typeface="Calibri" pitchFamily="34" charset="0"/>
                <a:cs typeface="Calibri" pitchFamily="34" charset="0"/>
              </a:rPr>
              <a:t>.</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وضع مساحة في </a:t>
            </a:r>
            <a:r>
              <a:rPr lang="ar-SA" sz="2400" dirty="0" err="1">
                <a:latin typeface="Calibri" pitchFamily="34" charset="0"/>
                <a:cs typeface="Calibri" pitchFamily="34" charset="0"/>
              </a:rPr>
              <a:t>الإستبيان</a:t>
            </a:r>
            <a:r>
              <a:rPr lang="ar-SA" sz="2400" dirty="0">
                <a:latin typeface="Calibri" pitchFamily="34" charset="0"/>
                <a:cs typeface="Calibri" pitchFamily="34" charset="0"/>
              </a:rPr>
              <a:t>، كافية لكي يضع الأفراد ملاحظاتهم الشخصية</a:t>
            </a:r>
            <a:r>
              <a:rPr lang="en-US" sz="2400" dirty="0">
                <a:latin typeface="Calibri" pitchFamily="34" charset="0"/>
                <a:cs typeface="Calibri" pitchFamily="34" charset="0"/>
              </a:rPr>
              <a:t>.</a:t>
            </a:r>
            <a:endParaRPr lang="en-US" sz="2400" dirty="0">
              <a:latin typeface="Calibri" pitchFamily="34" charset="0"/>
            </a:endParaRPr>
          </a:p>
        </p:txBody>
      </p:sp>
      <p:sp>
        <p:nvSpPr>
          <p:cNvPr id="8" name="Rectangle 7"/>
          <p:cNvSpPr/>
          <p:nvPr/>
        </p:nvSpPr>
        <p:spPr>
          <a:xfrm>
            <a:off x="1511933" y="529516"/>
            <a:ext cx="7380547" cy="523220"/>
          </a:xfrm>
          <a:prstGeom prst="rect">
            <a:avLst/>
          </a:prstGeom>
          <a:noFill/>
        </p:spPr>
        <p:txBody>
          <a:bodyPr wrap="none">
            <a:spAutoFit/>
          </a:bodyPr>
          <a:lstStyle/>
          <a:p>
            <a:pPr algn="ctr" rtl="1">
              <a:defRPr/>
            </a:pPr>
            <a:r>
              <a:rPr lang="ar-SA"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implified Arabic" pitchFamily="18" charset="-78"/>
                <a:cs typeface="Calibri" pitchFamily="34" charset="0"/>
              </a:rPr>
              <a:t>وعند كتابة هذه الأسئلة يراعي الباحث الأمور -النقاط - التالية</a:t>
            </a:r>
            <a:r>
              <a:rPr lang="en-US"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implified Arabic" pitchFamily="18" charset="-78"/>
                <a:cs typeface="Calibri" pitchFamily="34" charset="0"/>
              </a:rPr>
              <a:t> </a:t>
            </a:r>
            <a:r>
              <a:rPr lang="en-US"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implified Arabic" pitchFamily="18" charset="-78"/>
                <a:cs typeface="Calibri" pitchFamily="34" charset="0"/>
              </a:rPr>
              <a:t>:</a:t>
            </a:r>
            <a:endParaRPr lang="fr-FR"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spd="slow">
    <p:strips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http://t2.gstatic.com/images?q=tbn:py12kTt6vOVXIM:http://static-p3.fotolia.com/jpg/00/07/82/96/400_F_7829651_CywjcsBRzx2e6GnNObyCAzaCkP3L40R7.jpg">
            <a:hlinkClick r:id="rId2"/>
          </p:cNvPr>
          <p:cNvPicPr>
            <a:picLocks noChangeAspect="1" noChangeArrowheads="1"/>
          </p:cNvPicPr>
          <p:nvPr/>
        </p:nvPicPr>
        <p:blipFill>
          <a:blip r:embed="rId3" cstate="print"/>
          <a:srcRect/>
          <a:stretch>
            <a:fillRect/>
          </a:stretch>
        </p:blipFill>
        <p:spPr bwMode="auto">
          <a:xfrm>
            <a:off x="0" y="0"/>
            <a:ext cx="4211960" cy="1484784"/>
          </a:xfrm>
          <a:prstGeom prst="rect">
            <a:avLst/>
          </a:prstGeom>
          <a:noFill/>
        </p:spPr>
      </p:pic>
      <p:sp>
        <p:nvSpPr>
          <p:cNvPr id="19459" name="Rectangle 1"/>
          <p:cNvSpPr>
            <a:spLocks noChangeArrowheads="1"/>
          </p:cNvSpPr>
          <p:nvPr/>
        </p:nvSpPr>
        <p:spPr bwMode="auto">
          <a:xfrm>
            <a:off x="285750" y="2976959"/>
            <a:ext cx="8858250"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Low" rtl="1" eaLnBrk="0" hangingPunct="0">
              <a:buFont typeface="Wingdings" pitchFamily="2" charset="2"/>
              <a:buChar char="ü"/>
            </a:pPr>
            <a:r>
              <a:rPr lang="ar-SA" sz="2800" dirty="0">
                <a:latin typeface="Simplified Arabic" pitchFamily="18" charset="-78"/>
                <a:cs typeface="Calibri" pitchFamily="34" charset="0"/>
              </a:rPr>
              <a:t>تبيان الهيئة الرسمية التابع لها </a:t>
            </a:r>
            <a:r>
              <a:rPr lang="ar-SA" sz="2800" dirty="0" smtClean="0">
                <a:latin typeface="Simplified Arabic" pitchFamily="18" charset="-78"/>
                <a:cs typeface="Calibri" pitchFamily="34" charset="0"/>
              </a:rPr>
              <a:t>الب</a:t>
            </a:r>
            <a:r>
              <a:rPr lang="ar-DZ" sz="2800" dirty="0" smtClean="0">
                <a:latin typeface="Simplified Arabic" pitchFamily="18" charset="-78"/>
                <a:cs typeface="Calibri" pitchFamily="34" charset="0"/>
              </a:rPr>
              <a:t>ا</a:t>
            </a:r>
            <a:r>
              <a:rPr lang="ar-SA" sz="2800" dirty="0" smtClean="0">
                <a:latin typeface="Simplified Arabic" pitchFamily="18" charset="-78"/>
                <a:cs typeface="Calibri" pitchFamily="34" charset="0"/>
              </a:rPr>
              <a:t>حث </a:t>
            </a:r>
            <a:r>
              <a:rPr lang="ar-SA" sz="2800" dirty="0">
                <a:latin typeface="Simplified Arabic" pitchFamily="18" charset="-78"/>
                <a:cs typeface="Calibri" pitchFamily="34" charset="0"/>
              </a:rPr>
              <a:t>بمعنى الجامعة، الكلية، القسم، والتخصص.</a:t>
            </a:r>
            <a:endParaRPr lang="en-US" sz="2800" dirty="0"/>
          </a:p>
          <a:p>
            <a:pPr algn="justLow" rtl="1" eaLnBrk="0" hangingPunct="0">
              <a:buFont typeface="Wingdings" pitchFamily="2" charset="2"/>
              <a:buChar char="ü"/>
            </a:pPr>
            <a:r>
              <a:rPr lang="ar-DZ" sz="2800" dirty="0" err="1">
                <a:latin typeface="Simplified Arabic" pitchFamily="18" charset="-78"/>
                <a:cs typeface="Times New Roman" pitchFamily="18" charset="0"/>
              </a:rPr>
              <a:t>كتا</a:t>
            </a:r>
            <a:r>
              <a:rPr lang="ar-SA" sz="2800" dirty="0" err="1">
                <a:latin typeface="Simplified Arabic" pitchFamily="18" charset="-78"/>
                <a:cs typeface="Calibri" pitchFamily="34" charset="0"/>
              </a:rPr>
              <a:t>بة</a:t>
            </a:r>
            <a:r>
              <a:rPr lang="ar-SA" sz="2800" dirty="0">
                <a:latin typeface="Simplified Arabic" pitchFamily="18" charset="-78"/>
                <a:cs typeface="Calibri" pitchFamily="34" charset="0"/>
              </a:rPr>
              <a:t> عنوان البحث في قمة </a:t>
            </a:r>
            <a:r>
              <a:rPr lang="ar-SA" sz="2800" dirty="0" err="1">
                <a:latin typeface="Simplified Arabic" pitchFamily="18" charset="-78"/>
                <a:cs typeface="Calibri" pitchFamily="34" charset="0"/>
              </a:rPr>
              <a:t>الإستبيان.</a:t>
            </a:r>
            <a:endParaRPr lang="en-US" sz="2800" dirty="0"/>
          </a:p>
          <a:p>
            <a:pPr algn="justLow" rtl="1" eaLnBrk="0" hangingPunct="0">
              <a:buFont typeface="Wingdings" pitchFamily="2" charset="2"/>
              <a:buChar char="ü"/>
            </a:pPr>
            <a:r>
              <a:rPr lang="ar-SA" sz="2800" dirty="0">
                <a:latin typeface="Simplified Arabic" pitchFamily="18" charset="-78"/>
                <a:cs typeface="Calibri" pitchFamily="34" charset="0"/>
              </a:rPr>
              <a:t>ذكر اسم الباحث </a:t>
            </a:r>
            <a:r>
              <a:rPr lang="ar-SA" sz="2800" dirty="0" err="1">
                <a:latin typeface="Simplified Arabic" pitchFamily="18" charset="-78"/>
                <a:cs typeface="Calibri" pitchFamily="34" charset="0"/>
              </a:rPr>
              <a:t>وإسم</a:t>
            </a:r>
            <a:r>
              <a:rPr lang="ar-SA" sz="2800" dirty="0">
                <a:latin typeface="Simplified Arabic" pitchFamily="18" charset="-78"/>
                <a:cs typeface="Calibri" pitchFamily="34" charset="0"/>
              </a:rPr>
              <a:t> المشرف.</a:t>
            </a:r>
            <a:endParaRPr lang="en-US" sz="2800" dirty="0"/>
          </a:p>
          <a:p>
            <a:pPr algn="justLow" rtl="1" eaLnBrk="0" hangingPunct="0">
              <a:buFont typeface="Wingdings" pitchFamily="2" charset="2"/>
              <a:buChar char="ü"/>
            </a:pPr>
            <a:r>
              <a:rPr lang="ar-SA" sz="2800" dirty="0">
                <a:latin typeface="Simplified Arabic" pitchFamily="18" charset="-78"/>
                <a:cs typeface="Calibri" pitchFamily="34" charset="0"/>
              </a:rPr>
              <a:t>غالباً ما يرسل </a:t>
            </a:r>
            <a:r>
              <a:rPr lang="ar-SA" sz="2800" dirty="0" err="1">
                <a:latin typeface="Simplified Arabic" pitchFamily="18" charset="-78"/>
                <a:cs typeface="Calibri" pitchFamily="34" charset="0"/>
              </a:rPr>
              <a:t>الإستبيان</a:t>
            </a:r>
            <a:r>
              <a:rPr lang="ar-SA" sz="2800" dirty="0">
                <a:latin typeface="Simplified Arabic" pitchFamily="18" charset="-78"/>
                <a:cs typeface="Calibri" pitchFamily="34" charset="0"/>
              </a:rPr>
              <a:t> مصحوباً بخطاب أو تمهيد يشرح </a:t>
            </a:r>
            <a:r>
              <a:rPr lang="ar-SA" sz="2800" dirty="0" smtClean="0">
                <a:latin typeface="Simplified Arabic" pitchFamily="18" charset="-78"/>
                <a:cs typeface="Calibri" pitchFamily="34" charset="0"/>
              </a:rPr>
              <a:t>الغرض</a:t>
            </a:r>
            <a:r>
              <a:rPr lang="ar-DZ" sz="2800" dirty="0" smtClean="0">
                <a:latin typeface="Simplified Arabic" pitchFamily="18" charset="-78"/>
                <a:cs typeface="Calibri" pitchFamily="34" charset="0"/>
              </a:rPr>
              <a:t> </a:t>
            </a:r>
            <a:r>
              <a:rPr lang="ar-SA" sz="2800" dirty="0" smtClean="0">
                <a:latin typeface="Simplified Arabic" pitchFamily="18" charset="-78"/>
                <a:cs typeface="Calibri" pitchFamily="34" charset="0"/>
              </a:rPr>
              <a:t>من </a:t>
            </a:r>
            <a:r>
              <a:rPr lang="ar-SA" sz="2800" dirty="0">
                <a:latin typeface="Simplified Arabic" pitchFamily="18" charset="-78"/>
                <a:cs typeface="Calibri" pitchFamily="34" charset="0"/>
              </a:rPr>
              <a:t>الدراسة وأهميتها.</a:t>
            </a:r>
            <a:endParaRPr lang="en-US" sz="2800" dirty="0"/>
          </a:p>
          <a:p>
            <a:pPr algn="justLow" rtl="1" eaLnBrk="0" hangingPunct="0">
              <a:buFont typeface="Wingdings" pitchFamily="2" charset="2"/>
              <a:buChar char="ü"/>
            </a:pPr>
            <a:r>
              <a:rPr lang="ar-SA" sz="2800" dirty="0">
                <a:latin typeface="Simplified Arabic" pitchFamily="18" charset="-78"/>
                <a:cs typeface="Calibri" pitchFamily="34" charset="0"/>
              </a:rPr>
              <a:t>تقديم ملاحظة </a:t>
            </a:r>
            <a:r>
              <a:rPr lang="ar-SA" sz="2800" dirty="0" err="1">
                <a:latin typeface="Simplified Arabic" pitchFamily="18" charset="-78"/>
                <a:cs typeface="Calibri" pitchFamily="34" charset="0"/>
              </a:rPr>
              <a:t>تقديمية</a:t>
            </a:r>
            <a:r>
              <a:rPr lang="ar-SA" sz="2800" dirty="0">
                <a:latin typeface="Simplified Arabic" pitchFamily="18" charset="-78"/>
                <a:cs typeface="Calibri" pitchFamily="34" charset="0"/>
              </a:rPr>
              <a:t> للمجيب توضح فيها </a:t>
            </a:r>
            <a:r>
              <a:rPr lang="ar-SA" sz="2800" dirty="0" smtClean="0">
                <a:latin typeface="Simplified Arabic" pitchFamily="18" charset="-78"/>
                <a:cs typeface="Calibri" pitchFamily="34" charset="0"/>
              </a:rPr>
              <a:t>طريق</a:t>
            </a:r>
            <a:r>
              <a:rPr lang="ar-DZ" sz="2800" dirty="0" smtClean="0">
                <a:latin typeface="Simplified Arabic" pitchFamily="18" charset="-78"/>
                <a:cs typeface="Calibri" pitchFamily="34" charset="0"/>
              </a:rPr>
              <a:t>ة </a:t>
            </a:r>
            <a:r>
              <a:rPr lang="ar-SA" sz="2800" dirty="0" smtClean="0">
                <a:latin typeface="Simplified Arabic" pitchFamily="18" charset="-78"/>
                <a:cs typeface="Calibri" pitchFamily="34" charset="0"/>
              </a:rPr>
              <a:t>الإجابة </a:t>
            </a:r>
            <a:r>
              <a:rPr lang="ar-SA" sz="2800" dirty="0">
                <a:latin typeface="Simplified Arabic" pitchFamily="18" charset="-78"/>
                <a:cs typeface="Calibri" pitchFamily="34" charset="0"/>
              </a:rPr>
              <a:t>حتى تكون تعليمات ملء </a:t>
            </a:r>
            <a:r>
              <a:rPr lang="ar-SA" sz="2800" dirty="0" err="1">
                <a:latin typeface="Simplified Arabic" pitchFamily="18" charset="-78"/>
                <a:cs typeface="Calibri" pitchFamily="34" charset="0"/>
              </a:rPr>
              <a:t>الإستبيان</a:t>
            </a:r>
            <a:r>
              <a:rPr lang="ar-SA" sz="2800" dirty="0">
                <a:latin typeface="Simplified Arabic" pitchFamily="18" charset="-78"/>
                <a:cs typeface="Calibri" pitchFamily="34" charset="0"/>
              </a:rPr>
              <a:t> واضحة وموجزة</a:t>
            </a:r>
            <a:r>
              <a:rPr lang="en-US" sz="2800" dirty="0">
                <a:latin typeface="Simplified Arabic" pitchFamily="18" charset="-78"/>
                <a:cs typeface="Calibri" pitchFamily="34" charset="0"/>
              </a:rPr>
              <a:t>.</a:t>
            </a:r>
            <a:endParaRPr lang="en-US" sz="2800" dirty="0"/>
          </a:p>
          <a:p>
            <a:pPr algn="justLow" rtl="1" eaLnBrk="0" hangingPunct="0"/>
            <a:endParaRPr lang="en-US" sz="2400" dirty="0"/>
          </a:p>
        </p:txBody>
      </p:sp>
      <p:pic>
        <p:nvPicPr>
          <p:cNvPr id="18438" name="Picture 3" descr="C:\Users\user\Desktop\téléchargement (3).jpg"/>
          <p:cNvPicPr>
            <a:picLocks noChangeAspect="1" noChangeArrowheads="1"/>
          </p:cNvPicPr>
          <p:nvPr/>
        </p:nvPicPr>
        <p:blipFill>
          <a:blip r:embed="rId4" cstate="print"/>
          <a:srcRect/>
          <a:stretch>
            <a:fillRect/>
          </a:stretch>
        </p:blipFill>
        <p:spPr bwMode="auto">
          <a:xfrm>
            <a:off x="611560" y="3789040"/>
            <a:ext cx="2304256" cy="857256"/>
          </a:xfrm>
          <a:prstGeom prst="rect">
            <a:avLst/>
          </a:prstGeom>
          <a:ln>
            <a:noFill/>
          </a:ln>
          <a:effectLst>
            <a:softEdge rad="112500"/>
          </a:effectLst>
        </p:spPr>
      </p:pic>
      <p:sp>
        <p:nvSpPr>
          <p:cNvPr id="9" name="Rectangle 8"/>
          <p:cNvSpPr/>
          <p:nvPr/>
        </p:nvSpPr>
        <p:spPr>
          <a:xfrm>
            <a:off x="4644008" y="1527175"/>
            <a:ext cx="4272323" cy="461665"/>
          </a:xfrm>
          <a:prstGeom prst="rect">
            <a:avLst/>
          </a:prstGeom>
          <a:noFill/>
        </p:spPr>
        <p:txBody>
          <a:bodyPr wrap="none">
            <a:spAutoFit/>
          </a:bodyPr>
          <a:lstStyle/>
          <a:p>
            <a:pPr algn="just" rtl="1">
              <a:buNone/>
            </a:pPr>
            <a:r>
              <a:rPr lang="ar-SA" sz="2400" b="1" dirty="0" smtClean="0">
                <a:solidFill>
                  <a:srgbClr val="FF0000"/>
                </a:solidFill>
              </a:rPr>
              <a:t>الاستبيان في صورته النهائية</a:t>
            </a:r>
            <a:r>
              <a:rPr lang="ar-DZ" sz="2400" b="1" dirty="0" smtClean="0">
                <a:solidFill>
                  <a:srgbClr val="FF0000"/>
                </a:solidFill>
              </a:rPr>
              <a:t> و إخراجه</a:t>
            </a:r>
            <a:r>
              <a:rPr lang="ar-SA" sz="2400" b="1" dirty="0" smtClean="0">
                <a:solidFill>
                  <a:srgbClr val="FF0000"/>
                </a:solidFill>
              </a:rPr>
              <a:t> </a:t>
            </a:r>
            <a:r>
              <a:rPr lang="ar-SA" sz="2400" b="1" dirty="0" err="1" smtClean="0">
                <a:solidFill>
                  <a:srgbClr val="FF0000"/>
                </a:solidFill>
              </a:rPr>
              <a:t>:</a:t>
            </a:r>
            <a:endParaRPr lang="ar-SA" sz="2400" b="1" dirty="0" smtClean="0">
              <a:solidFill>
                <a:srgbClr val="FF0000"/>
              </a:solidFill>
            </a:endParaRPr>
          </a:p>
        </p:txBody>
      </p:sp>
      <p:sp>
        <p:nvSpPr>
          <p:cNvPr id="19464" name="Rectangle 9"/>
          <p:cNvSpPr>
            <a:spLocks noChangeArrowheads="1"/>
          </p:cNvSpPr>
          <p:nvPr/>
        </p:nvSpPr>
        <p:spPr bwMode="auto">
          <a:xfrm>
            <a:off x="179513" y="2132856"/>
            <a:ext cx="87849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rtl="1"/>
            <a:r>
              <a:rPr lang="ar-SA" sz="2400" b="1" dirty="0">
                <a:latin typeface="Simplified Arabic" pitchFamily="18" charset="-78"/>
                <a:cs typeface="Calibri" pitchFamily="34" charset="0"/>
              </a:rPr>
              <a:t>في هذه الخطوة يقوم الباحث بتنسيق </a:t>
            </a:r>
            <a:r>
              <a:rPr lang="ar-SA" sz="2400" b="1" dirty="0" err="1">
                <a:latin typeface="Simplified Arabic" pitchFamily="18" charset="-78"/>
                <a:cs typeface="Calibri" pitchFamily="34" charset="0"/>
              </a:rPr>
              <a:t>الإستبيان</a:t>
            </a:r>
            <a:r>
              <a:rPr lang="ar-SA" sz="2400" b="1" dirty="0">
                <a:latin typeface="Simplified Arabic" pitchFamily="18" charset="-78"/>
                <a:cs typeface="Calibri" pitchFamily="34" charset="0"/>
              </a:rPr>
              <a:t> وإخراجه بشكل جيد بحيث تثير اهتمام المبحوثين، وهناك عدة نقاط يتم مراعاتها في عملية الإخراج</a:t>
            </a:r>
            <a:r>
              <a:rPr lang="en-US" sz="2400" b="1" dirty="0">
                <a:latin typeface="Simplified Arabic" pitchFamily="18" charset="-78"/>
                <a:cs typeface="Calibri" pitchFamily="34" charset="0"/>
              </a:rPr>
              <a:t> </a:t>
            </a:r>
            <a:r>
              <a:rPr lang="en-US" b="1" dirty="0">
                <a:latin typeface="Simplified Arabic" pitchFamily="18" charset="-78"/>
                <a:cs typeface="Calibri" pitchFamily="34" charset="0"/>
              </a:rPr>
              <a:t>:</a:t>
            </a:r>
            <a:endParaRPr lang="fr-FR" dirty="0"/>
          </a:p>
        </p:txBody>
      </p:sp>
    </p:spTree>
  </p:cSld>
  <p:clrMapOvr>
    <a:masterClrMapping/>
  </p:clrMapOvr>
  <p:transition spd="slow">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1"/>
          <p:cNvSpPr>
            <a:spLocks noChangeArrowheads="1"/>
          </p:cNvSpPr>
          <p:nvPr/>
        </p:nvSpPr>
        <p:spPr bwMode="auto">
          <a:xfrm>
            <a:off x="179513" y="967948"/>
            <a:ext cx="8750176"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Low" rtl="1" eaLnBrk="0" hangingPunct="0">
              <a:buClr>
                <a:schemeClr val="accent2">
                  <a:lumMod val="75000"/>
                </a:schemeClr>
              </a:buClr>
              <a:buFont typeface="Wingdings" pitchFamily="2" charset="2"/>
              <a:buChar char="ü"/>
            </a:pPr>
            <a:r>
              <a:rPr lang="ar-SA" sz="2600" dirty="0">
                <a:latin typeface="Simplified Arabic" pitchFamily="18" charset="-78"/>
                <a:cs typeface="Calibri" pitchFamily="34" charset="0"/>
              </a:rPr>
              <a:t>تقديم ملاحظة تطمئن المجيب على أن المعلومات سرية ولا تستخدم إلا لغرض علمي، مع شكر مسبق له على تعاونه.</a:t>
            </a:r>
            <a:endParaRPr lang="en-US" sz="2600" dirty="0"/>
          </a:p>
          <a:p>
            <a:pPr algn="justLow" rtl="1" eaLnBrk="0" hangingPunct="0">
              <a:buClr>
                <a:schemeClr val="accent2">
                  <a:lumMod val="75000"/>
                </a:schemeClr>
              </a:buClr>
              <a:buFont typeface="Wingdings" pitchFamily="2" charset="2"/>
              <a:buChar char="ü"/>
            </a:pPr>
            <a:r>
              <a:rPr lang="ar-SA" sz="2600" dirty="0">
                <a:latin typeface="Simplified Arabic" pitchFamily="18" charset="-78"/>
                <a:cs typeface="Calibri" pitchFamily="34" charset="0"/>
              </a:rPr>
              <a:t>ترتيب الأسئلة في كل صفحة بطريقة تسمح للإجابة المناسبة</a:t>
            </a:r>
            <a:r>
              <a:rPr lang="en-US" sz="2600" dirty="0">
                <a:latin typeface="Simplified Arabic" pitchFamily="18" charset="-78"/>
                <a:cs typeface="Calibri" pitchFamily="34" charset="0"/>
              </a:rPr>
              <a:t>.</a:t>
            </a:r>
            <a:endParaRPr lang="en-US" sz="2600" dirty="0"/>
          </a:p>
          <a:p>
            <a:pPr algn="justLow" rtl="1" eaLnBrk="0" hangingPunct="0">
              <a:buClr>
                <a:schemeClr val="accent2">
                  <a:lumMod val="75000"/>
                </a:schemeClr>
              </a:buClr>
              <a:buFont typeface="Wingdings" pitchFamily="2" charset="2"/>
              <a:buChar char="ü"/>
            </a:pPr>
            <a:r>
              <a:rPr lang="ar-SA" sz="2600" dirty="0">
                <a:latin typeface="Simplified Arabic" pitchFamily="18" charset="-78"/>
                <a:cs typeface="Calibri" pitchFamily="34" charset="0"/>
              </a:rPr>
              <a:t>أن يكون </a:t>
            </a:r>
            <a:r>
              <a:rPr lang="ar-SA" sz="2600" dirty="0" err="1">
                <a:latin typeface="Simplified Arabic" pitchFamily="18" charset="-78"/>
                <a:cs typeface="Calibri" pitchFamily="34" charset="0"/>
              </a:rPr>
              <a:t>الإستبيان</a:t>
            </a:r>
            <a:r>
              <a:rPr lang="ar-SA" sz="2600" dirty="0">
                <a:latin typeface="Simplified Arabic" pitchFamily="18" charset="-78"/>
                <a:cs typeface="Calibri" pitchFamily="34" charset="0"/>
              </a:rPr>
              <a:t> قصيراً قدر الإمكان.</a:t>
            </a:r>
            <a:endParaRPr lang="en-US" sz="2600" dirty="0"/>
          </a:p>
          <a:p>
            <a:pPr algn="justLow" rtl="1" eaLnBrk="0" hangingPunct="0">
              <a:buClr>
                <a:schemeClr val="accent2">
                  <a:lumMod val="75000"/>
                </a:schemeClr>
              </a:buClr>
              <a:buFont typeface="Wingdings" pitchFamily="2" charset="2"/>
              <a:buChar char="ü"/>
            </a:pPr>
            <a:r>
              <a:rPr lang="ar-SA" sz="2600" dirty="0">
                <a:latin typeface="Simplified Arabic" pitchFamily="18" charset="-78"/>
                <a:cs typeface="Calibri" pitchFamily="34" charset="0"/>
              </a:rPr>
              <a:t>أن يكون نوع الورق جيداً والكتابة على وجه واحد فقط</a:t>
            </a:r>
            <a:r>
              <a:rPr lang="en-US" sz="2600" dirty="0">
                <a:latin typeface="Simplified Arabic" pitchFamily="18" charset="-78"/>
                <a:cs typeface="Calibri" pitchFamily="34" charset="0"/>
              </a:rPr>
              <a:t>.</a:t>
            </a:r>
            <a:endParaRPr lang="en-US" sz="2600" dirty="0"/>
          </a:p>
          <a:p>
            <a:pPr algn="justLow" rtl="1" eaLnBrk="0" hangingPunct="0">
              <a:buClr>
                <a:schemeClr val="accent2">
                  <a:lumMod val="75000"/>
                </a:schemeClr>
              </a:buClr>
              <a:buFont typeface="Wingdings" pitchFamily="2" charset="2"/>
              <a:buChar char="ü"/>
            </a:pPr>
            <a:r>
              <a:rPr lang="ar-SA" sz="2600" dirty="0">
                <a:solidFill>
                  <a:srgbClr val="FF0000"/>
                </a:solidFill>
                <a:latin typeface="Simplified Arabic" pitchFamily="18" charset="-78"/>
                <a:cs typeface="Calibri" pitchFamily="34" charset="0"/>
              </a:rPr>
              <a:t>يجب تقسيم الأسئلة في محاور وتوضع لها عناوين واضحة وفق الفرضيات المحددة للدراسة</a:t>
            </a:r>
            <a:r>
              <a:rPr lang="en-US" sz="2600" dirty="0">
                <a:solidFill>
                  <a:srgbClr val="FF0000"/>
                </a:solidFill>
                <a:latin typeface="Simplified Arabic" pitchFamily="18" charset="-78"/>
                <a:cs typeface="Calibri" pitchFamily="34" charset="0"/>
              </a:rPr>
              <a:t>.</a:t>
            </a:r>
            <a:endParaRPr lang="en-US" sz="2600" dirty="0">
              <a:solidFill>
                <a:srgbClr val="FF0000"/>
              </a:solidFill>
            </a:endParaRPr>
          </a:p>
        </p:txBody>
      </p:sp>
      <p:pic>
        <p:nvPicPr>
          <p:cNvPr id="3" name="صورة 6" descr="C:\Users\DELL\Desktop\صور البحث العلمي\16.jpg"/>
          <p:cNvPicPr/>
          <p:nvPr/>
        </p:nvPicPr>
        <p:blipFill>
          <a:blip r:embed="rId2" cstate="print"/>
          <a:srcRect/>
          <a:stretch>
            <a:fillRect/>
          </a:stretch>
        </p:blipFill>
        <p:spPr bwMode="auto">
          <a:xfrm>
            <a:off x="251520" y="4005064"/>
            <a:ext cx="4572000" cy="1944216"/>
          </a:xfrm>
          <a:prstGeom prst="rect">
            <a:avLst/>
          </a:prstGeom>
          <a:noFill/>
          <a:ln w="9525">
            <a:noFill/>
            <a:miter lim="800000"/>
            <a:headEnd/>
            <a:tailEnd/>
          </a:ln>
        </p:spPr>
      </p:pic>
    </p:spTree>
  </p:cSld>
  <p:clrMapOvr>
    <a:masterClrMapping/>
  </p:clrMapOvr>
  <p:transition spd="slow">
    <p:split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507288" cy="4464496"/>
          </a:xfrm>
          <a:prstGeom prst="rect">
            <a:avLst/>
          </a:prstGeom>
        </p:spPr>
        <p:txBody>
          <a:bodyPr>
            <a:noAutofit/>
          </a:bodyPr>
          <a:lstStyle/>
          <a:p>
            <a:pPr algn="just" rtl="1">
              <a:buNone/>
            </a:pPr>
            <a:r>
              <a:rPr lang="ar-SA" sz="2400" dirty="0" smtClean="0">
                <a:solidFill>
                  <a:srgbClr val="FFFF00"/>
                </a:solidFill>
                <a:latin typeface="Calibri" pitchFamily="34" charset="0"/>
              </a:rPr>
              <a:t>توزيع الإستبيان : </a:t>
            </a:r>
          </a:p>
          <a:p>
            <a:pPr algn="just" rtl="1">
              <a:buNone/>
            </a:pPr>
            <a:r>
              <a:rPr lang="ar-SA" sz="2300" b="0" dirty="0" smtClean="0">
                <a:latin typeface="Calibri" pitchFamily="34" charset="0"/>
              </a:rPr>
              <a:t>يتم توزيع الاستبيان عن طريق الباحث بإتصاله المباشر بالمبحوثين او يوزع عن طريق البريد وفى ما يلي توضيح مزايا الاسلوبين :- </a:t>
            </a:r>
          </a:p>
          <a:p>
            <a:pPr algn="just" rtl="1">
              <a:buNone/>
            </a:pPr>
            <a:r>
              <a:rPr lang="ar-SA" sz="2200" dirty="0" smtClean="0">
                <a:solidFill>
                  <a:srgbClr val="00FF00"/>
                </a:solidFill>
                <a:latin typeface="Calibri" pitchFamily="34" charset="0"/>
              </a:rPr>
              <a:t> الإتصال المباشر:</a:t>
            </a:r>
          </a:p>
          <a:p>
            <a:pPr algn="just" rtl="1">
              <a:buNone/>
            </a:pPr>
            <a:r>
              <a:rPr lang="ar-SA" sz="2600" b="0" dirty="0" smtClean="0">
                <a:latin typeface="Calibri" pitchFamily="34" charset="0"/>
              </a:rPr>
              <a:t>1- </a:t>
            </a:r>
            <a:r>
              <a:rPr lang="ar-SA" sz="2300" b="0" dirty="0" smtClean="0">
                <a:latin typeface="Calibri" pitchFamily="34" charset="0"/>
              </a:rPr>
              <a:t>يتيح الاتصال المباشر للباحث دراسة إنفعالات وتعبيرات المبحوثين مما يساعد فى فهم </a:t>
            </a:r>
            <a:r>
              <a:rPr lang="ar-SA" sz="2300" b="0" dirty="0" err="1" smtClean="0">
                <a:latin typeface="Calibri" pitchFamily="34" charset="0"/>
              </a:rPr>
              <a:t>إستجاباتهم</a:t>
            </a:r>
            <a:r>
              <a:rPr lang="ar-SA" sz="2300" b="0" dirty="0" smtClean="0">
                <a:latin typeface="Calibri" pitchFamily="34" charset="0"/>
              </a:rPr>
              <a:t> وتحليلها</a:t>
            </a:r>
            <a:r>
              <a:rPr lang="fr-FR" sz="2300" b="0" dirty="0" smtClean="0">
                <a:latin typeface="Calibri" pitchFamily="34" charset="0"/>
              </a:rPr>
              <a:t>.</a:t>
            </a:r>
            <a:r>
              <a:rPr lang="ar-SA" sz="2300" b="0" dirty="0" smtClean="0">
                <a:latin typeface="Calibri" pitchFamily="34" charset="0"/>
              </a:rPr>
              <a:t> </a:t>
            </a:r>
          </a:p>
          <a:p>
            <a:pPr algn="just" rtl="1">
              <a:buNone/>
            </a:pPr>
            <a:r>
              <a:rPr lang="ar-SA" sz="2300" b="0" dirty="0" smtClean="0">
                <a:latin typeface="Calibri" pitchFamily="34" charset="0"/>
              </a:rPr>
              <a:t>2- يتمكن الباحث من الإجابه على بعض تساؤلات المبحوثين وتوضيح بعض جوانب الاستبيان</a:t>
            </a:r>
            <a:r>
              <a:rPr lang="fr-FR" sz="2300" b="0" dirty="0" smtClean="0">
                <a:latin typeface="Calibri" pitchFamily="34" charset="0"/>
              </a:rPr>
              <a:t>.</a:t>
            </a:r>
            <a:r>
              <a:rPr lang="ar-SA" sz="2300" b="0" dirty="0" smtClean="0">
                <a:latin typeface="Calibri" pitchFamily="34" charset="0"/>
              </a:rPr>
              <a:t> </a:t>
            </a:r>
          </a:p>
          <a:p>
            <a:pPr algn="just" rtl="1">
              <a:buNone/>
            </a:pPr>
            <a:r>
              <a:rPr lang="ar-SA" sz="2300" b="0" dirty="0" smtClean="0">
                <a:latin typeface="Calibri" pitchFamily="34" charset="0"/>
              </a:rPr>
              <a:t>3- وجود الباحث مع المبحوثين يعكس مدى جدية الموضوع ويضمن إستجابتهم للإستبيان .</a:t>
            </a:r>
            <a:endParaRPr lang="en-US" sz="2300" b="0" dirty="0">
              <a:latin typeface="Calibri" pitchFamily="34" charset="0"/>
            </a:endParaRPr>
          </a:p>
        </p:txBody>
      </p:sp>
      <p:sp>
        <p:nvSpPr>
          <p:cNvPr id="4" name="Content Placeholder 2"/>
          <p:cNvSpPr txBox="1">
            <a:spLocks/>
          </p:cNvSpPr>
          <p:nvPr/>
        </p:nvSpPr>
        <p:spPr>
          <a:xfrm>
            <a:off x="323528" y="4142247"/>
            <a:ext cx="8496944" cy="2527113"/>
          </a:xfrm>
          <a:prstGeom prst="rect">
            <a:avLst/>
          </a:prstGeom>
        </p:spPr>
        <p:txBody>
          <a:bodyPr vert="horz" lIns="91440" tIns="45720" rIns="91440" bIns="45720" rtlCol="0">
            <a:normAutofit/>
          </a:bodyPr>
          <a:lstStyle/>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SA" sz="2400" b="0" i="0" u="none" strike="noStrike" kern="1200" cap="none" spc="0" normalizeH="0" baseline="0" noProof="0" dirty="0" smtClean="0">
                <a:ln>
                  <a:noFill/>
                </a:ln>
                <a:solidFill>
                  <a:srgbClr val="00FF00"/>
                </a:solidFill>
                <a:effectLst/>
                <a:uLnTx/>
                <a:uFillTx/>
                <a:latin typeface="+mn-lt"/>
                <a:ea typeface="+mn-ea"/>
                <a:cs typeface="+mn-cs"/>
              </a:rPr>
              <a:t>توزيع الإست</a:t>
            </a:r>
            <a:r>
              <a:rPr kumimoji="0" lang="ar-DZ" sz="2400" b="0" i="0" u="none" strike="noStrike" kern="1200" cap="none" spc="0" normalizeH="0" baseline="0" noProof="0" dirty="0" smtClean="0">
                <a:ln>
                  <a:noFill/>
                </a:ln>
                <a:solidFill>
                  <a:srgbClr val="00FF00"/>
                </a:solidFill>
                <a:effectLst/>
                <a:uLnTx/>
                <a:uFillTx/>
                <a:latin typeface="+mn-lt"/>
                <a:ea typeface="+mn-ea"/>
                <a:cs typeface="+mn-cs"/>
              </a:rPr>
              <a:t>بيان</a:t>
            </a:r>
            <a:r>
              <a:rPr kumimoji="0" lang="ar-SA" sz="2400" b="0" i="0" u="none" strike="noStrike" kern="1200" cap="none" spc="0" normalizeH="0" baseline="0" noProof="0" dirty="0" smtClean="0">
                <a:ln>
                  <a:noFill/>
                </a:ln>
                <a:solidFill>
                  <a:srgbClr val="00FF00"/>
                </a:solidFill>
                <a:effectLst/>
                <a:uLnTx/>
                <a:uFillTx/>
                <a:latin typeface="+mn-lt"/>
                <a:ea typeface="+mn-ea"/>
                <a:cs typeface="+mn-cs"/>
              </a:rPr>
              <a:t> عن طريق البريد او </a:t>
            </a:r>
            <a:r>
              <a:rPr kumimoji="0" lang="ar-SA" sz="2400" b="0" i="0" u="none" strike="noStrike" kern="1200" cap="none" spc="0" normalizeH="0" baseline="0" noProof="0" dirty="0" err="1" smtClean="0">
                <a:ln>
                  <a:noFill/>
                </a:ln>
                <a:solidFill>
                  <a:srgbClr val="00FF00"/>
                </a:solidFill>
                <a:effectLst/>
                <a:uLnTx/>
                <a:uFillTx/>
                <a:latin typeface="+mn-lt"/>
                <a:ea typeface="+mn-ea"/>
                <a:cs typeface="+mn-cs"/>
              </a:rPr>
              <a:t>اكترونيا:-</a:t>
            </a:r>
            <a:endParaRPr kumimoji="0" lang="ar-SA" sz="2400" b="0" i="0" u="none" strike="noStrike" kern="1200" cap="none" spc="0" normalizeH="0" baseline="0" noProof="0" dirty="0" smtClean="0">
              <a:ln>
                <a:noFill/>
              </a:ln>
              <a:solidFill>
                <a:srgbClr val="00FF00"/>
              </a:solidFill>
              <a:effectLst/>
              <a:uLnTx/>
              <a:uFillTx/>
              <a:latin typeface="+mn-lt"/>
              <a:ea typeface="+mn-ea"/>
              <a:cs typeface="+mn-cs"/>
            </a:endParaRP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SA" sz="2600" b="0" i="0" u="none" strike="noStrike" kern="1200" cap="none" spc="0" normalizeH="0" baseline="0" noProof="0" dirty="0" smtClean="0">
                <a:ln>
                  <a:noFill/>
                </a:ln>
                <a:solidFill>
                  <a:schemeClr val="tx1"/>
                </a:solidFill>
                <a:effectLst/>
                <a:uLnTx/>
                <a:uFillTx/>
                <a:latin typeface="+mn-lt"/>
                <a:ea typeface="+mn-ea"/>
                <a:cs typeface="+mn-cs"/>
              </a:rPr>
              <a:t>1- </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إمكان </a:t>
            </a:r>
            <a:r>
              <a:rPr kumimoji="0" lang="ar-SA" sz="2200" b="0" i="0" u="none" strike="noStrike" kern="1200" cap="none" spc="0" normalizeH="0" baseline="0" noProof="0" dirty="0" err="1" smtClean="0">
                <a:ln>
                  <a:noFill/>
                </a:ln>
                <a:solidFill>
                  <a:schemeClr val="tx1"/>
                </a:solidFill>
                <a:effectLst/>
                <a:uLnTx/>
                <a:uFillTx/>
                <a:latin typeface="+mn-lt"/>
                <a:ea typeface="+mn-ea"/>
                <a:cs typeface="+mn-cs"/>
              </a:rPr>
              <a:t>الإتصال</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 بعدد كبير من المبحوثين وتوزيع </a:t>
            </a:r>
            <a:r>
              <a:rPr kumimoji="0" lang="ar-SA" sz="2200" b="0" i="0" u="none" strike="noStrike" kern="1200" cap="none" spc="0" normalizeH="0" baseline="0" noProof="0" dirty="0" err="1" smtClean="0">
                <a:ln>
                  <a:noFill/>
                </a:ln>
                <a:solidFill>
                  <a:schemeClr val="tx1"/>
                </a:solidFill>
                <a:effectLst/>
                <a:uLnTx/>
                <a:uFillTx/>
                <a:latin typeface="+mn-lt"/>
                <a:ea typeface="+mn-ea"/>
                <a:cs typeface="+mn-cs"/>
              </a:rPr>
              <a:t>الإستب</a:t>
            </a:r>
            <a:r>
              <a:rPr kumimoji="0" lang="ar-DZ" sz="2200" b="0" i="0" u="none" strike="noStrike" kern="1200" cap="none" spc="0" normalizeH="0" baseline="0" noProof="0" dirty="0" err="1" smtClean="0">
                <a:ln>
                  <a:noFill/>
                </a:ln>
                <a:solidFill>
                  <a:schemeClr val="tx1"/>
                </a:solidFill>
                <a:effectLst/>
                <a:uLnTx/>
                <a:uFillTx/>
                <a:latin typeface="+mn-lt"/>
                <a:ea typeface="+mn-ea"/>
                <a:cs typeface="+mn-cs"/>
              </a:rPr>
              <a:t>يان</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 فى مناطق جغرافيه </a:t>
            </a:r>
            <a:r>
              <a:rPr kumimoji="0" lang="ar-SA" sz="2200" b="0" i="0" u="none" strike="noStrike" kern="1200" cap="none" spc="0" normalizeH="0" baseline="0" noProof="0" dirty="0" err="1" smtClean="0">
                <a:ln>
                  <a:noFill/>
                </a:ln>
                <a:solidFill>
                  <a:schemeClr val="tx1"/>
                </a:solidFill>
                <a:effectLst/>
                <a:uLnTx/>
                <a:uFillTx/>
                <a:latin typeface="+mn-lt"/>
                <a:ea typeface="+mn-ea"/>
                <a:cs typeface="+mn-cs"/>
              </a:rPr>
              <a:t>متباعده</a:t>
            </a:r>
            <a:endParaRPr kumimoji="0" lang="fr-FR" sz="22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2200" b="0" i="0" u="none" strike="noStrike" kern="1200" cap="none" spc="0" normalizeH="0" baseline="0" noProof="0" dirty="0" smtClean="0">
                <a:ln>
                  <a:noFill/>
                </a:ln>
                <a:solidFill>
                  <a:schemeClr val="tx1"/>
                </a:solidFill>
                <a:effectLst/>
                <a:uLnTx/>
                <a:uFillTx/>
                <a:latin typeface="+mn-lt"/>
                <a:ea typeface="+mn-ea"/>
                <a:cs typeface="+mn-cs"/>
              </a:rPr>
              <a:t>2</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 ويؤخذ على هذه </a:t>
            </a:r>
            <a:r>
              <a:rPr kumimoji="0" lang="ar-SA" sz="2200" b="0" i="0" u="none" strike="noStrike" kern="1200" cap="none" spc="0" normalizeH="0" baseline="0" noProof="0" dirty="0" err="1" smtClean="0">
                <a:ln>
                  <a:noFill/>
                </a:ln>
                <a:solidFill>
                  <a:schemeClr val="tx1"/>
                </a:solidFill>
                <a:effectLst/>
                <a:uLnTx/>
                <a:uFillTx/>
                <a:latin typeface="+mn-lt"/>
                <a:ea typeface="+mn-ea"/>
                <a:cs typeface="+mn-cs"/>
              </a:rPr>
              <a:t>الطريقه :</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 </a:t>
            </a: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SA" sz="2200" b="0" i="0" u="none" strike="noStrike" kern="1200" cap="none" spc="0" normalizeH="0" baseline="0" noProof="0" dirty="0" smtClean="0">
                <a:ln>
                  <a:noFill/>
                </a:ln>
                <a:solidFill>
                  <a:srgbClr val="7030A0"/>
                </a:solidFill>
                <a:effectLst/>
                <a:uLnTx/>
                <a:uFillTx/>
                <a:latin typeface="+mn-lt"/>
                <a:ea typeface="+mn-ea"/>
                <a:cs typeface="+mn-cs"/>
              </a:rPr>
              <a:t>- </a:t>
            </a:r>
            <a:r>
              <a:rPr kumimoji="0" lang="ar-SA" sz="2200" b="1" i="0" u="none" strike="noStrike" kern="1200" cap="none" spc="0" normalizeH="0" baseline="0" noProof="0" dirty="0" smtClean="0">
                <a:ln>
                  <a:noFill/>
                </a:ln>
                <a:solidFill>
                  <a:srgbClr val="FFFF00"/>
                </a:solidFill>
                <a:effectLst/>
                <a:uLnTx/>
                <a:uFillTx/>
                <a:latin typeface="+mn-lt"/>
                <a:ea typeface="+mn-ea"/>
                <a:cs typeface="+mn-cs"/>
              </a:rPr>
              <a:t>انها تتطلب وقتا طويلا لوصول الاستبيان </a:t>
            </a:r>
            <a:r>
              <a:rPr kumimoji="0" lang="ar-SA" sz="2200" b="1" i="0" u="none" strike="noStrike" kern="1200" cap="none" spc="0" normalizeH="0" baseline="0" noProof="0" dirty="0" err="1" smtClean="0">
                <a:ln>
                  <a:noFill/>
                </a:ln>
                <a:solidFill>
                  <a:srgbClr val="FFFF00"/>
                </a:solidFill>
                <a:effectLst/>
                <a:uLnTx/>
                <a:uFillTx/>
                <a:latin typeface="+mn-lt"/>
                <a:ea typeface="+mn-ea"/>
                <a:cs typeface="+mn-cs"/>
              </a:rPr>
              <a:t>وإسترجاعه</a:t>
            </a:r>
            <a:r>
              <a:rPr kumimoji="0" lang="fr-FR" sz="2200" b="1" i="0" u="none" strike="noStrike" kern="1200" cap="none" spc="0" normalizeH="0" baseline="0" noProof="0" dirty="0" smtClean="0">
                <a:ln>
                  <a:noFill/>
                </a:ln>
                <a:solidFill>
                  <a:srgbClr val="FFFF00"/>
                </a:solidFill>
                <a:effectLst/>
                <a:uLnTx/>
                <a:uFillTx/>
                <a:latin typeface="+mn-lt"/>
                <a:ea typeface="+mn-ea"/>
                <a:cs typeface="+mn-cs"/>
              </a:rPr>
              <a:t>.</a:t>
            </a:r>
            <a:endParaRPr kumimoji="0" lang="ar-SA" sz="2200" b="1" i="0" u="none" strike="noStrike" kern="1200" cap="none" spc="0" normalizeH="0" baseline="0" noProof="0" dirty="0" smtClean="0">
              <a:ln>
                <a:noFill/>
              </a:ln>
              <a:solidFill>
                <a:srgbClr val="FFFF00"/>
              </a:solidFill>
              <a:effectLst/>
              <a:uLnTx/>
              <a:uFillTx/>
              <a:latin typeface="+mn-lt"/>
              <a:ea typeface="+mn-ea"/>
              <a:cs typeface="+mn-cs"/>
            </a:endParaRP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SA" sz="2200" b="1" i="0" u="none" strike="noStrike" kern="1200" cap="none" spc="0" normalizeH="0" baseline="0" noProof="0" dirty="0" smtClean="0">
                <a:ln>
                  <a:noFill/>
                </a:ln>
                <a:solidFill>
                  <a:srgbClr val="FFFF00"/>
                </a:solidFill>
                <a:effectLst/>
                <a:uLnTx/>
                <a:uFillTx/>
                <a:latin typeface="+mn-lt"/>
                <a:ea typeface="+mn-ea"/>
                <a:cs typeface="+mn-cs"/>
              </a:rPr>
              <a:t> - عدم </a:t>
            </a:r>
            <a:r>
              <a:rPr kumimoji="0" lang="ar-SA" sz="2200" b="1" i="0" u="none" strike="noStrike" kern="1200" cap="none" spc="0" normalizeH="0" baseline="0" noProof="0" dirty="0" err="1" smtClean="0">
                <a:ln>
                  <a:noFill/>
                </a:ln>
                <a:solidFill>
                  <a:srgbClr val="FFFF00"/>
                </a:solidFill>
                <a:effectLst/>
                <a:uLnTx/>
                <a:uFillTx/>
                <a:latin typeface="+mn-lt"/>
                <a:ea typeface="+mn-ea"/>
                <a:cs typeface="+mn-cs"/>
              </a:rPr>
              <a:t>إهتمام</a:t>
            </a:r>
            <a:r>
              <a:rPr kumimoji="0" lang="ar-SA" sz="2200" b="1" i="0" u="none" strike="noStrike" kern="1200" cap="none" spc="0" normalizeH="0" baseline="0" noProof="0" dirty="0" smtClean="0">
                <a:ln>
                  <a:noFill/>
                </a:ln>
                <a:solidFill>
                  <a:srgbClr val="FFFF00"/>
                </a:solidFill>
                <a:effectLst/>
                <a:uLnTx/>
                <a:uFillTx/>
                <a:latin typeface="+mn-lt"/>
                <a:ea typeface="+mn-ea"/>
                <a:cs typeface="+mn-cs"/>
              </a:rPr>
              <a:t> كثير من المبحوثين </a:t>
            </a:r>
            <a:r>
              <a:rPr kumimoji="0" lang="ar-SA" sz="2200" b="1" i="0" u="none" strike="noStrike" kern="1200" cap="none" spc="0" normalizeH="0" baseline="0" noProof="0" dirty="0" err="1" smtClean="0">
                <a:ln>
                  <a:noFill/>
                </a:ln>
                <a:solidFill>
                  <a:srgbClr val="FFFF00"/>
                </a:solidFill>
                <a:effectLst/>
                <a:uLnTx/>
                <a:uFillTx/>
                <a:latin typeface="+mn-lt"/>
                <a:ea typeface="+mn-ea"/>
                <a:cs typeface="+mn-cs"/>
              </a:rPr>
              <a:t>للإجابه</a:t>
            </a:r>
            <a:r>
              <a:rPr kumimoji="0" lang="ar-SA" sz="2200" b="1" i="0" u="none" strike="noStrike" kern="1200" cap="none" spc="0" normalizeH="0" baseline="0" noProof="0" dirty="0" smtClean="0">
                <a:ln>
                  <a:noFill/>
                </a:ln>
                <a:solidFill>
                  <a:srgbClr val="FFFF00"/>
                </a:solidFill>
                <a:effectLst/>
                <a:uLnTx/>
                <a:uFillTx/>
                <a:latin typeface="+mn-lt"/>
                <a:ea typeface="+mn-ea"/>
                <a:cs typeface="+mn-cs"/>
              </a:rPr>
              <a:t> على </a:t>
            </a:r>
            <a:r>
              <a:rPr kumimoji="0" lang="ar-SA" sz="2200" b="1" i="0" u="none" strike="noStrike" kern="1200" cap="none" spc="0" normalizeH="0" baseline="0" noProof="0" dirty="0" err="1" smtClean="0">
                <a:ln>
                  <a:noFill/>
                </a:ln>
                <a:solidFill>
                  <a:srgbClr val="FFFF00"/>
                </a:solidFill>
                <a:effectLst/>
                <a:uLnTx/>
                <a:uFillTx/>
                <a:latin typeface="+mn-lt"/>
                <a:ea typeface="+mn-ea"/>
                <a:cs typeface="+mn-cs"/>
              </a:rPr>
              <a:t>الإستبيان.</a:t>
            </a:r>
            <a:endParaRPr kumimoji="0" lang="ar-SA" sz="2200" b="1" i="0" u="none" strike="noStrike" kern="1200" cap="none" spc="0" normalizeH="0" baseline="0" noProof="0" dirty="0" smtClean="0">
              <a:ln>
                <a:noFill/>
              </a:ln>
              <a:solidFill>
                <a:srgbClr val="FFFF00"/>
              </a:solidFill>
              <a:effectLst/>
              <a:uLnTx/>
              <a:uFillTx/>
              <a:latin typeface="+mn-lt"/>
              <a:ea typeface="+mn-ea"/>
              <a:cs typeface="+mn-cs"/>
            </a:endParaRP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xit" presetSubtype="0" accel="100000" fill="hold" grpId="1" nodeType="clickEffect">
                                  <p:stCondLst>
                                    <p:cond delay="0"/>
                                  </p:stCondLst>
                                  <p:childTnLst>
                                    <p:anim calcmode="lin" valueType="num">
                                      <p:cBhvr>
                                        <p:cTn id="48" dur="1000"/>
                                        <p:tgtEl>
                                          <p:spTgt spid="3">
                                            <p:txEl>
                                              <p:pRg st="0" end="0"/>
                                            </p:txEl>
                                          </p:spTgt>
                                        </p:tgtEl>
                                        <p:attrNameLst>
                                          <p:attrName>ppt_w</p:attrName>
                                        </p:attrNameLst>
                                      </p:cBhvr>
                                      <p:tavLst>
                                        <p:tav tm="0">
                                          <p:val>
                                            <p:strVal val="ppt_w"/>
                                          </p:val>
                                        </p:tav>
                                        <p:tav tm="100000">
                                          <p:val>
                                            <p:strVal val="ppt_w+.3"/>
                                          </p:val>
                                        </p:tav>
                                      </p:tavLst>
                                    </p:anim>
                                    <p:anim calcmode="lin" valueType="num">
                                      <p:cBhvr>
                                        <p:cTn id="49" dur="1000"/>
                                        <p:tgtEl>
                                          <p:spTgt spid="3">
                                            <p:txEl>
                                              <p:pRg st="0" end="0"/>
                                            </p:txEl>
                                          </p:spTgt>
                                        </p:tgtEl>
                                        <p:attrNameLst>
                                          <p:attrName>ppt_h</p:attrName>
                                        </p:attrNameLst>
                                      </p:cBhvr>
                                      <p:tavLst>
                                        <p:tav tm="0">
                                          <p:val>
                                            <p:strVal val="ppt_h"/>
                                          </p:val>
                                        </p:tav>
                                        <p:tav tm="100000">
                                          <p:val>
                                            <p:strVal val="ppt_h"/>
                                          </p:val>
                                        </p:tav>
                                      </p:tavLst>
                                    </p:anim>
                                    <p:animEffect transition="out" filter="fade">
                                      <p:cBhvr>
                                        <p:cTn id="50" dur="1000"/>
                                        <p:tgtEl>
                                          <p:spTgt spid="3">
                                            <p:txEl>
                                              <p:pRg st="0" end="0"/>
                                            </p:txEl>
                                          </p:spTgt>
                                        </p:tgtEl>
                                      </p:cBhvr>
                                    </p:animEffect>
                                    <p:set>
                                      <p:cBhvr>
                                        <p:cTn id="51"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50" presetClass="exit" presetSubtype="0" accel="100000" fill="hold" grpId="1" nodeType="clickEffect">
                                  <p:stCondLst>
                                    <p:cond delay="0"/>
                                  </p:stCondLst>
                                  <p:childTnLst>
                                    <p:anim calcmode="lin" valueType="num">
                                      <p:cBhvr>
                                        <p:cTn id="55" dur="1000"/>
                                        <p:tgtEl>
                                          <p:spTgt spid="3">
                                            <p:txEl>
                                              <p:pRg st="1" end="1"/>
                                            </p:txEl>
                                          </p:spTgt>
                                        </p:tgtEl>
                                        <p:attrNameLst>
                                          <p:attrName>ppt_w</p:attrName>
                                        </p:attrNameLst>
                                      </p:cBhvr>
                                      <p:tavLst>
                                        <p:tav tm="0">
                                          <p:val>
                                            <p:strVal val="ppt_w"/>
                                          </p:val>
                                        </p:tav>
                                        <p:tav tm="100000">
                                          <p:val>
                                            <p:strVal val="ppt_w+.3"/>
                                          </p:val>
                                        </p:tav>
                                      </p:tavLst>
                                    </p:anim>
                                    <p:anim calcmode="lin" valueType="num">
                                      <p:cBhvr>
                                        <p:cTn id="56" dur="1000"/>
                                        <p:tgtEl>
                                          <p:spTgt spid="3">
                                            <p:txEl>
                                              <p:pRg st="1" end="1"/>
                                            </p:txEl>
                                          </p:spTgt>
                                        </p:tgtEl>
                                        <p:attrNameLst>
                                          <p:attrName>ppt_h</p:attrName>
                                        </p:attrNameLst>
                                      </p:cBhvr>
                                      <p:tavLst>
                                        <p:tav tm="0">
                                          <p:val>
                                            <p:strVal val="ppt_h"/>
                                          </p:val>
                                        </p:tav>
                                        <p:tav tm="100000">
                                          <p:val>
                                            <p:strVal val="ppt_h"/>
                                          </p:val>
                                        </p:tav>
                                      </p:tavLst>
                                    </p:anim>
                                    <p:animEffect transition="out" filter="fade">
                                      <p:cBhvr>
                                        <p:cTn id="57" dur="1000"/>
                                        <p:tgtEl>
                                          <p:spTgt spid="3">
                                            <p:txEl>
                                              <p:pRg st="1" end="1"/>
                                            </p:txEl>
                                          </p:spTgt>
                                        </p:tgtEl>
                                      </p:cBhvr>
                                    </p:animEffect>
                                    <p:set>
                                      <p:cBhvr>
                                        <p:cTn id="58"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50" presetClass="exit" presetSubtype="0" accel="100000" fill="hold" grpId="1" nodeType="clickEffect">
                                  <p:stCondLst>
                                    <p:cond delay="0"/>
                                  </p:stCondLst>
                                  <p:childTnLst>
                                    <p:anim calcmode="lin" valueType="num">
                                      <p:cBhvr>
                                        <p:cTn id="62" dur="1000"/>
                                        <p:tgtEl>
                                          <p:spTgt spid="3">
                                            <p:txEl>
                                              <p:pRg st="2" end="2"/>
                                            </p:txEl>
                                          </p:spTgt>
                                        </p:tgtEl>
                                        <p:attrNameLst>
                                          <p:attrName>ppt_w</p:attrName>
                                        </p:attrNameLst>
                                      </p:cBhvr>
                                      <p:tavLst>
                                        <p:tav tm="0">
                                          <p:val>
                                            <p:strVal val="ppt_w"/>
                                          </p:val>
                                        </p:tav>
                                        <p:tav tm="100000">
                                          <p:val>
                                            <p:strVal val="ppt_w+.3"/>
                                          </p:val>
                                        </p:tav>
                                      </p:tavLst>
                                    </p:anim>
                                    <p:anim calcmode="lin" valueType="num">
                                      <p:cBhvr>
                                        <p:cTn id="63" dur="1000"/>
                                        <p:tgtEl>
                                          <p:spTgt spid="3">
                                            <p:txEl>
                                              <p:pRg st="2" end="2"/>
                                            </p:txEl>
                                          </p:spTgt>
                                        </p:tgtEl>
                                        <p:attrNameLst>
                                          <p:attrName>ppt_h</p:attrName>
                                        </p:attrNameLst>
                                      </p:cBhvr>
                                      <p:tavLst>
                                        <p:tav tm="0">
                                          <p:val>
                                            <p:strVal val="ppt_h"/>
                                          </p:val>
                                        </p:tav>
                                        <p:tav tm="100000">
                                          <p:val>
                                            <p:strVal val="ppt_h"/>
                                          </p:val>
                                        </p:tav>
                                      </p:tavLst>
                                    </p:anim>
                                    <p:animEffect transition="out" filter="fade">
                                      <p:cBhvr>
                                        <p:cTn id="64" dur="1000"/>
                                        <p:tgtEl>
                                          <p:spTgt spid="3">
                                            <p:txEl>
                                              <p:pRg st="2" end="2"/>
                                            </p:txEl>
                                          </p:spTgt>
                                        </p:tgtEl>
                                      </p:cBhvr>
                                    </p:animEffect>
                                    <p:set>
                                      <p:cBhvr>
                                        <p:cTn id="65"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50" presetClass="exit" presetSubtype="0" accel="100000" fill="hold" grpId="1" nodeType="clickEffect">
                                  <p:stCondLst>
                                    <p:cond delay="0"/>
                                  </p:stCondLst>
                                  <p:childTnLst>
                                    <p:anim calcmode="lin" valueType="num">
                                      <p:cBhvr>
                                        <p:cTn id="69" dur="1000"/>
                                        <p:tgtEl>
                                          <p:spTgt spid="3">
                                            <p:txEl>
                                              <p:pRg st="3" end="3"/>
                                            </p:txEl>
                                          </p:spTgt>
                                        </p:tgtEl>
                                        <p:attrNameLst>
                                          <p:attrName>ppt_w</p:attrName>
                                        </p:attrNameLst>
                                      </p:cBhvr>
                                      <p:tavLst>
                                        <p:tav tm="0">
                                          <p:val>
                                            <p:strVal val="ppt_w"/>
                                          </p:val>
                                        </p:tav>
                                        <p:tav tm="100000">
                                          <p:val>
                                            <p:strVal val="ppt_w+.3"/>
                                          </p:val>
                                        </p:tav>
                                      </p:tavLst>
                                    </p:anim>
                                    <p:anim calcmode="lin" valueType="num">
                                      <p:cBhvr>
                                        <p:cTn id="70" dur="1000"/>
                                        <p:tgtEl>
                                          <p:spTgt spid="3">
                                            <p:txEl>
                                              <p:pRg st="3" end="3"/>
                                            </p:txEl>
                                          </p:spTgt>
                                        </p:tgtEl>
                                        <p:attrNameLst>
                                          <p:attrName>ppt_h</p:attrName>
                                        </p:attrNameLst>
                                      </p:cBhvr>
                                      <p:tavLst>
                                        <p:tav tm="0">
                                          <p:val>
                                            <p:strVal val="ppt_h"/>
                                          </p:val>
                                        </p:tav>
                                        <p:tav tm="100000">
                                          <p:val>
                                            <p:strVal val="ppt_h"/>
                                          </p:val>
                                        </p:tav>
                                      </p:tavLst>
                                    </p:anim>
                                    <p:animEffect transition="out" filter="fade">
                                      <p:cBhvr>
                                        <p:cTn id="71" dur="1000"/>
                                        <p:tgtEl>
                                          <p:spTgt spid="3">
                                            <p:txEl>
                                              <p:pRg st="3" end="3"/>
                                            </p:txEl>
                                          </p:spTgt>
                                        </p:tgtEl>
                                      </p:cBhvr>
                                    </p:animEffect>
                                    <p:set>
                                      <p:cBhvr>
                                        <p:cTn id="72"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50" presetClass="exit" presetSubtype="0" accel="100000" fill="hold" grpId="1" nodeType="clickEffect">
                                  <p:stCondLst>
                                    <p:cond delay="0"/>
                                  </p:stCondLst>
                                  <p:childTnLst>
                                    <p:anim calcmode="lin" valueType="num">
                                      <p:cBhvr>
                                        <p:cTn id="76" dur="1000"/>
                                        <p:tgtEl>
                                          <p:spTgt spid="3">
                                            <p:txEl>
                                              <p:pRg st="4" end="4"/>
                                            </p:txEl>
                                          </p:spTgt>
                                        </p:tgtEl>
                                        <p:attrNameLst>
                                          <p:attrName>ppt_w</p:attrName>
                                        </p:attrNameLst>
                                      </p:cBhvr>
                                      <p:tavLst>
                                        <p:tav tm="0">
                                          <p:val>
                                            <p:strVal val="ppt_w"/>
                                          </p:val>
                                        </p:tav>
                                        <p:tav tm="100000">
                                          <p:val>
                                            <p:strVal val="ppt_w+.3"/>
                                          </p:val>
                                        </p:tav>
                                      </p:tavLst>
                                    </p:anim>
                                    <p:anim calcmode="lin" valueType="num">
                                      <p:cBhvr>
                                        <p:cTn id="77" dur="1000"/>
                                        <p:tgtEl>
                                          <p:spTgt spid="3">
                                            <p:txEl>
                                              <p:pRg st="4" end="4"/>
                                            </p:txEl>
                                          </p:spTgt>
                                        </p:tgtEl>
                                        <p:attrNameLst>
                                          <p:attrName>ppt_h</p:attrName>
                                        </p:attrNameLst>
                                      </p:cBhvr>
                                      <p:tavLst>
                                        <p:tav tm="0">
                                          <p:val>
                                            <p:strVal val="ppt_h"/>
                                          </p:val>
                                        </p:tav>
                                        <p:tav tm="100000">
                                          <p:val>
                                            <p:strVal val="ppt_h"/>
                                          </p:val>
                                        </p:tav>
                                      </p:tavLst>
                                    </p:anim>
                                    <p:animEffect transition="out" filter="fade">
                                      <p:cBhvr>
                                        <p:cTn id="78" dur="1000"/>
                                        <p:tgtEl>
                                          <p:spTgt spid="3">
                                            <p:txEl>
                                              <p:pRg st="4" end="4"/>
                                            </p:txEl>
                                          </p:spTgt>
                                        </p:tgtEl>
                                      </p:cBhvr>
                                    </p:animEffect>
                                    <p:set>
                                      <p:cBhvr>
                                        <p:cTn id="79"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50" presetClass="exit" presetSubtype="0" accel="100000" fill="hold" grpId="1" nodeType="clickEffect">
                                  <p:stCondLst>
                                    <p:cond delay="0"/>
                                  </p:stCondLst>
                                  <p:childTnLst>
                                    <p:anim calcmode="lin" valueType="num">
                                      <p:cBhvr>
                                        <p:cTn id="83" dur="1000"/>
                                        <p:tgtEl>
                                          <p:spTgt spid="3">
                                            <p:txEl>
                                              <p:pRg st="5" end="5"/>
                                            </p:txEl>
                                          </p:spTgt>
                                        </p:tgtEl>
                                        <p:attrNameLst>
                                          <p:attrName>ppt_w</p:attrName>
                                        </p:attrNameLst>
                                      </p:cBhvr>
                                      <p:tavLst>
                                        <p:tav tm="0">
                                          <p:val>
                                            <p:strVal val="ppt_w"/>
                                          </p:val>
                                        </p:tav>
                                        <p:tav tm="100000">
                                          <p:val>
                                            <p:strVal val="ppt_w+.3"/>
                                          </p:val>
                                        </p:tav>
                                      </p:tavLst>
                                    </p:anim>
                                    <p:anim calcmode="lin" valueType="num">
                                      <p:cBhvr>
                                        <p:cTn id="84" dur="1000"/>
                                        <p:tgtEl>
                                          <p:spTgt spid="3">
                                            <p:txEl>
                                              <p:pRg st="5" end="5"/>
                                            </p:txEl>
                                          </p:spTgt>
                                        </p:tgtEl>
                                        <p:attrNameLst>
                                          <p:attrName>ppt_h</p:attrName>
                                        </p:attrNameLst>
                                      </p:cBhvr>
                                      <p:tavLst>
                                        <p:tav tm="0">
                                          <p:val>
                                            <p:strVal val="ppt_h"/>
                                          </p:val>
                                        </p:tav>
                                        <p:tav tm="100000">
                                          <p:val>
                                            <p:strVal val="ppt_h"/>
                                          </p:val>
                                        </p:tav>
                                      </p:tavLst>
                                    </p:anim>
                                    <p:animEffect transition="out" filter="fade">
                                      <p:cBhvr>
                                        <p:cTn id="85" dur="1000"/>
                                        <p:tgtEl>
                                          <p:spTgt spid="3">
                                            <p:txEl>
                                              <p:pRg st="5" end="5"/>
                                            </p:txEl>
                                          </p:spTgt>
                                        </p:tgtEl>
                                      </p:cBhvr>
                                    </p:animEffect>
                                    <p:set>
                                      <p:cBhvr>
                                        <p:cTn id="86" dur="1" fill="hold">
                                          <p:stCondLst>
                                            <p:cond delay="999"/>
                                          </p:stCondLst>
                                        </p:cTn>
                                        <p:tgtEl>
                                          <p:spTgt spid="3">
                                            <p:txEl>
                                              <p:pRg st="5" end="5"/>
                                            </p:txEl>
                                          </p:spTgt>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37" presetClass="entr" presetSubtype="0" fill="hold" grpId="0" nodeType="clickEffect">
                                  <p:stCondLst>
                                    <p:cond delay="0"/>
                                  </p:stCondLst>
                                  <p:childTnLst>
                                    <p:set>
                                      <p:cBhvr>
                                        <p:cTn id="90" dur="1" fill="hold">
                                          <p:stCondLst>
                                            <p:cond delay="0"/>
                                          </p:stCondLst>
                                        </p:cTn>
                                        <p:tgtEl>
                                          <p:spTgt spid="4">
                                            <p:txEl>
                                              <p:pRg st="0" end="0"/>
                                            </p:txEl>
                                          </p:spTgt>
                                        </p:tgtEl>
                                        <p:attrNameLst>
                                          <p:attrName>style.visibility</p:attrName>
                                        </p:attrNameLst>
                                      </p:cBhvr>
                                      <p:to>
                                        <p:strVal val="visible"/>
                                      </p:to>
                                    </p:set>
                                    <p:animEffect transition="in" filter="fade">
                                      <p:cBhvr>
                                        <p:cTn id="91" dur="1000"/>
                                        <p:tgtEl>
                                          <p:spTgt spid="4">
                                            <p:txEl>
                                              <p:pRg st="0" end="0"/>
                                            </p:txEl>
                                          </p:spTgt>
                                        </p:tgtEl>
                                      </p:cBhvr>
                                    </p:animEffect>
                                    <p:anim calcmode="lin" valueType="num">
                                      <p:cBhvr>
                                        <p:cTn id="92"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3" dur="900" decel="100000" fill="hold"/>
                                        <p:tgtEl>
                                          <p:spTgt spid="4">
                                            <p:txEl>
                                              <p:pRg st="0" end="0"/>
                                            </p:txEl>
                                          </p:spTgt>
                                        </p:tgtEl>
                                        <p:attrNameLst>
                                          <p:attrName>ppt_y</p:attrName>
                                        </p:attrNameLst>
                                      </p:cBhvr>
                                      <p:tavLst>
                                        <p:tav tm="0">
                                          <p:val>
                                            <p:strVal val="#ppt_y+1"/>
                                          </p:val>
                                        </p:tav>
                                        <p:tav tm="100000">
                                          <p:val>
                                            <p:strVal val="#ppt_y-.03"/>
                                          </p:val>
                                        </p:tav>
                                      </p:tavLst>
                                    </p:anim>
                                    <p:anim calcmode="lin" valueType="num">
                                      <p:cBhvr>
                                        <p:cTn id="94" dur="100" accel="100000" fill="hold">
                                          <p:stCondLst>
                                            <p:cond delay="900"/>
                                          </p:stCondLst>
                                        </p:cTn>
                                        <p:tgtEl>
                                          <p:spTgt spid="4">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37" presetClass="entr" presetSubtype="0" fill="hold" grpId="0" nodeType="clickEffect">
                                  <p:stCondLst>
                                    <p:cond delay="0"/>
                                  </p:stCondLst>
                                  <p:childTnLst>
                                    <p:set>
                                      <p:cBhvr>
                                        <p:cTn id="98" dur="1" fill="hold">
                                          <p:stCondLst>
                                            <p:cond delay="0"/>
                                          </p:stCondLst>
                                        </p:cTn>
                                        <p:tgtEl>
                                          <p:spTgt spid="4">
                                            <p:txEl>
                                              <p:pRg st="1" end="1"/>
                                            </p:txEl>
                                          </p:spTgt>
                                        </p:tgtEl>
                                        <p:attrNameLst>
                                          <p:attrName>style.visibility</p:attrName>
                                        </p:attrNameLst>
                                      </p:cBhvr>
                                      <p:to>
                                        <p:strVal val="visible"/>
                                      </p:to>
                                    </p:set>
                                    <p:animEffect transition="in" filter="fade">
                                      <p:cBhvr>
                                        <p:cTn id="99" dur="1000"/>
                                        <p:tgtEl>
                                          <p:spTgt spid="4">
                                            <p:txEl>
                                              <p:pRg st="1" end="1"/>
                                            </p:txEl>
                                          </p:spTgt>
                                        </p:tgtEl>
                                      </p:cBhvr>
                                    </p:animEffect>
                                    <p:anim calcmode="lin" valueType="num">
                                      <p:cBhvr>
                                        <p:cTn id="10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01" dur="900" decel="100000" fill="hold"/>
                                        <p:tgtEl>
                                          <p:spTgt spid="4">
                                            <p:txEl>
                                              <p:pRg st="1" end="1"/>
                                            </p:txEl>
                                          </p:spTgt>
                                        </p:tgtEl>
                                        <p:attrNameLst>
                                          <p:attrName>ppt_y</p:attrName>
                                        </p:attrNameLst>
                                      </p:cBhvr>
                                      <p:tavLst>
                                        <p:tav tm="0">
                                          <p:val>
                                            <p:strVal val="#ppt_y+1"/>
                                          </p:val>
                                        </p:tav>
                                        <p:tav tm="100000">
                                          <p:val>
                                            <p:strVal val="#ppt_y-.03"/>
                                          </p:val>
                                        </p:tav>
                                      </p:tavLst>
                                    </p:anim>
                                    <p:anim calcmode="lin" valueType="num">
                                      <p:cBhvr>
                                        <p:cTn id="102" dur="100" accel="100000" fill="hold">
                                          <p:stCondLst>
                                            <p:cond delay="900"/>
                                          </p:stCondLst>
                                        </p:cTn>
                                        <p:tgtEl>
                                          <p:spTgt spid="4">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37" presetClass="entr" presetSubtype="0" fill="hold" grpId="0" nodeType="clickEffect">
                                  <p:stCondLst>
                                    <p:cond delay="0"/>
                                  </p:stCondLst>
                                  <p:childTnLst>
                                    <p:set>
                                      <p:cBhvr>
                                        <p:cTn id="106" dur="1" fill="hold">
                                          <p:stCondLst>
                                            <p:cond delay="0"/>
                                          </p:stCondLst>
                                        </p:cTn>
                                        <p:tgtEl>
                                          <p:spTgt spid="4">
                                            <p:txEl>
                                              <p:pRg st="2" end="2"/>
                                            </p:txEl>
                                          </p:spTgt>
                                        </p:tgtEl>
                                        <p:attrNameLst>
                                          <p:attrName>style.visibility</p:attrName>
                                        </p:attrNameLst>
                                      </p:cBhvr>
                                      <p:to>
                                        <p:strVal val="visible"/>
                                      </p:to>
                                    </p:set>
                                    <p:animEffect transition="in" filter="fade">
                                      <p:cBhvr>
                                        <p:cTn id="107" dur="1000"/>
                                        <p:tgtEl>
                                          <p:spTgt spid="4">
                                            <p:txEl>
                                              <p:pRg st="2" end="2"/>
                                            </p:txEl>
                                          </p:spTgt>
                                        </p:tgtEl>
                                      </p:cBhvr>
                                    </p:animEffect>
                                    <p:anim calcmode="lin" valueType="num">
                                      <p:cBhvr>
                                        <p:cTn id="10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09" dur="900" decel="100000" fill="hold"/>
                                        <p:tgtEl>
                                          <p:spTgt spid="4">
                                            <p:txEl>
                                              <p:pRg st="2" end="2"/>
                                            </p:txEl>
                                          </p:spTgt>
                                        </p:tgtEl>
                                        <p:attrNameLst>
                                          <p:attrName>ppt_y</p:attrName>
                                        </p:attrNameLst>
                                      </p:cBhvr>
                                      <p:tavLst>
                                        <p:tav tm="0">
                                          <p:val>
                                            <p:strVal val="#ppt_y+1"/>
                                          </p:val>
                                        </p:tav>
                                        <p:tav tm="100000">
                                          <p:val>
                                            <p:strVal val="#ppt_y-.03"/>
                                          </p:val>
                                        </p:tav>
                                      </p:tavLst>
                                    </p:anim>
                                    <p:anim calcmode="lin" valueType="num">
                                      <p:cBhvr>
                                        <p:cTn id="110" dur="100" accel="100000" fill="hold">
                                          <p:stCondLst>
                                            <p:cond delay="900"/>
                                          </p:stCondLst>
                                        </p:cTn>
                                        <p:tgtEl>
                                          <p:spTgt spid="4">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37" presetClass="entr" presetSubtype="0" fill="hold" grpId="0" nodeType="clickEffect">
                                  <p:stCondLst>
                                    <p:cond delay="0"/>
                                  </p:stCondLst>
                                  <p:childTnLst>
                                    <p:set>
                                      <p:cBhvr>
                                        <p:cTn id="114" dur="1" fill="hold">
                                          <p:stCondLst>
                                            <p:cond delay="0"/>
                                          </p:stCondLst>
                                        </p:cTn>
                                        <p:tgtEl>
                                          <p:spTgt spid="4">
                                            <p:txEl>
                                              <p:pRg st="3" end="3"/>
                                            </p:txEl>
                                          </p:spTgt>
                                        </p:tgtEl>
                                        <p:attrNameLst>
                                          <p:attrName>style.visibility</p:attrName>
                                        </p:attrNameLst>
                                      </p:cBhvr>
                                      <p:to>
                                        <p:strVal val="visible"/>
                                      </p:to>
                                    </p:set>
                                    <p:animEffect transition="in" filter="fade">
                                      <p:cBhvr>
                                        <p:cTn id="115" dur="1000"/>
                                        <p:tgtEl>
                                          <p:spTgt spid="4">
                                            <p:txEl>
                                              <p:pRg st="3" end="3"/>
                                            </p:txEl>
                                          </p:spTgt>
                                        </p:tgtEl>
                                      </p:cBhvr>
                                    </p:animEffect>
                                    <p:anim calcmode="lin" valueType="num">
                                      <p:cBhvr>
                                        <p:cTn id="11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17" dur="900" decel="100000" fill="hold"/>
                                        <p:tgtEl>
                                          <p:spTgt spid="4">
                                            <p:txEl>
                                              <p:pRg st="3" end="3"/>
                                            </p:txEl>
                                          </p:spTgt>
                                        </p:tgtEl>
                                        <p:attrNameLst>
                                          <p:attrName>ppt_y</p:attrName>
                                        </p:attrNameLst>
                                      </p:cBhvr>
                                      <p:tavLst>
                                        <p:tav tm="0">
                                          <p:val>
                                            <p:strVal val="#ppt_y+1"/>
                                          </p:val>
                                        </p:tav>
                                        <p:tav tm="100000">
                                          <p:val>
                                            <p:strVal val="#ppt_y-.03"/>
                                          </p:val>
                                        </p:tav>
                                      </p:tavLst>
                                    </p:anim>
                                    <p:anim calcmode="lin" valueType="num">
                                      <p:cBhvr>
                                        <p:cTn id="118" dur="100" accel="100000" fill="hold">
                                          <p:stCondLst>
                                            <p:cond delay="900"/>
                                          </p:stCondLst>
                                        </p:cTn>
                                        <p:tgtEl>
                                          <p:spTgt spid="4">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37" presetClass="entr" presetSubtype="0" fill="hold" grpId="0" nodeType="clickEffect">
                                  <p:stCondLst>
                                    <p:cond delay="0"/>
                                  </p:stCondLst>
                                  <p:childTnLst>
                                    <p:set>
                                      <p:cBhvr>
                                        <p:cTn id="122" dur="1" fill="hold">
                                          <p:stCondLst>
                                            <p:cond delay="0"/>
                                          </p:stCondLst>
                                        </p:cTn>
                                        <p:tgtEl>
                                          <p:spTgt spid="4">
                                            <p:txEl>
                                              <p:pRg st="4" end="4"/>
                                            </p:txEl>
                                          </p:spTgt>
                                        </p:tgtEl>
                                        <p:attrNameLst>
                                          <p:attrName>style.visibility</p:attrName>
                                        </p:attrNameLst>
                                      </p:cBhvr>
                                      <p:to>
                                        <p:strVal val="visible"/>
                                      </p:to>
                                    </p:set>
                                    <p:animEffect transition="in" filter="fade">
                                      <p:cBhvr>
                                        <p:cTn id="123" dur="1000"/>
                                        <p:tgtEl>
                                          <p:spTgt spid="4">
                                            <p:txEl>
                                              <p:pRg st="4" end="4"/>
                                            </p:txEl>
                                          </p:spTgt>
                                        </p:tgtEl>
                                      </p:cBhvr>
                                    </p:animEffect>
                                    <p:anim calcmode="lin" valueType="num">
                                      <p:cBhvr>
                                        <p:cTn id="124"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25" dur="900" decel="100000" fill="hold"/>
                                        <p:tgtEl>
                                          <p:spTgt spid="4">
                                            <p:txEl>
                                              <p:pRg st="4" end="4"/>
                                            </p:txEl>
                                          </p:spTgt>
                                        </p:tgtEl>
                                        <p:attrNameLst>
                                          <p:attrName>ppt_y</p:attrName>
                                        </p:attrNameLst>
                                      </p:cBhvr>
                                      <p:tavLst>
                                        <p:tav tm="0">
                                          <p:val>
                                            <p:strVal val="#ppt_y+1"/>
                                          </p:val>
                                        </p:tav>
                                        <p:tav tm="100000">
                                          <p:val>
                                            <p:strVal val="#ppt_y-.03"/>
                                          </p:val>
                                        </p:tav>
                                      </p:tavLst>
                                    </p:anim>
                                    <p:anim calcmode="lin" valueType="num">
                                      <p:cBhvr>
                                        <p:cTn id="126" dur="100" accel="100000" fill="hold">
                                          <p:stCondLst>
                                            <p:cond delay="900"/>
                                          </p:stCondLst>
                                        </p:cTn>
                                        <p:tgtEl>
                                          <p:spTgt spid="4">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34" presetClass="exit" presetSubtype="0" fill="hold" grpId="1" nodeType="clickEffect">
                                  <p:stCondLst>
                                    <p:cond delay="0"/>
                                  </p:stCondLst>
                                  <p:childTnLst>
                                    <p:anim from="(ppt_x)" to="(ppt_x+1)" calcmode="lin" valueType="num">
                                      <p:cBhvr>
                                        <p:cTn id="130" dur="1000">
                                          <p:stCondLst>
                                            <p:cond delay="0"/>
                                          </p:stCondLst>
                                        </p:cTn>
                                        <p:tgtEl>
                                          <p:spTgt spid="4">
                                            <p:txEl>
                                              <p:pRg st="0" end="0"/>
                                            </p:txEl>
                                          </p:spTgt>
                                        </p:tgtEl>
                                        <p:attrNameLst>
                                          <p:attrName>ppt_x</p:attrName>
                                        </p:attrNameLst>
                                      </p:cBhvr>
                                    </p:anim>
                                    <p:anim from="0" to="-1.0" calcmode="lin" valueType="num">
                                      <p:cBhvr>
                                        <p:cTn id="131" dur="200" accel="50000">
                                          <p:stCondLst>
                                            <p:cond delay="0"/>
                                          </p:stCondLst>
                                        </p:cTn>
                                        <p:tgtEl>
                                          <p:spTgt spid="4">
                                            <p:txEl>
                                              <p:pRg st="0" end="0"/>
                                            </p:txEl>
                                          </p:spTgt>
                                        </p:tgtEl>
                                        <p:attrNameLst>
                                          <p:attrName>xshear</p:attrName>
                                        </p:attrNameLst>
                                      </p:cBhvr>
                                    </p:anim>
                                    <p:set>
                                      <p:cBhvr>
                                        <p:cTn id="132" dur="800">
                                          <p:stCondLst>
                                            <p:cond delay="200"/>
                                          </p:stCondLst>
                                        </p:cTn>
                                        <p:tgtEl>
                                          <p:spTgt spid="4">
                                            <p:txEl>
                                              <p:pRg st="0" end="0"/>
                                            </p:txEl>
                                          </p:spTgt>
                                        </p:tgtEl>
                                        <p:attrNameLst>
                                          <p:attrName>xshear</p:attrName>
                                        </p:attrNameLst>
                                      </p:cBhvr>
                                      <p:to>
                                        <p:strVal val="-1.0"/>
                                      </p:to>
                                    </p:set>
                                    <p:set>
                                      <p:cBhvr>
                                        <p:cTn id="133" dur="1" fill="hold">
                                          <p:stCondLst>
                                            <p:cond delay="999"/>
                                          </p:stCondLst>
                                        </p:cTn>
                                        <p:tgtEl>
                                          <p:spTgt spid="4">
                                            <p:txEl>
                                              <p:pRg st="0" end="0"/>
                                            </p:txEl>
                                          </p:spTgt>
                                        </p:tgtEl>
                                        <p:attrNameLst>
                                          <p:attrName>style.visibility</p:attrName>
                                        </p:attrNameLst>
                                      </p:cBhvr>
                                      <p:to>
                                        <p:strVal val="hidden"/>
                                      </p:to>
                                    </p:set>
                                  </p:childTnLst>
                                </p:cTn>
                              </p:par>
                            </p:childTnLst>
                          </p:cTn>
                        </p:par>
                      </p:childTnLst>
                    </p:cTn>
                  </p:par>
                  <p:par>
                    <p:cTn id="134" fill="hold">
                      <p:stCondLst>
                        <p:cond delay="indefinite"/>
                      </p:stCondLst>
                      <p:childTnLst>
                        <p:par>
                          <p:cTn id="135" fill="hold">
                            <p:stCondLst>
                              <p:cond delay="0"/>
                            </p:stCondLst>
                            <p:childTnLst>
                              <p:par>
                                <p:cTn id="136" presetID="34" presetClass="exit" presetSubtype="0" fill="hold" grpId="1" nodeType="clickEffect">
                                  <p:stCondLst>
                                    <p:cond delay="0"/>
                                  </p:stCondLst>
                                  <p:childTnLst>
                                    <p:anim from="(ppt_x)" to="(ppt_x+1)" calcmode="lin" valueType="num">
                                      <p:cBhvr>
                                        <p:cTn id="137" dur="1000">
                                          <p:stCondLst>
                                            <p:cond delay="0"/>
                                          </p:stCondLst>
                                        </p:cTn>
                                        <p:tgtEl>
                                          <p:spTgt spid="4">
                                            <p:txEl>
                                              <p:pRg st="1" end="1"/>
                                            </p:txEl>
                                          </p:spTgt>
                                        </p:tgtEl>
                                        <p:attrNameLst>
                                          <p:attrName>ppt_x</p:attrName>
                                        </p:attrNameLst>
                                      </p:cBhvr>
                                    </p:anim>
                                    <p:anim from="0" to="-1.0" calcmode="lin" valueType="num">
                                      <p:cBhvr>
                                        <p:cTn id="138" dur="200" accel="50000">
                                          <p:stCondLst>
                                            <p:cond delay="0"/>
                                          </p:stCondLst>
                                        </p:cTn>
                                        <p:tgtEl>
                                          <p:spTgt spid="4">
                                            <p:txEl>
                                              <p:pRg st="1" end="1"/>
                                            </p:txEl>
                                          </p:spTgt>
                                        </p:tgtEl>
                                        <p:attrNameLst>
                                          <p:attrName>xshear</p:attrName>
                                        </p:attrNameLst>
                                      </p:cBhvr>
                                    </p:anim>
                                    <p:set>
                                      <p:cBhvr>
                                        <p:cTn id="139" dur="800">
                                          <p:stCondLst>
                                            <p:cond delay="200"/>
                                          </p:stCondLst>
                                        </p:cTn>
                                        <p:tgtEl>
                                          <p:spTgt spid="4">
                                            <p:txEl>
                                              <p:pRg st="1" end="1"/>
                                            </p:txEl>
                                          </p:spTgt>
                                        </p:tgtEl>
                                        <p:attrNameLst>
                                          <p:attrName>xshear</p:attrName>
                                        </p:attrNameLst>
                                      </p:cBhvr>
                                      <p:to>
                                        <p:strVal val="-1.0"/>
                                      </p:to>
                                    </p:set>
                                    <p:set>
                                      <p:cBhvr>
                                        <p:cTn id="140" dur="1" fill="hold">
                                          <p:stCondLst>
                                            <p:cond delay="999"/>
                                          </p:stCondLst>
                                        </p:cTn>
                                        <p:tgtEl>
                                          <p:spTgt spid="4">
                                            <p:txEl>
                                              <p:pRg st="1" end="1"/>
                                            </p:txEl>
                                          </p:spTgt>
                                        </p:tgtEl>
                                        <p:attrNameLst>
                                          <p:attrName>style.visibility</p:attrName>
                                        </p:attrNameLst>
                                      </p:cBhvr>
                                      <p:to>
                                        <p:strVal val="hidden"/>
                                      </p:to>
                                    </p:set>
                                  </p:childTnLst>
                                </p:cTn>
                              </p:par>
                            </p:childTnLst>
                          </p:cTn>
                        </p:par>
                      </p:childTnLst>
                    </p:cTn>
                  </p:par>
                  <p:par>
                    <p:cTn id="141" fill="hold">
                      <p:stCondLst>
                        <p:cond delay="indefinite"/>
                      </p:stCondLst>
                      <p:childTnLst>
                        <p:par>
                          <p:cTn id="142" fill="hold">
                            <p:stCondLst>
                              <p:cond delay="0"/>
                            </p:stCondLst>
                            <p:childTnLst>
                              <p:par>
                                <p:cTn id="143" presetID="34" presetClass="exit" presetSubtype="0" fill="hold" grpId="1" nodeType="clickEffect">
                                  <p:stCondLst>
                                    <p:cond delay="0"/>
                                  </p:stCondLst>
                                  <p:childTnLst>
                                    <p:anim from="(ppt_x)" to="(ppt_x+1)" calcmode="lin" valueType="num">
                                      <p:cBhvr>
                                        <p:cTn id="144" dur="1000">
                                          <p:stCondLst>
                                            <p:cond delay="0"/>
                                          </p:stCondLst>
                                        </p:cTn>
                                        <p:tgtEl>
                                          <p:spTgt spid="4">
                                            <p:txEl>
                                              <p:pRg st="2" end="2"/>
                                            </p:txEl>
                                          </p:spTgt>
                                        </p:tgtEl>
                                        <p:attrNameLst>
                                          <p:attrName>ppt_x</p:attrName>
                                        </p:attrNameLst>
                                      </p:cBhvr>
                                    </p:anim>
                                    <p:anim from="0" to="-1.0" calcmode="lin" valueType="num">
                                      <p:cBhvr>
                                        <p:cTn id="145" dur="200" accel="50000">
                                          <p:stCondLst>
                                            <p:cond delay="0"/>
                                          </p:stCondLst>
                                        </p:cTn>
                                        <p:tgtEl>
                                          <p:spTgt spid="4">
                                            <p:txEl>
                                              <p:pRg st="2" end="2"/>
                                            </p:txEl>
                                          </p:spTgt>
                                        </p:tgtEl>
                                        <p:attrNameLst>
                                          <p:attrName>xshear</p:attrName>
                                        </p:attrNameLst>
                                      </p:cBhvr>
                                    </p:anim>
                                    <p:set>
                                      <p:cBhvr>
                                        <p:cTn id="146" dur="800">
                                          <p:stCondLst>
                                            <p:cond delay="200"/>
                                          </p:stCondLst>
                                        </p:cTn>
                                        <p:tgtEl>
                                          <p:spTgt spid="4">
                                            <p:txEl>
                                              <p:pRg st="2" end="2"/>
                                            </p:txEl>
                                          </p:spTgt>
                                        </p:tgtEl>
                                        <p:attrNameLst>
                                          <p:attrName>xshear</p:attrName>
                                        </p:attrNameLst>
                                      </p:cBhvr>
                                      <p:to>
                                        <p:strVal val="-1.0"/>
                                      </p:to>
                                    </p:set>
                                    <p:set>
                                      <p:cBhvr>
                                        <p:cTn id="147" dur="1" fill="hold">
                                          <p:stCondLst>
                                            <p:cond delay="999"/>
                                          </p:stCondLst>
                                        </p:cTn>
                                        <p:tgtEl>
                                          <p:spTgt spid="4">
                                            <p:txEl>
                                              <p:pRg st="2" end="2"/>
                                            </p:txEl>
                                          </p:spTgt>
                                        </p:tgtEl>
                                        <p:attrNameLst>
                                          <p:attrName>style.visibility</p:attrName>
                                        </p:attrNameLst>
                                      </p:cBhvr>
                                      <p:to>
                                        <p:strVal val="hidden"/>
                                      </p:to>
                                    </p:set>
                                  </p:childTnLst>
                                </p:cTn>
                              </p:par>
                            </p:childTnLst>
                          </p:cTn>
                        </p:par>
                      </p:childTnLst>
                    </p:cTn>
                  </p:par>
                  <p:par>
                    <p:cTn id="148" fill="hold">
                      <p:stCondLst>
                        <p:cond delay="indefinite"/>
                      </p:stCondLst>
                      <p:childTnLst>
                        <p:par>
                          <p:cTn id="149" fill="hold">
                            <p:stCondLst>
                              <p:cond delay="0"/>
                            </p:stCondLst>
                            <p:childTnLst>
                              <p:par>
                                <p:cTn id="150" presetID="34" presetClass="exit" presetSubtype="0" fill="hold" grpId="1" nodeType="clickEffect">
                                  <p:stCondLst>
                                    <p:cond delay="0"/>
                                  </p:stCondLst>
                                  <p:childTnLst>
                                    <p:anim from="(ppt_x)" to="(ppt_x+1)" calcmode="lin" valueType="num">
                                      <p:cBhvr>
                                        <p:cTn id="151" dur="1000">
                                          <p:stCondLst>
                                            <p:cond delay="0"/>
                                          </p:stCondLst>
                                        </p:cTn>
                                        <p:tgtEl>
                                          <p:spTgt spid="4">
                                            <p:txEl>
                                              <p:pRg st="3" end="3"/>
                                            </p:txEl>
                                          </p:spTgt>
                                        </p:tgtEl>
                                        <p:attrNameLst>
                                          <p:attrName>ppt_x</p:attrName>
                                        </p:attrNameLst>
                                      </p:cBhvr>
                                    </p:anim>
                                    <p:anim from="0" to="-1.0" calcmode="lin" valueType="num">
                                      <p:cBhvr>
                                        <p:cTn id="152" dur="200" accel="50000">
                                          <p:stCondLst>
                                            <p:cond delay="0"/>
                                          </p:stCondLst>
                                        </p:cTn>
                                        <p:tgtEl>
                                          <p:spTgt spid="4">
                                            <p:txEl>
                                              <p:pRg st="3" end="3"/>
                                            </p:txEl>
                                          </p:spTgt>
                                        </p:tgtEl>
                                        <p:attrNameLst>
                                          <p:attrName>xshear</p:attrName>
                                        </p:attrNameLst>
                                      </p:cBhvr>
                                    </p:anim>
                                    <p:set>
                                      <p:cBhvr>
                                        <p:cTn id="153" dur="800">
                                          <p:stCondLst>
                                            <p:cond delay="200"/>
                                          </p:stCondLst>
                                        </p:cTn>
                                        <p:tgtEl>
                                          <p:spTgt spid="4">
                                            <p:txEl>
                                              <p:pRg st="3" end="3"/>
                                            </p:txEl>
                                          </p:spTgt>
                                        </p:tgtEl>
                                        <p:attrNameLst>
                                          <p:attrName>xshear</p:attrName>
                                        </p:attrNameLst>
                                      </p:cBhvr>
                                      <p:to>
                                        <p:strVal val="-1.0"/>
                                      </p:to>
                                    </p:set>
                                    <p:set>
                                      <p:cBhvr>
                                        <p:cTn id="154" dur="1" fill="hold">
                                          <p:stCondLst>
                                            <p:cond delay="999"/>
                                          </p:stCondLst>
                                        </p:cTn>
                                        <p:tgtEl>
                                          <p:spTgt spid="4">
                                            <p:txEl>
                                              <p:pRg st="3" end="3"/>
                                            </p:txEl>
                                          </p:spTgt>
                                        </p:tgtEl>
                                        <p:attrNameLst>
                                          <p:attrName>style.visibility</p:attrName>
                                        </p:attrNameLst>
                                      </p:cBhvr>
                                      <p:to>
                                        <p:strVal val="hidden"/>
                                      </p:to>
                                    </p:set>
                                  </p:childTnLst>
                                </p:cTn>
                              </p:par>
                            </p:childTnLst>
                          </p:cTn>
                        </p:par>
                      </p:childTnLst>
                    </p:cTn>
                  </p:par>
                  <p:par>
                    <p:cTn id="155" fill="hold">
                      <p:stCondLst>
                        <p:cond delay="indefinite"/>
                      </p:stCondLst>
                      <p:childTnLst>
                        <p:par>
                          <p:cTn id="156" fill="hold">
                            <p:stCondLst>
                              <p:cond delay="0"/>
                            </p:stCondLst>
                            <p:childTnLst>
                              <p:par>
                                <p:cTn id="157" presetID="34" presetClass="exit" presetSubtype="0" fill="hold" grpId="1" nodeType="clickEffect">
                                  <p:stCondLst>
                                    <p:cond delay="0"/>
                                  </p:stCondLst>
                                  <p:childTnLst>
                                    <p:anim from="(ppt_x)" to="(ppt_x+1)" calcmode="lin" valueType="num">
                                      <p:cBhvr>
                                        <p:cTn id="158" dur="1000">
                                          <p:stCondLst>
                                            <p:cond delay="0"/>
                                          </p:stCondLst>
                                        </p:cTn>
                                        <p:tgtEl>
                                          <p:spTgt spid="4">
                                            <p:txEl>
                                              <p:pRg st="4" end="4"/>
                                            </p:txEl>
                                          </p:spTgt>
                                        </p:tgtEl>
                                        <p:attrNameLst>
                                          <p:attrName>ppt_x</p:attrName>
                                        </p:attrNameLst>
                                      </p:cBhvr>
                                    </p:anim>
                                    <p:anim from="0" to="-1.0" calcmode="lin" valueType="num">
                                      <p:cBhvr>
                                        <p:cTn id="159" dur="200" accel="50000">
                                          <p:stCondLst>
                                            <p:cond delay="0"/>
                                          </p:stCondLst>
                                        </p:cTn>
                                        <p:tgtEl>
                                          <p:spTgt spid="4">
                                            <p:txEl>
                                              <p:pRg st="4" end="4"/>
                                            </p:txEl>
                                          </p:spTgt>
                                        </p:tgtEl>
                                        <p:attrNameLst>
                                          <p:attrName>xshear</p:attrName>
                                        </p:attrNameLst>
                                      </p:cBhvr>
                                    </p:anim>
                                    <p:set>
                                      <p:cBhvr>
                                        <p:cTn id="160" dur="800">
                                          <p:stCondLst>
                                            <p:cond delay="200"/>
                                          </p:stCondLst>
                                        </p:cTn>
                                        <p:tgtEl>
                                          <p:spTgt spid="4">
                                            <p:txEl>
                                              <p:pRg st="4" end="4"/>
                                            </p:txEl>
                                          </p:spTgt>
                                        </p:tgtEl>
                                        <p:attrNameLst>
                                          <p:attrName>xshear</p:attrName>
                                        </p:attrNameLst>
                                      </p:cBhvr>
                                      <p:to>
                                        <p:strVal val="-1.0"/>
                                      </p:to>
                                    </p:set>
                                    <p:set>
                                      <p:cBhvr>
                                        <p:cTn id="161" dur="1" fill="hold">
                                          <p:stCondLst>
                                            <p:cond delay="999"/>
                                          </p:stCondLst>
                                        </p:cTn>
                                        <p:tgtEl>
                                          <p:spTgt spid="4">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4" grpId="0" build="p"/>
      <p:bldP spid="4" grpI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74675" y="304800"/>
            <a:ext cx="8001000" cy="963613"/>
          </a:xfrm>
        </p:spPr>
        <p:txBody>
          <a:bodyPr/>
          <a:lstStyle/>
          <a:p>
            <a:pPr algn="ctr" eaLnBrk="1" hangingPunct="1"/>
            <a:r>
              <a:rPr lang="ar-QA" sz="4000" b="1" dirty="0" smtClean="0">
                <a:cs typeface="PT Bold Mirror" pitchFamily="2" charset="-78"/>
              </a:rPr>
              <a:t>تعليمات هامة</a:t>
            </a:r>
            <a:endParaRPr lang="en-US" sz="4000" b="1" dirty="0" smtClean="0">
              <a:cs typeface="PT Bold Mirror" pitchFamily="2" charset="-78"/>
            </a:endParaRPr>
          </a:p>
        </p:txBody>
      </p:sp>
      <p:sp>
        <p:nvSpPr>
          <p:cNvPr id="41987" name="Rectangle 3"/>
          <p:cNvSpPr>
            <a:spLocks noGrp="1" noChangeArrowheads="1"/>
          </p:cNvSpPr>
          <p:nvPr>
            <p:ph idx="1"/>
          </p:nvPr>
        </p:nvSpPr>
        <p:spPr>
          <a:xfrm>
            <a:off x="179512" y="1628800"/>
            <a:ext cx="8712968" cy="3384376"/>
          </a:xfrm>
        </p:spPr>
        <p:txBody>
          <a:bodyPr>
            <a:noAutofit/>
          </a:bodyPr>
          <a:lstStyle/>
          <a:p>
            <a:pPr marL="0" indent="-571500" algn="just" rtl="1" eaLnBrk="1" hangingPunct="1">
              <a:buClr>
                <a:srgbClr val="00FF00"/>
              </a:buClr>
              <a:buFont typeface="Wingdings" pitchFamily="2" charset="2"/>
              <a:buChar char="q"/>
            </a:pPr>
            <a:r>
              <a:rPr lang="ar-SA" sz="2600" b="0" dirty="0" smtClean="0">
                <a:solidFill>
                  <a:schemeClr val="tx2"/>
                </a:solidFill>
                <a:latin typeface="Calibri" pitchFamily="34" charset="0"/>
                <a:cs typeface="Times New Roman" pitchFamily="18" charset="0"/>
              </a:rPr>
              <a:t>بالنسبة للزمن اللازم لتعبئة </a:t>
            </a:r>
            <a:r>
              <a:rPr lang="ar-DZ" sz="2600" b="0" dirty="0" smtClean="0">
                <a:solidFill>
                  <a:schemeClr val="tx2"/>
                </a:solidFill>
                <a:latin typeface="Calibri" pitchFamily="34" charset="0"/>
                <a:cs typeface="Times New Roman" pitchFamily="18" charset="0"/>
              </a:rPr>
              <a:t>الاستمارات</a:t>
            </a:r>
            <a:r>
              <a:rPr lang="ar-QA" sz="2600" b="0" dirty="0" err="1" smtClean="0">
                <a:latin typeface="Calibri" pitchFamily="34" charset="0"/>
                <a:cs typeface="Times New Roman" pitchFamily="18" charset="0"/>
              </a:rPr>
              <a:t>:</a:t>
            </a:r>
            <a:r>
              <a:rPr lang="ar-QA" sz="2600" b="0" dirty="0" smtClean="0">
                <a:latin typeface="Calibri" pitchFamily="34" charset="0"/>
                <a:cs typeface="Times New Roman" pitchFamily="18" charset="0"/>
              </a:rPr>
              <a:t> </a:t>
            </a:r>
            <a:r>
              <a:rPr lang="ar-SA" sz="2600" b="0" dirty="0" smtClean="0">
                <a:latin typeface="Calibri" pitchFamily="34" charset="0"/>
                <a:cs typeface="Times New Roman" pitchFamily="18" charset="0"/>
              </a:rPr>
              <a:t>فليس هناك تحديد</a:t>
            </a:r>
            <a:r>
              <a:rPr lang="ar-QA" sz="2600" b="0" dirty="0" smtClean="0">
                <a:latin typeface="Calibri" pitchFamily="34" charset="0"/>
                <a:cs typeface="Times New Roman" pitchFamily="18" charset="0"/>
              </a:rPr>
              <a:t> </a:t>
            </a:r>
            <a:r>
              <a:rPr lang="ar-QA" sz="2600" b="0" dirty="0" err="1" smtClean="0">
                <a:latin typeface="Calibri" pitchFamily="34" charset="0"/>
                <a:cs typeface="Times New Roman" pitchFamily="18" charset="0"/>
              </a:rPr>
              <a:t>،</a:t>
            </a:r>
            <a:r>
              <a:rPr lang="ar-SA" sz="2600" b="0" dirty="0" smtClean="0">
                <a:latin typeface="Calibri" pitchFamily="34" charset="0"/>
                <a:cs typeface="Times New Roman" pitchFamily="18" charset="0"/>
              </a:rPr>
              <a:t> ولكن ينصح الخبراء </a:t>
            </a:r>
            <a:r>
              <a:rPr lang="ar-QA" sz="2600" b="0" dirty="0" smtClean="0">
                <a:latin typeface="Calibri" pitchFamily="34" charset="0"/>
                <a:cs typeface="Times New Roman" pitchFamily="18" charset="0"/>
              </a:rPr>
              <a:t>بألا</a:t>
            </a:r>
            <a:r>
              <a:rPr lang="ar-SA" sz="2600" b="0" dirty="0" smtClean="0">
                <a:latin typeface="Calibri" pitchFamily="34" charset="0"/>
                <a:cs typeface="Times New Roman" pitchFamily="18" charset="0"/>
              </a:rPr>
              <a:t> يتعدى الربع ساعة </a:t>
            </a:r>
            <a:r>
              <a:rPr lang="ar-SA" sz="2600" b="0" dirty="0" err="1" smtClean="0">
                <a:latin typeface="Calibri" pitchFamily="34" charset="0"/>
                <a:cs typeface="Times New Roman" pitchFamily="18" charset="0"/>
              </a:rPr>
              <a:t>للاستبانة</a:t>
            </a:r>
            <a:r>
              <a:rPr lang="ar-SA" sz="2600" b="0" dirty="0" smtClean="0">
                <a:latin typeface="Calibri" pitchFamily="34" charset="0"/>
                <a:cs typeface="Times New Roman" pitchFamily="18" charset="0"/>
              </a:rPr>
              <a:t> التي تعبأ بشكل فردي </a:t>
            </a:r>
            <a:r>
              <a:rPr lang="ar-QA" sz="2600" b="0" dirty="0" err="1" smtClean="0">
                <a:latin typeface="Calibri" pitchFamily="34" charset="0"/>
                <a:cs typeface="Times New Roman" pitchFamily="18" charset="0"/>
              </a:rPr>
              <a:t>،</a:t>
            </a:r>
            <a:r>
              <a:rPr lang="ar-QA" sz="2600" b="0" dirty="0" smtClean="0">
                <a:latin typeface="Calibri" pitchFamily="34" charset="0"/>
                <a:cs typeface="Times New Roman" pitchFamily="18" charset="0"/>
              </a:rPr>
              <a:t> </a:t>
            </a:r>
            <a:r>
              <a:rPr lang="ar-SA" sz="2600" b="0" dirty="0" smtClean="0">
                <a:latin typeface="Calibri" pitchFamily="34" charset="0"/>
                <a:cs typeface="Times New Roman" pitchFamily="18" charset="0"/>
              </a:rPr>
              <a:t>والنصف ساعة </a:t>
            </a:r>
            <a:r>
              <a:rPr lang="ar-SA" sz="2600" b="0" dirty="0" err="1" smtClean="0">
                <a:latin typeface="Calibri" pitchFamily="34" charset="0"/>
                <a:cs typeface="Times New Roman" pitchFamily="18" charset="0"/>
              </a:rPr>
              <a:t>للاستبانة</a:t>
            </a:r>
            <a:r>
              <a:rPr lang="ar-SA" sz="2600" b="0" dirty="0" smtClean="0">
                <a:latin typeface="Calibri" pitchFamily="34" charset="0"/>
                <a:cs typeface="Times New Roman" pitchFamily="18" charset="0"/>
              </a:rPr>
              <a:t> التي تعبأ بشكل جماعي.</a:t>
            </a:r>
          </a:p>
          <a:p>
            <a:pPr marL="0" indent="-571500" algn="just" rtl="1" eaLnBrk="1" hangingPunct="1">
              <a:buClr>
                <a:srgbClr val="00FF00"/>
              </a:buClr>
              <a:buFont typeface="Wingdings" pitchFamily="2" charset="2"/>
              <a:buChar char="q"/>
            </a:pPr>
            <a:r>
              <a:rPr lang="ar-QA" sz="2600" b="0" dirty="0" smtClean="0">
                <a:solidFill>
                  <a:schemeClr val="tx2"/>
                </a:solidFill>
                <a:latin typeface="Calibri" pitchFamily="34" charset="0"/>
                <a:cs typeface="Times New Roman" pitchFamily="18" charset="0"/>
              </a:rPr>
              <a:t>أمَّا</a:t>
            </a:r>
            <a:r>
              <a:rPr lang="ar-SA" sz="2600" b="0" dirty="0" smtClean="0">
                <a:solidFill>
                  <a:schemeClr val="tx2"/>
                </a:solidFill>
                <a:latin typeface="Calibri" pitchFamily="34" charset="0"/>
                <a:cs typeface="Times New Roman" pitchFamily="18" charset="0"/>
              </a:rPr>
              <a:t> عدد </a:t>
            </a:r>
            <a:r>
              <a:rPr lang="ar-QA" sz="2600" b="0" dirty="0" smtClean="0">
                <a:solidFill>
                  <a:schemeClr val="tx2"/>
                </a:solidFill>
                <a:latin typeface="Calibri" pitchFamily="34" charset="0"/>
                <a:cs typeface="Times New Roman" pitchFamily="18" charset="0"/>
              </a:rPr>
              <a:t>الأسئلة</a:t>
            </a:r>
            <a:r>
              <a:rPr lang="ar-SA" sz="2600" b="0" dirty="0" smtClean="0">
                <a:latin typeface="Calibri" pitchFamily="34" charset="0"/>
                <a:cs typeface="Times New Roman" pitchFamily="18" charset="0"/>
              </a:rPr>
              <a:t> </a:t>
            </a:r>
            <a:r>
              <a:rPr lang="ar-QA" sz="2600" b="0" dirty="0" err="1" smtClean="0">
                <a:latin typeface="Calibri" pitchFamily="34" charset="0"/>
                <a:cs typeface="Times New Roman" pitchFamily="18" charset="0"/>
              </a:rPr>
              <a:t>:</a:t>
            </a:r>
            <a:r>
              <a:rPr lang="ar-SA" sz="2600" b="0" dirty="0" smtClean="0">
                <a:latin typeface="Calibri" pitchFamily="34" charset="0"/>
                <a:cs typeface="Times New Roman" pitchFamily="18" charset="0"/>
              </a:rPr>
              <a:t> فيختلف باختلاف العنوان </a:t>
            </a:r>
            <a:r>
              <a:rPr lang="ar-QA" sz="2600" b="0" dirty="0" err="1" smtClean="0">
                <a:latin typeface="Calibri" pitchFamily="34" charset="0"/>
                <a:cs typeface="Times New Roman" pitchFamily="18" charset="0"/>
              </a:rPr>
              <a:t>،</a:t>
            </a:r>
            <a:r>
              <a:rPr lang="ar-QA" sz="2600" b="0" dirty="0" smtClean="0">
                <a:latin typeface="Calibri" pitchFamily="34" charset="0"/>
                <a:cs typeface="Times New Roman" pitchFamily="18" charset="0"/>
              </a:rPr>
              <a:t> </a:t>
            </a:r>
            <a:r>
              <a:rPr lang="ar-SA" sz="2600" b="0" dirty="0" smtClean="0">
                <a:latin typeface="Calibri" pitchFamily="34" charset="0"/>
                <a:cs typeface="Times New Roman" pitchFamily="18" charset="0"/>
              </a:rPr>
              <a:t>ويقترح الخبراء </a:t>
            </a:r>
            <a:r>
              <a:rPr lang="ar-QA" sz="2600" b="0" dirty="0" smtClean="0">
                <a:latin typeface="Calibri" pitchFamily="34" charset="0"/>
                <a:cs typeface="Times New Roman" pitchFamily="18" charset="0"/>
              </a:rPr>
              <a:t>أن</a:t>
            </a:r>
            <a:r>
              <a:rPr lang="ar-SA" sz="2600" b="0" dirty="0" smtClean="0">
                <a:latin typeface="Calibri" pitchFamily="34" charset="0"/>
                <a:cs typeface="Times New Roman" pitchFamily="18" charset="0"/>
              </a:rPr>
              <a:t> يكون </a:t>
            </a:r>
            <a:r>
              <a:rPr lang="ar-SA" sz="2600" b="0" dirty="0" err="1" smtClean="0">
                <a:latin typeface="Calibri" pitchFamily="34" charset="0"/>
                <a:cs typeface="Times New Roman" pitchFamily="18" charset="0"/>
              </a:rPr>
              <a:t>بين (25 </a:t>
            </a:r>
            <a:r>
              <a:rPr lang="ar-SA" sz="2600" b="0" dirty="0" smtClean="0">
                <a:latin typeface="Calibri" pitchFamily="34" charset="0"/>
                <a:cs typeface="Times New Roman" pitchFamily="18" charset="0"/>
              </a:rPr>
              <a:t>- 45) سؤالاً.</a:t>
            </a:r>
          </a:p>
          <a:p>
            <a:pPr marL="0" indent="-571500" algn="just" rtl="1" eaLnBrk="1" hangingPunct="1">
              <a:buClr>
                <a:srgbClr val="00FF00"/>
              </a:buClr>
              <a:buFont typeface="Wingdings" pitchFamily="2" charset="2"/>
              <a:buChar char="q"/>
            </a:pPr>
            <a:r>
              <a:rPr lang="ar-SA" sz="2600" b="0" dirty="0" smtClean="0">
                <a:solidFill>
                  <a:schemeClr val="tx2"/>
                </a:solidFill>
                <a:latin typeface="Calibri" pitchFamily="34" charset="0"/>
                <a:cs typeface="Times New Roman" pitchFamily="18" charset="0"/>
              </a:rPr>
              <a:t>ام</a:t>
            </a:r>
            <a:r>
              <a:rPr lang="ar-QA" sz="2600" b="0" dirty="0" smtClean="0">
                <a:solidFill>
                  <a:schemeClr val="tx2"/>
                </a:solidFill>
                <a:latin typeface="Calibri" pitchFamily="34" charset="0"/>
                <a:cs typeface="Times New Roman" pitchFamily="18" charset="0"/>
              </a:rPr>
              <a:t>َّ</a:t>
            </a:r>
            <a:r>
              <a:rPr lang="ar-SA" sz="2600" b="0" dirty="0" smtClean="0">
                <a:solidFill>
                  <a:schemeClr val="tx2"/>
                </a:solidFill>
                <a:latin typeface="Calibri" pitchFamily="34" charset="0"/>
                <a:cs typeface="Times New Roman" pitchFamily="18" charset="0"/>
              </a:rPr>
              <a:t>ا طول السؤال</a:t>
            </a:r>
            <a:r>
              <a:rPr lang="ar-SA" sz="2600" b="0" dirty="0" smtClean="0">
                <a:latin typeface="Calibri" pitchFamily="34" charset="0"/>
                <a:cs typeface="Times New Roman" pitchFamily="18" charset="0"/>
              </a:rPr>
              <a:t> </a:t>
            </a:r>
            <a:r>
              <a:rPr lang="ar-QA" sz="2600" b="0" dirty="0" err="1" smtClean="0">
                <a:latin typeface="Calibri" pitchFamily="34" charset="0"/>
                <a:cs typeface="Times New Roman" pitchFamily="18" charset="0"/>
              </a:rPr>
              <a:t>:</a:t>
            </a:r>
            <a:r>
              <a:rPr lang="ar-SA" sz="2600" b="0" dirty="0" smtClean="0">
                <a:latin typeface="Calibri" pitchFamily="34" charset="0"/>
                <a:cs typeface="Times New Roman" pitchFamily="18" charset="0"/>
              </a:rPr>
              <a:t> فيجب </a:t>
            </a:r>
            <a:r>
              <a:rPr lang="ar-QA" sz="2600" b="0" dirty="0" smtClean="0">
                <a:latin typeface="Calibri" pitchFamily="34" charset="0"/>
                <a:cs typeface="Times New Roman" pitchFamily="18" charset="0"/>
              </a:rPr>
              <a:t>أن</a:t>
            </a:r>
            <a:r>
              <a:rPr lang="ar-SA" sz="2600" b="0" dirty="0" smtClean="0">
                <a:latin typeface="Calibri" pitchFamily="34" charset="0"/>
                <a:cs typeface="Times New Roman" pitchFamily="18" charset="0"/>
              </a:rPr>
              <a:t> يكون بأبسط صورة ممكنة</a:t>
            </a:r>
            <a:r>
              <a:rPr lang="ar-QA" sz="2600" b="0" dirty="0" err="1" smtClean="0">
                <a:latin typeface="Calibri" pitchFamily="34" charset="0"/>
                <a:cs typeface="Times New Roman" pitchFamily="18" charset="0"/>
              </a:rPr>
              <a:t>،</a:t>
            </a:r>
            <a:r>
              <a:rPr lang="ar-SA" sz="2600" b="0" dirty="0" smtClean="0">
                <a:latin typeface="Calibri" pitchFamily="34" charset="0"/>
                <a:cs typeface="Times New Roman" pitchFamily="18" charset="0"/>
              </a:rPr>
              <a:t> دون </a:t>
            </a:r>
            <a:r>
              <a:rPr lang="ar-QA" sz="2600" b="0" dirty="0" smtClean="0">
                <a:latin typeface="Calibri" pitchFamily="34" charset="0"/>
                <a:cs typeface="Times New Roman" pitchFamily="18" charset="0"/>
              </a:rPr>
              <a:t>أن</a:t>
            </a:r>
            <a:r>
              <a:rPr lang="ar-SA" sz="2600" b="0" dirty="0" smtClean="0">
                <a:latin typeface="Calibri" pitchFamily="34" charset="0"/>
                <a:cs typeface="Times New Roman" pitchFamily="18" charset="0"/>
              </a:rPr>
              <a:t> يخل ذلك بفهم المستجيب له.</a:t>
            </a:r>
            <a:endParaRPr lang="en-US" sz="2600" b="0" dirty="0" smtClean="0">
              <a:latin typeface="Calibri" pitchFamily="34" charset="0"/>
              <a:cs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574675" y="304800"/>
            <a:ext cx="8001000" cy="963613"/>
          </a:xfrm>
        </p:spPr>
        <p:txBody>
          <a:bodyPr/>
          <a:lstStyle/>
          <a:p>
            <a:pPr algn="ctr" eaLnBrk="1" hangingPunct="1"/>
            <a:r>
              <a:rPr lang="ar-QA" sz="4000" b="1" dirty="0" smtClean="0">
                <a:latin typeface="Calibri" pitchFamily="34" charset="0"/>
                <a:cs typeface="PT Bold Mirror" pitchFamily="2" charset="-78"/>
              </a:rPr>
              <a:t>فئات الاستجابة</a:t>
            </a:r>
            <a:endParaRPr lang="en-US" sz="4000" b="1" dirty="0" smtClean="0">
              <a:latin typeface="Calibri" pitchFamily="34" charset="0"/>
              <a:cs typeface="PT Bold Mirror" pitchFamily="2" charset="-78"/>
            </a:endParaRPr>
          </a:p>
        </p:txBody>
      </p:sp>
      <p:sp>
        <p:nvSpPr>
          <p:cNvPr id="43011" name="Rectangle 3"/>
          <p:cNvSpPr>
            <a:spLocks noGrp="1" noChangeArrowheads="1"/>
          </p:cNvSpPr>
          <p:nvPr>
            <p:ph idx="1"/>
          </p:nvPr>
        </p:nvSpPr>
        <p:spPr>
          <a:xfrm>
            <a:off x="323528" y="2009391"/>
            <a:ext cx="8568952" cy="2715753"/>
          </a:xfrm>
        </p:spPr>
        <p:txBody>
          <a:bodyPr>
            <a:normAutofit lnSpcReduction="10000"/>
          </a:bodyPr>
          <a:lstStyle/>
          <a:p>
            <a:pPr marL="0" indent="-571500" algn="just" rtl="1" eaLnBrk="1" hangingPunct="1">
              <a:lnSpc>
                <a:spcPct val="90000"/>
              </a:lnSpc>
              <a:buFont typeface="Wingdings" pitchFamily="2" charset="2"/>
              <a:buNone/>
            </a:pPr>
            <a:r>
              <a:rPr lang="ar-SA" sz="2600" b="0" dirty="0" smtClean="0">
                <a:solidFill>
                  <a:schemeClr val="tx2"/>
                </a:solidFill>
                <a:latin typeface="Calibri" pitchFamily="34" charset="0"/>
              </a:rPr>
              <a:t>فئات الاستجابة كثيرة ويحددها نوع </a:t>
            </a:r>
            <a:r>
              <a:rPr lang="ar-QA" sz="2600" b="0" dirty="0" smtClean="0">
                <a:solidFill>
                  <a:schemeClr val="tx2"/>
                </a:solidFill>
                <a:latin typeface="Calibri" pitchFamily="34" charset="0"/>
              </a:rPr>
              <a:t>الأسئلة</a:t>
            </a:r>
            <a:r>
              <a:rPr lang="ar-SA" sz="2600" b="0" dirty="0" smtClean="0">
                <a:solidFill>
                  <a:schemeClr val="tx2"/>
                </a:solidFill>
                <a:latin typeface="Calibri" pitchFamily="34" charset="0"/>
              </a:rPr>
              <a:t> </a:t>
            </a:r>
            <a:r>
              <a:rPr lang="ar-QA" sz="2600" b="0" dirty="0" err="1" smtClean="0">
                <a:solidFill>
                  <a:schemeClr val="tx2"/>
                </a:solidFill>
                <a:latin typeface="Calibri" pitchFamily="34" charset="0"/>
              </a:rPr>
              <a:t>،</a:t>
            </a:r>
            <a:r>
              <a:rPr lang="ar-QA" sz="2600" b="0" dirty="0" smtClean="0">
                <a:solidFill>
                  <a:schemeClr val="tx2"/>
                </a:solidFill>
                <a:latin typeface="Calibri" pitchFamily="34" charset="0"/>
              </a:rPr>
              <a:t> </a:t>
            </a:r>
            <a:r>
              <a:rPr lang="ar-SA" sz="2600" b="0" dirty="0" smtClean="0">
                <a:solidFill>
                  <a:schemeClr val="tx2"/>
                </a:solidFill>
                <a:latin typeface="Calibri" pitchFamily="34" charset="0"/>
              </a:rPr>
              <a:t>وفيما يلي استعراض لبعض </a:t>
            </a:r>
            <a:r>
              <a:rPr lang="ar-SA" sz="2600" b="0" dirty="0" err="1" smtClean="0">
                <a:solidFill>
                  <a:schemeClr val="tx2"/>
                </a:solidFill>
                <a:latin typeface="Calibri" pitchFamily="34" charset="0"/>
              </a:rPr>
              <a:t>منها:</a:t>
            </a:r>
            <a:endParaRPr lang="ar-SA" sz="2600" b="0" dirty="0" smtClean="0">
              <a:solidFill>
                <a:schemeClr val="tx2"/>
              </a:solidFill>
              <a:latin typeface="Calibri" pitchFamily="34" charset="0"/>
            </a:endParaRPr>
          </a:p>
          <a:p>
            <a:pPr marL="0" indent="-571500" algn="just" rtl="1" eaLnBrk="1" hangingPunct="1">
              <a:lnSpc>
                <a:spcPct val="90000"/>
              </a:lnSpc>
            </a:pPr>
            <a:r>
              <a:rPr lang="ar-QA" sz="2600" b="0" dirty="0" smtClean="0">
                <a:latin typeface="Calibri" pitchFamily="34" charset="0"/>
              </a:rPr>
              <a:t>أوافق</a:t>
            </a:r>
            <a:r>
              <a:rPr lang="ar-SA" sz="2600" b="0" dirty="0" smtClean="0">
                <a:latin typeface="Calibri" pitchFamily="34" charset="0"/>
              </a:rPr>
              <a:t> </a:t>
            </a:r>
            <a:r>
              <a:rPr lang="ar-SA" sz="2600" b="0" dirty="0" err="1" smtClean="0">
                <a:latin typeface="Calibri" pitchFamily="34" charset="0"/>
              </a:rPr>
              <a:t>بشدة ،</a:t>
            </a:r>
            <a:r>
              <a:rPr lang="ar-SA" sz="2600" b="0" dirty="0" smtClean="0">
                <a:latin typeface="Calibri" pitchFamily="34" charset="0"/>
              </a:rPr>
              <a:t> </a:t>
            </a:r>
            <a:r>
              <a:rPr lang="ar-QA" sz="2600" b="0" dirty="0" smtClean="0">
                <a:latin typeface="Calibri" pitchFamily="34" charset="0"/>
              </a:rPr>
              <a:t>أوافق</a:t>
            </a:r>
            <a:r>
              <a:rPr lang="ar-SA" sz="2600" b="0" dirty="0" smtClean="0">
                <a:latin typeface="Calibri" pitchFamily="34" charset="0"/>
              </a:rPr>
              <a:t> ، </a:t>
            </a:r>
            <a:r>
              <a:rPr lang="ar-SA" sz="2600" b="0" dirty="0" err="1" smtClean="0">
                <a:latin typeface="Calibri" pitchFamily="34" charset="0"/>
              </a:rPr>
              <a:t>محايد </a:t>
            </a:r>
            <a:r>
              <a:rPr lang="ar-SA" sz="2600" b="0" dirty="0" smtClean="0">
                <a:latin typeface="Calibri" pitchFamily="34" charset="0"/>
              </a:rPr>
              <a:t>، غير موافق بشدة</a:t>
            </a:r>
            <a:r>
              <a:rPr lang="ar-QA" sz="2600" b="0" dirty="0" smtClean="0">
                <a:latin typeface="Calibri" pitchFamily="34" charset="0"/>
              </a:rPr>
              <a:t> </a:t>
            </a:r>
            <a:r>
              <a:rPr lang="ar-QA" sz="2600" b="0" dirty="0" err="1" smtClean="0">
                <a:latin typeface="Calibri" pitchFamily="34" charset="0"/>
              </a:rPr>
              <a:t>،</a:t>
            </a:r>
            <a:r>
              <a:rPr lang="ar-QA" sz="2600" b="0" dirty="0" smtClean="0">
                <a:latin typeface="Calibri" pitchFamily="34" charset="0"/>
              </a:rPr>
              <a:t> </a:t>
            </a:r>
            <a:r>
              <a:rPr lang="ar-SA" sz="2600" b="0" dirty="0" smtClean="0">
                <a:latin typeface="Calibri" pitchFamily="34" charset="0"/>
              </a:rPr>
              <a:t>غير </a:t>
            </a:r>
            <a:r>
              <a:rPr lang="ar-SA" sz="2600" b="0" dirty="0" err="1" smtClean="0">
                <a:latin typeface="Calibri" pitchFamily="34" charset="0"/>
              </a:rPr>
              <a:t>موافق </a:t>
            </a:r>
            <a:r>
              <a:rPr lang="ar-SA" sz="2600" b="0" dirty="0" smtClean="0">
                <a:latin typeface="Calibri" pitchFamily="34" charset="0"/>
              </a:rPr>
              <a:t>.وهذا يسمى مقياس </a:t>
            </a:r>
            <a:r>
              <a:rPr lang="ar-SA" sz="2600" b="0" dirty="0" err="1" smtClean="0">
                <a:latin typeface="Calibri" pitchFamily="34" charset="0"/>
              </a:rPr>
              <a:t>ليكرت</a:t>
            </a:r>
            <a:r>
              <a:rPr lang="ar-SA" sz="2600" b="0" dirty="0" smtClean="0">
                <a:latin typeface="Calibri" pitchFamily="34" charset="0"/>
              </a:rPr>
              <a:t> ويستخدم في قياس الاتجاهات.</a:t>
            </a:r>
          </a:p>
          <a:p>
            <a:pPr marL="0" indent="-571500" algn="just" rtl="1" eaLnBrk="1" hangingPunct="1">
              <a:lnSpc>
                <a:spcPct val="90000"/>
              </a:lnSpc>
            </a:pPr>
            <a:r>
              <a:rPr lang="ar-SA" sz="2600" b="0" dirty="0" err="1" smtClean="0">
                <a:latin typeface="Calibri" pitchFamily="34" charset="0"/>
              </a:rPr>
              <a:t>ممتاز </a:t>
            </a:r>
            <a:r>
              <a:rPr lang="ar-SA" sz="2600" b="0" dirty="0" smtClean="0">
                <a:latin typeface="Calibri" pitchFamily="34" charset="0"/>
              </a:rPr>
              <a:t>، جيد جداً</a:t>
            </a:r>
            <a:r>
              <a:rPr lang="ar-QA" sz="2600" b="0" dirty="0" smtClean="0">
                <a:latin typeface="Calibri" pitchFamily="34" charset="0"/>
              </a:rPr>
              <a:t> </a:t>
            </a:r>
            <a:r>
              <a:rPr lang="ar-SA" sz="2600" b="0" dirty="0" smtClean="0">
                <a:latin typeface="Calibri" pitchFamily="34" charset="0"/>
              </a:rPr>
              <a:t>، </a:t>
            </a:r>
            <a:r>
              <a:rPr lang="ar-SA" sz="2600" b="0" dirty="0" err="1" smtClean="0">
                <a:latin typeface="Calibri" pitchFamily="34" charset="0"/>
              </a:rPr>
              <a:t>جيد </a:t>
            </a:r>
            <a:r>
              <a:rPr lang="ar-SA" sz="2600" b="0" dirty="0" smtClean="0">
                <a:latin typeface="Calibri" pitchFamily="34" charset="0"/>
              </a:rPr>
              <a:t>، ضعيف.</a:t>
            </a:r>
          </a:p>
          <a:p>
            <a:pPr marL="0" indent="-571500" algn="just" rtl="1" eaLnBrk="1" hangingPunct="1">
              <a:lnSpc>
                <a:spcPct val="90000"/>
              </a:lnSpc>
            </a:pPr>
            <a:r>
              <a:rPr lang="ar-SA" sz="2600" b="0" dirty="0" smtClean="0">
                <a:latin typeface="Calibri" pitchFamily="34" charset="0"/>
              </a:rPr>
              <a:t>دائماً</a:t>
            </a:r>
            <a:r>
              <a:rPr lang="ar-QA" sz="2600" b="0" dirty="0" smtClean="0">
                <a:latin typeface="Calibri" pitchFamily="34" charset="0"/>
              </a:rPr>
              <a:t> </a:t>
            </a:r>
            <a:r>
              <a:rPr lang="ar-SA" sz="2600" b="0" dirty="0" smtClean="0">
                <a:latin typeface="Calibri" pitchFamily="34" charset="0"/>
              </a:rPr>
              <a:t>،عادة</a:t>
            </a:r>
            <a:r>
              <a:rPr lang="ar-QA" sz="2600" b="0" dirty="0" smtClean="0">
                <a:latin typeface="Calibri" pitchFamily="34" charset="0"/>
              </a:rPr>
              <a:t> </a:t>
            </a:r>
            <a:r>
              <a:rPr lang="ar-SA" sz="2600" b="0" dirty="0" err="1" smtClean="0">
                <a:latin typeface="Calibri" pitchFamily="34" charset="0"/>
              </a:rPr>
              <a:t>،</a:t>
            </a:r>
            <a:r>
              <a:rPr lang="ar-QA" sz="2600" b="0" dirty="0" smtClean="0">
                <a:latin typeface="Calibri" pitchFamily="34" charset="0"/>
              </a:rPr>
              <a:t> </a:t>
            </a:r>
            <a:r>
              <a:rPr lang="ar-SA" sz="2600" b="0" dirty="0" smtClean="0">
                <a:latin typeface="Calibri" pitchFamily="34" charset="0"/>
              </a:rPr>
              <a:t>نادراً</a:t>
            </a:r>
            <a:r>
              <a:rPr lang="ar-QA" sz="2600" b="0" dirty="0" smtClean="0">
                <a:latin typeface="Calibri" pitchFamily="34" charset="0"/>
              </a:rPr>
              <a:t> </a:t>
            </a:r>
            <a:r>
              <a:rPr lang="ar-SA" sz="2600" b="0" dirty="0" err="1" smtClean="0">
                <a:latin typeface="Calibri" pitchFamily="34" charset="0"/>
              </a:rPr>
              <a:t>،</a:t>
            </a:r>
            <a:r>
              <a:rPr lang="ar-QA" sz="2600" b="0" dirty="0" smtClean="0">
                <a:latin typeface="Calibri" pitchFamily="34" charset="0"/>
              </a:rPr>
              <a:t> إ</a:t>
            </a:r>
            <a:r>
              <a:rPr lang="ar-SA" sz="2600" b="0" dirty="0" smtClean="0">
                <a:latin typeface="Calibri" pitchFamily="34" charset="0"/>
              </a:rPr>
              <a:t>طلاقاً.</a:t>
            </a:r>
          </a:p>
          <a:p>
            <a:pPr marL="0" indent="-571500" algn="just" rtl="1" eaLnBrk="1" hangingPunct="1">
              <a:lnSpc>
                <a:spcPct val="90000"/>
              </a:lnSpc>
            </a:pPr>
            <a:r>
              <a:rPr lang="ar-SA" sz="2600" b="0" dirty="0" smtClean="0">
                <a:latin typeface="Calibri" pitchFamily="34" charset="0"/>
              </a:rPr>
              <a:t>راض تماماً</a:t>
            </a:r>
            <a:r>
              <a:rPr lang="ar-QA" sz="2600" b="0" dirty="0" smtClean="0">
                <a:latin typeface="Calibri" pitchFamily="34" charset="0"/>
              </a:rPr>
              <a:t> </a:t>
            </a:r>
            <a:r>
              <a:rPr lang="ar-SA" sz="2600" b="0" dirty="0" smtClean="0">
                <a:latin typeface="Calibri" pitchFamily="34" charset="0"/>
              </a:rPr>
              <a:t>، راض </a:t>
            </a:r>
            <a:r>
              <a:rPr lang="ar-QA" sz="2600" b="0" dirty="0" smtClean="0">
                <a:latin typeface="Calibri" pitchFamily="34" charset="0"/>
              </a:rPr>
              <a:t>إ</a:t>
            </a:r>
            <a:r>
              <a:rPr lang="ar-SA" sz="2600" b="0" dirty="0" smtClean="0">
                <a:latin typeface="Calibri" pitchFamily="34" charset="0"/>
              </a:rPr>
              <a:t>لى حد ما</a:t>
            </a:r>
            <a:r>
              <a:rPr lang="ar-QA" sz="2600" b="0" dirty="0" smtClean="0">
                <a:latin typeface="Calibri" pitchFamily="34" charset="0"/>
              </a:rPr>
              <a:t> </a:t>
            </a:r>
            <a:r>
              <a:rPr lang="ar-SA" sz="2600" b="0" dirty="0" smtClean="0">
                <a:latin typeface="Calibri" pitchFamily="34" charset="0"/>
              </a:rPr>
              <a:t>، لست</a:t>
            </a:r>
            <a:r>
              <a:rPr lang="ar-QA" sz="2600" b="0" dirty="0" smtClean="0">
                <a:latin typeface="Calibri" pitchFamily="34" charset="0"/>
              </a:rPr>
              <a:t>ُ</a:t>
            </a:r>
            <a:r>
              <a:rPr lang="ar-SA" sz="2600" b="0" dirty="0" smtClean="0">
                <a:latin typeface="Calibri" pitchFamily="34" charset="0"/>
              </a:rPr>
              <a:t> راض.</a:t>
            </a:r>
            <a:endParaRPr lang="en-US" sz="2600" b="0" dirty="0" smtClean="0">
              <a:latin typeface="Calibri" pitchFamily="34" charset="0"/>
            </a:endParaRPr>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462132"/>
            <a:ext cx="8712968" cy="3046988"/>
          </a:xfrm>
          <a:prstGeom prst="rect">
            <a:avLst/>
          </a:prstGeom>
        </p:spPr>
        <p:txBody>
          <a:bodyPr wrap="square">
            <a:spAutoFit/>
          </a:bodyPr>
          <a:lstStyle/>
          <a:p>
            <a:pPr algn="just" rtl="1"/>
            <a:r>
              <a:rPr lang="ar-DZ" sz="2400" dirty="0" smtClean="0"/>
              <a:t>لا یمكن للباحث أو مستخدم الاستبیان أن یفهم شیئا من المعلومات المجمعة إلا بعد تفریغها، لأنه بدون ذلك لن یتسنى له دراستها و تحلیلها و تصنیفها و وضعها في جداول، و توزیعات تكراریة لاستخلاص النتائج منها و معالجتها إحصائیا إذا ما تطلب منه الأمر ذلك، حیث یتبع الباحث عدة خطوات نذكر </a:t>
            </a:r>
            <a:r>
              <a:rPr lang="ar-DZ" sz="2400" dirty="0" err="1" smtClean="0"/>
              <a:t>منها :</a:t>
            </a:r>
            <a:endParaRPr lang="en-US" sz="2400" dirty="0" smtClean="0"/>
          </a:p>
          <a:p>
            <a:pPr algn="just" rtl="1"/>
            <a:endParaRPr lang="en-US" sz="2400" dirty="0" smtClean="0"/>
          </a:p>
          <a:p>
            <a:pPr algn="just" rtl="1">
              <a:buFont typeface="Wingdings" pitchFamily="2" charset="2"/>
              <a:buChar char="ü"/>
            </a:pPr>
            <a:r>
              <a:rPr lang="ar-DZ" sz="2400" dirty="0" smtClean="0"/>
              <a:t>مراجعة الاستبیانات المجمعة و فرزها.</a:t>
            </a:r>
            <a:endParaRPr lang="en-US" sz="2400" dirty="0" smtClean="0"/>
          </a:p>
          <a:p>
            <a:pPr algn="just" rtl="1">
              <a:buFont typeface="Wingdings" pitchFamily="2" charset="2"/>
              <a:buChar char="ü"/>
            </a:pPr>
            <a:r>
              <a:rPr lang="ar-DZ" sz="2400" dirty="0" smtClean="0"/>
              <a:t> استبعاد الاستبیانات غیر </a:t>
            </a:r>
            <a:r>
              <a:rPr lang="ar-DZ" sz="2400" dirty="0" err="1" smtClean="0"/>
              <a:t>الصادقة.</a:t>
            </a:r>
            <a:r>
              <a:rPr lang="ar-DZ" sz="2400" dirty="0" smtClean="0"/>
              <a:t> </a:t>
            </a:r>
            <a:endParaRPr lang="en-US" sz="2400" dirty="0" smtClean="0"/>
          </a:p>
          <a:p>
            <a:pPr algn="just" rtl="1">
              <a:buFont typeface="Wingdings" pitchFamily="2" charset="2"/>
              <a:buChar char="ü"/>
            </a:pPr>
            <a:r>
              <a:rPr lang="ar-DZ" sz="2400" dirty="0" smtClean="0"/>
              <a:t>استبعاد الاستبیانات غیر </a:t>
            </a:r>
            <a:r>
              <a:rPr lang="ar-DZ" sz="2400" dirty="0" err="1" smtClean="0"/>
              <a:t>الكاملة ....</a:t>
            </a:r>
            <a:r>
              <a:rPr lang="ar-DZ" sz="2400" dirty="0" smtClean="0"/>
              <a:t> الخ.</a:t>
            </a:r>
            <a:endParaRPr lang="fr-FR" sz="2400" dirty="0"/>
          </a:p>
        </p:txBody>
      </p:sp>
      <p:sp>
        <p:nvSpPr>
          <p:cNvPr id="3" name="Rectangle 2"/>
          <p:cNvSpPr txBox="1">
            <a:spLocks noChangeArrowheads="1"/>
          </p:cNvSpPr>
          <p:nvPr/>
        </p:nvSpPr>
        <p:spPr>
          <a:xfrm>
            <a:off x="574675" y="304800"/>
            <a:ext cx="8001000" cy="963613"/>
          </a:xfrm>
          <a:prstGeom prst="rect">
            <a:avLst/>
          </a:prstGeom>
        </p:spPr>
        <p:txBody>
          <a:bodyPr/>
          <a:lstStyle/>
          <a:p>
            <a:pPr algn="ctr">
              <a:spcBef>
                <a:spcPct val="0"/>
              </a:spcBef>
            </a:pPr>
            <a:r>
              <a:rPr lang="ar-DZ" sz="4000" b="1" cap="all" dirty="0" smtClean="0">
                <a:latin typeface="Calibri" pitchFamily="34" charset="0"/>
                <a:ea typeface="+mj-ea"/>
                <a:cs typeface="PT Bold Mirror" pitchFamily="2" charset="-78"/>
              </a:rPr>
              <a:t>تفریغ الاستبیان</a:t>
            </a:r>
            <a:endParaRPr lang="en-US" sz="4000" b="1" cap="all" dirty="0" smtClean="0">
              <a:latin typeface="Calibri" pitchFamily="34" charset="0"/>
              <a:ea typeface="+mj-ea"/>
              <a:cs typeface="PT Bold Mirro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4000" b="1" cap="all" dirty="0" smtClean="0">
              <a:latin typeface="Calibri" pitchFamily="34" charset="0"/>
              <a:ea typeface="+mj-ea"/>
              <a:cs typeface="PT Bold Mirror" pitchFamily="2" charset="-78"/>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txBox="1">
            <a:spLocks/>
          </p:cNvSpPr>
          <p:nvPr/>
        </p:nvSpPr>
        <p:spPr>
          <a:xfrm>
            <a:off x="323528" y="1772816"/>
            <a:ext cx="8364528" cy="2880320"/>
          </a:xfrm>
          <a:prstGeom prst="rect">
            <a:avLst/>
          </a:prstGeom>
        </p:spPr>
        <p:txBody>
          <a:bodyPr vert="horz" lIns="0" rIns="18288">
            <a:normAutofit/>
          </a:bodyPr>
          <a:lstStyle/>
          <a:p>
            <a:pPr marL="0" marR="45720" lvl="0" indent="0" algn="just"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MA" sz="4000" b="0" i="0" u="none" strike="noStrike" kern="1200" cap="none" spc="0" normalizeH="0" baseline="0" noProof="0" dirty="0" smtClean="0">
                <a:ln>
                  <a:noFill/>
                </a:ln>
                <a:solidFill>
                  <a:schemeClr val="tx1"/>
                </a:solidFill>
                <a:effectLst/>
                <a:uLnTx/>
                <a:uFillTx/>
                <a:latin typeface="Simplified Arabic" panose="02020603050405020304" pitchFamily="18" charset="-78"/>
                <a:ea typeface="+mn-ea"/>
                <a:cs typeface="Simplified Arabic" panose="02020603050405020304" pitchFamily="18" charset="-78"/>
              </a:rPr>
              <a:t>يتطلب استخدام اي منهج علمي الاستعانة بجملة من الادوات والوسائل المناسبة التي تمكن الباحث من الوصول الى البيانات اللازمة حيث يستطيع من خلالها معرفة واقع او ميدان الدراسة.</a:t>
            </a:r>
            <a:endParaRPr kumimoji="0" lang="fr-FR" sz="4000" b="0" i="0" u="none" strike="noStrike" kern="1200" cap="none" spc="0" normalizeH="0" baseline="0" noProof="0" dirty="0">
              <a:ln>
                <a:noFill/>
              </a:ln>
              <a:solidFill>
                <a:schemeClr val="tx1"/>
              </a:solidFill>
              <a:effectLst/>
              <a:uLnTx/>
              <a:uFillTx/>
              <a:latin typeface="Simplified Arabic" panose="02020603050405020304" pitchFamily="18" charset="-78"/>
              <a:ea typeface="+mn-ea"/>
              <a:cs typeface="Simplified Arabic" panose="02020603050405020304" pitchFamily="18" charset="-78"/>
            </a:endParaRPr>
          </a:p>
        </p:txBody>
      </p:sp>
      <p:pic>
        <p:nvPicPr>
          <p:cNvPr id="3" name="صورة 1" descr="C:\Users\DELL\Desktop\1.jpg"/>
          <p:cNvPicPr/>
          <p:nvPr/>
        </p:nvPicPr>
        <p:blipFill>
          <a:blip r:embed="rId2" cstate="print"/>
          <a:srcRect/>
          <a:stretch>
            <a:fillRect/>
          </a:stretch>
        </p:blipFill>
        <p:spPr bwMode="auto">
          <a:xfrm>
            <a:off x="683568" y="4797152"/>
            <a:ext cx="5616624" cy="17879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857224" y="1571612"/>
            <a:ext cx="7715304" cy="3369556"/>
          </a:xfrm>
          <a:prstGeom prst="rect">
            <a:avLst/>
          </a:prstGeom>
        </p:spPr>
        <p:txBody>
          <a:bodyPr vert="horz">
            <a:noAutofit/>
          </a:bodyPr>
          <a:lstStyle/>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kumimoji="0" lang="ar-EG" sz="2800" b="0" i="0" u="none" strike="noStrike" kern="1200" cap="none" spc="0" normalizeH="0" baseline="0" noProof="0" dirty="0" smtClean="0">
                <a:ln>
                  <a:noFill/>
                </a:ln>
                <a:solidFill>
                  <a:srgbClr val="C00000"/>
                </a:solidFill>
                <a:effectLst/>
                <a:uLnTx/>
                <a:uFillTx/>
                <a:latin typeface="+mj-lt"/>
                <a:ea typeface="+mn-ea"/>
              </a:rPr>
              <a:t> </a:t>
            </a:r>
            <a:r>
              <a:rPr kumimoji="0" lang="ar-EG" sz="2800" b="1" i="0" u="none" strike="noStrike" kern="1200" cap="none" spc="0" normalizeH="0" baseline="0" noProof="0" dirty="0" smtClean="0">
                <a:ln>
                  <a:noFill/>
                </a:ln>
                <a:solidFill>
                  <a:srgbClr val="FF0000"/>
                </a:solidFill>
                <a:effectLst/>
                <a:uLnTx/>
                <a:uFillTx/>
                <a:latin typeface="+mj-lt"/>
                <a:ea typeface="+mn-ea"/>
              </a:rPr>
              <a:t>قياس اتجاهات أعضاء هيئة </a:t>
            </a:r>
            <a:r>
              <a:rPr kumimoji="0" lang="ar-EG" sz="2800" b="1" i="0" u="none" strike="noStrike" kern="1200" cap="none" spc="0" normalizeH="0" baseline="0" noProof="0" dirty="0" err="1" smtClean="0">
                <a:ln>
                  <a:noFill/>
                </a:ln>
                <a:solidFill>
                  <a:srgbClr val="FF0000"/>
                </a:solidFill>
                <a:effectLst/>
                <a:uLnTx/>
                <a:uFillTx/>
                <a:latin typeface="+mj-lt"/>
                <a:ea typeface="+mn-ea"/>
              </a:rPr>
              <a:t>التدريس .</a:t>
            </a:r>
            <a:endParaRPr kumimoji="0" lang="ar-EG" sz="2800" b="1" i="0" u="none" strike="noStrike" kern="1200" cap="none" spc="0" normalizeH="0" baseline="0" noProof="0" dirty="0" smtClean="0">
              <a:ln>
                <a:noFill/>
              </a:ln>
              <a:solidFill>
                <a:srgbClr val="FF0000"/>
              </a:solidFill>
              <a:effectLst/>
              <a:uLnTx/>
              <a:uFillTx/>
              <a:latin typeface="+mj-lt"/>
              <a:ea typeface="+mn-ea"/>
            </a:endParaRPr>
          </a:p>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kumimoji="0" lang="ar-EG" sz="2800" b="1" i="0" u="none" strike="noStrike" kern="1200" cap="none" spc="0" normalizeH="0" baseline="0" noProof="0" dirty="0" smtClean="0">
                <a:ln>
                  <a:noFill/>
                </a:ln>
                <a:solidFill>
                  <a:srgbClr val="FF0000"/>
                </a:solidFill>
                <a:effectLst/>
                <a:uLnTx/>
                <a:uFillTx/>
                <a:latin typeface="+mj-lt"/>
                <a:ea typeface="+mn-ea"/>
              </a:rPr>
              <a:t> قياس رضا الطلاب عن الخدمات </a:t>
            </a:r>
            <a:r>
              <a:rPr kumimoji="0" lang="ar-EG" sz="2800" b="1" i="0" u="none" strike="noStrike" kern="1200" cap="none" spc="0" normalizeH="0" baseline="0" noProof="0" dirty="0" err="1" smtClean="0">
                <a:ln>
                  <a:noFill/>
                </a:ln>
                <a:solidFill>
                  <a:srgbClr val="FF0000"/>
                </a:solidFill>
                <a:effectLst/>
                <a:uLnTx/>
                <a:uFillTx/>
                <a:latin typeface="+mj-lt"/>
                <a:ea typeface="+mn-ea"/>
              </a:rPr>
              <a:t>المختلفة .</a:t>
            </a:r>
            <a:endParaRPr kumimoji="0" lang="ar-EG" sz="2800" b="1" i="0" u="none" strike="noStrike" kern="1200" cap="none" spc="0" normalizeH="0" baseline="0" noProof="0" dirty="0" smtClean="0">
              <a:ln>
                <a:noFill/>
              </a:ln>
              <a:solidFill>
                <a:srgbClr val="FF0000"/>
              </a:solidFill>
              <a:effectLst/>
              <a:uLnTx/>
              <a:uFillTx/>
              <a:latin typeface="+mj-lt"/>
              <a:ea typeface="+mn-ea"/>
            </a:endParaRPr>
          </a:p>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kumimoji="0" lang="ar-EG" sz="2800" b="1" i="0" u="none" strike="noStrike" kern="1200" cap="none" spc="0" normalizeH="0" baseline="0" noProof="0" dirty="0" smtClean="0">
                <a:ln>
                  <a:noFill/>
                </a:ln>
                <a:solidFill>
                  <a:srgbClr val="FF0000"/>
                </a:solidFill>
                <a:effectLst/>
                <a:uLnTx/>
                <a:uFillTx/>
                <a:latin typeface="+mj-lt"/>
                <a:ea typeface="+mn-ea"/>
              </a:rPr>
              <a:t>قياس احتياجات سوق </a:t>
            </a:r>
            <a:r>
              <a:rPr kumimoji="0" lang="ar-EG" sz="2800" b="1" i="0" u="none" strike="noStrike" kern="1200" cap="none" spc="0" normalizeH="0" baseline="0" noProof="0" dirty="0" err="1" smtClean="0">
                <a:ln>
                  <a:noFill/>
                </a:ln>
                <a:solidFill>
                  <a:srgbClr val="FF0000"/>
                </a:solidFill>
                <a:effectLst/>
                <a:uLnTx/>
                <a:uFillTx/>
                <a:latin typeface="+mj-lt"/>
                <a:ea typeface="+mn-ea"/>
              </a:rPr>
              <a:t>العمل .</a:t>
            </a:r>
            <a:endParaRPr kumimoji="0" lang="ar-EG" sz="2800" b="1" i="0" u="none" strike="noStrike" kern="1200" cap="none" spc="0" normalizeH="0" baseline="0" noProof="0" dirty="0" smtClean="0">
              <a:ln>
                <a:noFill/>
              </a:ln>
              <a:solidFill>
                <a:srgbClr val="FF0000"/>
              </a:solidFill>
              <a:effectLst/>
              <a:uLnTx/>
              <a:uFillTx/>
              <a:latin typeface="+mj-lt"/>
              <a:ea typeface="+mn-ea"/>
            </a:endParaRPr>
          </a:p>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kumimoji="0" lang="ar-EG" sz="2800" b="1" i="0" u="none" strike="noStrike" kern="1200" cap="none" spc="0" normalizeH="0" baseline="0" noProof="0" dirty="0" smtClean="0">
                <a:ln>
                  <a:noFill/>
                </a:ln>
                <a:solidFill>
                  <a:srgbClr val="FF0000"/>
                </a:solidFill>
                <a:effectLst/>
                <a:uLnTx/>
                <a:uFillTx/>
                <a:latin typeface="+mj-lt"/>
                <a:ea typeface="+mn-ea"/>
              </a:rPr>
              <a:t> قياس رضا المعنيين عن أداء الكلية </a:t>
            </a:r>
            <a:r>
              <a:rPr kumimoji="0" lang="ar-EG" sz="2800" b="1" i="0" u="none" strike="noStrike" kern="1200" cap="none" spc="0" normalizeH="0" baseline="0" noProof="0" dirty="0" err="1" smtClean="0">
                <a:ln>
                  <a:noFill/>
                </a:ln>
                <a:solidFill>
                  <a:srgbClr val="FF0000"/>
                </a:solidFill>
                <a:effectLst/>
                <a:uLnTx/>
                <a:uFillTx/>
                <a:latin typeface="+mj-lt"/>
                <a:ea typeface="+mn-ea"/>
              </a:rPr>
              <a:t>وخريجيها .</a:t>
            </a:r>
            <a:endParaRPr kumimoji="0" lang="fr-FR" sz="2800" b="1" i="0" u="none" strike="noStrike" kern="1200" cap="none" spc="0" normalizeH="0" baseline="0" noProof="0" dirty="0" smtClean="0">
              <a:ln>
                <a:noFill/>
              </a:ln>
              <a:solidFill>
                <a:srgbClr val="FF0000"/>
              </a:solidFill>
              <a:effectLst/>
              <a:uLnTx/>
              <a:uFillTx/>
              <a:latin typeface="+mj-lt"/>
              <a:ea typeface="+mn-ea"/>
            </a:endParaRPr>
          </a:p>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lang="fr-FR" sz="2800" b="1" dirty="0" smtClean="0">
                <a:solidFill>
                  <a:srgbClr val="FF0000"/>
                </a:solidFill>
                <a:latin typeface="+mj-lt"/>
              </a:rPr>
              <a:t>………..</a:t>
            </a:r>
            <a:r>
              <a:rPr kumimoji="0" lang="ar-EG" sz="2800" b="1" i="0" u="none" strike="noStrike" kern="1200" cap="none" spc="0" normalizeH="0" baseline="0" noProof="0" dirty="0" smtClean="0">
                <a:ln>
                  <a:noFill/>
                </a:ln>
                <a:solidFill>
                  <a:srgbClr val="FF0000"/>
                </a:solidFill>
                <a:effectLst/>
                <a:uLnTx/>
                <a:uFillTx/>
                <a:latin typeface="+mj-lt"/>
                <a:ea typeface="+mn-ea"/>
              </a:rPr>
              <a:t> </a:t>
            </a:r>
            <a:endParaRPr kumimoji="0" lang="ar-EG" sz="2800" b="1" i="0" u="none" strike="noStrike" kern="1200" cap="none" spc="0" normalizeH="0" baseline="0" noProof="0" dirty="0">
              <a:ln>
                <a:noFill/>
              </a:ln>
              <a:solidFill>
                <a:srgbClr val="FF0000"/>
              </a:solidFill>
              <a:effectLst/>
              <a:uLnTx/>
              <a:uFillTx/>
              <a:latin typeface="+mj-lt"/>
              <a:ea typeface="+mn-ea"/>
            </a:endParaRPr>
          </a:p>
        </p:txBody>
      </p:sp>
      <p:sp>
        <p:nvSpPr>
          <p:cNvPr id="5" name="Rectangle 4"/>
          <p:cNvSpPr/>
          <p:nvPr/>
        </p:nvSpPr>
        <p:spPr>
          <a:xfrm>
            <a:off x="5940152" y="908720"/>
            <a:ext cx="2372765" cy="553998"/>
          </a:xfrm>
          <a:prstGeom prst="rect">
            <a:avLst/>
          </a:prstGeom>
        </p:spPr>
        <p:txBody>
          <a:bodyPr wrap="none">
            <a:spAutoFit/>
          </a:bodyPr>
          <a:lstStyle/>
          <a:p>
            <a:r>
              <a:rPr lang="ar-EG" sz="3000" b="1" dirty="0" smtClean="0">
                <a:solidFill>
                  <a:srgbClr val="00B0F0"/>
                </a:solidFill>
                <a:latin typeface="Times New Roman" pitchFamily="18" charset="0"/>
              </a:rPr>
              <a:t>استخدام الاستبيان</a:t>
            </a:r>
            <a:endParaRPr lang="fr-FR" sz="3000" dirty="0">
              <a:solidFill>
                <a:srgbClr val="00B0F0"/>
              </a:solidFill>
              <a:latin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SA" sz="2600" b="1" dirty="0" smtClean="0">
                <a:solidFill>
                  <a:srgbClr val="C00000"/>
                </a:solidFill>
                <a:latin typeface="Times New Roman" pitchFamily="18" charset="0"/>
                <a:cs typeface="Times New Roman" pitchFamily="18" charset="0"/>
              </a:rPr>
              <a:t>مزايا وعيوب الإستبيان </a:t>
            </a:r>
            <a:br>
              <a:rPr lang="ar-SA" sz="2600" b="1" dirty="0" smtClean="0">
                <a:solidFill>
                  <a:srgbClr val="C00000"/>
                </a:solidFill>
                <a:latin typeface="Times New Roman" pitchFamily="18" charset="0"/>
                <a:cs typeface="Times New Roman" pitchFamily="18" charset="0"/>
              </a:rPr>
            </a:br>
            <a:endParaRPr lang="en-US" sz="2600" b="1" i="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440060" y="1100628"/>
            <a:ext cx="8020372" cy="5757372"/>
          </a:xfrm>
          <a:prstGeom prst="rect">
            <a:avLst/>
          </a:prstGeom>
        </p:spPr>
        <p:txBody>
          <a:bodyPr>
            <a:normAutofit fontScale="85000" lnSpcReduction="20000"/>
          </a:bodyPr>
          <a:lstStyle/>
          <a:p>
            <a:pPr algn="just" rtl="1"/>
            <a:endParaRPr lang="en-US" sz="2400" b="0" dirty="0" smtClean="0">
              <a:solidFill>
                <a:srgbClr val="C00000"/>
              </a:solidFill>
            </a:endParaRPr>
          </a:p>
          <a:p>
            <a:pPr algn="just" rtl="1">
              <a:buNone/>
            </a:pPr>
            <a:r>
              <a:rPr lang="ar-SA" sz="2600" b="1" dirty="0" err="1" smtClean="0">
                <a:solidFill>
                  <a:srgbClr val="00FF00"/>
                </a:solidFill>
              </a:rPr>
              <a:t>االمزايا</a:t>
            </a:r>
            <a:r>
              <a:rPr lang="ar-SA" sz="2600" b="1" dirty="0" smtClean="0">
                <a:solidFill>
                  <a:srgbClr val="00FF00"/>
                </a:solidFill>
              </a:rPr>
              <a:t>:</a:t>
            </a:r>
            <a:endParaRPr lang="fr-FR" sz="2600" b="1" dirty="0" smtClean="0">
              <a:solidFill>
                <a:srgbClr val="00FF00"/>
              </a:solidFill>
            </a:endParaRPr>
          </a:p>
          <a:p>
            <a:pPr algn="just" rtl="1"/>
            <a:endParaRPr lang="en-US" sz="2600" b="0" dirty="0" smtClean="0">
              <a:solidFill>
                <a:srgbClr val="C00000"/>
              </a:solidFill>
            </a:endParaRPr>
          </a:p>
          <a:p>
            <a:pPr algn="just" rtl="1">
              <a:buFont typeface="Wingdings" pitchFamily="2" charset="2"/>
              <a:buChar char="ü"/>
            </a:pPr>
            <a:r>
              <a:rPr lang="ar-SA" sz="2600" b="0" dirty="0" smtClean="0"/>
              <a:t> يمكن الباحث من الحصول على معلومات من عدد كبير من الافراد</a:t>
            </a:r>
          </a:p>
          <a:p>
            <a:pPr algn="just" rtl="1">
              <a:buFont typeface="Wingdings" pitchFamily="2" charset="2"/>
              <a:buChar char="ü"/>
            </a:pPr>
            <a:r>
              <a:rPr lang="ar-SA" sz="2600" b="0" dirty="0" smtClean="0"/>
              <a:t>يوفر الاستبيان وقت </a:t>
            </a:r>
            <a:r>
              <a:rPr lang="ar-DZ" sz="2600" b="0" dirty="0" err="1" smtClean="0"/>
              <a:t>لل</a:t>
            </a:r>
            <a:r>
              <a:rPr lang="ar-SA" sz="2600" b="0" dirty="0" smtClean="0"/>
              <a:t>مبحوث ويعطيه فرصة للتفكير</a:t>
            </a:r>
          </a:p>
          <a:p>
            <a:pPr algn="just" rtl="1">
              <a:buFont typeface="Wingdings" pitchFamily="2" charset="2"/>
              <a:buChar char="ü"/>
            </a:pPr>
            <a:r>
              <a:rPr lang="ar-SA" sz="2600" b="0" dirty="0" smtClean="0"/>
              <a:t>يعد اداة سهله للحصول على معلومات واسعه فى وقت قليل وجهد اقل </a:t>
            </a:r>
          </a:p>
          <a:p>
            <a:pPr algn="just" rtl="1">
              <a:buFont typeface="Wingdings" pitchFamily="2" charset="2"/>
              <a:buChar char="ü"/>
            </a:pPr>
            <a:r>
              <a:rPr lang="ar-SA" sz="2600" b="0" dirty="0" smtClean="0"/>
              <a:t>يعد اداة متقنه للحصول على البيانات والمعلومات(وفق نظام معين) </a:t>
            </a:r>
          </a:p>
          <a:p>
            <a:pPr algn="just" rtl="1">
              <a:buFont typeface="Wingdings" pitchFamily="2" charset="2"/>
              <a:buChar char="ü"/>
            </a:pPr>
            <a:r>
              <a:rPr lang="ar-SA" sz="2600" b="0" dirty="0" smtClean="0"/>
              <a:t>يكون فيه المبحوثين اكثر ثقه وصراحه فى إعطاء آرائهم(عدم وجود إرتباط </a:t>
            </a:r>
            <a:r>
              <a:rPr lang="ar-SA" sz="2600" b="0" dirty="0" err="1" smtClean="0"/>
              <a:t>شخصي )</a:t>
            </a:r>
            <a:endParaRPr lang="fr-FR" sz="2600" b="0" dirty="0" smtClean="0"/>
          </a:p>
          <a:p>
            <a:pPr algn="just" rtl="1">
              <a:buNone/>
            </a:pPr>
            <a:r>
              <a:rPr lang="ar-SA" sz="2600" b="1" dirty="0" err="1" smtClean="0">
                <a:solidFill>
                  <a:srgbClr val="00FF00"/>
                </a:solidFill>
              </a:rPr>
              <a:t>العيوب:</a:t>
            </a:r>
            <a:endParaRPr lang="ar-SA" sz="2600" b="1" dirty="0" smtClean="0">
              <a:solidFill>
                <a:srgbClr val="00FF00"/>
              </a:solidFill>
            </a:endParaRPr>
          </a:p>
          <a:p>
            <a:pPr lvl="0" algn="just" rtl="1">
              <a:buFont typeface="Wingdings" pitchFamily="2" charset="2"/>
              <a:buChar char="ü"/>
            </a:pPr>
            <a:r>
              <a:rPr lang="ar-MA" sz="2600" dirty="0" smtClean="0"/>
              <a:t>عدم وضوح الاسئلة للمبحوث</a:t>
            </a:r>
            <a:endParaRPr lang="fr-FR" sz="2600" dirty="0" smtClean="0"/>
          </a:p>
          <a:p>
            <a:pPr lvl="0" algn="just" rtl="1">
              <a:buFont typeface="Wingdings" pitchFamily="2" charset="2"/>
              <a:buChar char="ü"/>
            </a:pPr>
            <a:r>
              <a:rPr lang="ar-DZ" sz="2600" dirty="0" smtClean="0"/>
              <a:t>ال</a:t>
            </a:r>
            <a:r>
              <a:rPr lang="ar-MA" sz="2600" dirty="0" smtClean="0"/>
              <a:t>ميل </a:t>
            </a:r>
            <a:r>
              <a:rPr lang="ar-MA" sz="2600" dirty="0" err="1" smtClean="0"/>
              <a:t>للاجابات</a:t>
            </a:r>
            <a:r>
              <a:rPr lang="ar-MA" sz="2600" dirty="0" smtClean="0"/>
              <a:t> التي ترضي الباحث</a:t>
            </a:r>
            <a:endParaRPr lang="fr-FR" sz="2600" dirty="0" smtClean="0"/>
          </a:p>
          <a:p>
            <a:pPr lvl="0" algn="just" rtl="1">
              <a:buFont typeface="Wingdings" pitchFamily="2" charset="2"/>
              <a:buChar char="ü"/>
            </a:pPr>
            <a:r>
              <a:rPr lang="ar-DZ" sz="2600" dirty="0" smtClean="0"/>
              <a:t>ع</a:t>
            </a:r>
            <a:r>
              <a:rPr lang="ar-MA" sz="2600" dirty="0" smtClean="0"/>
              <a:t>دم مصداقية الاستبيان في حالة الاجابات العشوائية</a:t>
            </a:r>
            <a:endParaRPr lang="ar-SA" sz="2600" dirty="0" smtClean="0"/>
          </a:p>
          <a:p>
            <a:pPr algn="just" rtl="1">
              <a:buFont typeface="Wingdings" pitchFamily="2" charset="2"/>
              <a:buChar char="ü"/>
            </a:pPr>
            <a:r>
              <a:rPr lang="ar-SA" sz="2600" dirty="0" smtClean="0"/>
              <a:t>قد </a:t>
            </a:r>
            <a:r>
              <a:rPr lang="ar-SA" sz="2600" dirty="0" err="1" smtClean="0"/>
              <a:t>لايتوفر</a:t>
            </a:r>
            <a:r>
              <a:rPr lang="ar-SA" sz="2600" dirty="0" smtClean="0"/>
              <a:t> مستوى الجديه المرتفعه عند بعض المبحوثين فيجيبون عن اسئلة الاستبيان بتسرع وعدم </a:t>
            </a:r>
            <a:r>
              <a:rPr lang="ar-SA" sz="2600" dirty="0" err="1" smtClean="0"/>
              <a:t>إهتمام</a:t>
            </a:r>
            <a:r>
              <a:rPr lang="ar-SA" sz="2600" dirty="0" smtClean="0"/>
              <a:t> </a:t>
            </a:r>
          </a:p>
          <a:p>
            <a:pPr algn="just" rtl="1">
              <a:buNone/>
            </a:pPr>
            <a:r>
              <a:rPr lang="ar-SA" sz="2600" b="1" dirty="0" smtClean="0">
                <a:solidFill>
                  <a:srgbClr val="FFFF00"/>
                </a:solidFill>
              </a:rPr>
              <a:t>* و</a:t>
            </a:r>
            <a:r>
              <a:rPr lang="ar-SA" sz="2400" b="1" dirty="0" smtClean="0">
                <a:solidFill>
                  <a:srgbClr val="FFFF00"/>
                </a:solidFill>
              </a:rPr>
              <a:t>تتلاشى كل هذه العيوب إذا توافرت فى </a:t>
            </a:r>
            <a:r>
              <a:rPr lang="ar-SA" sz="2400" b="1" dirty="0" err="1" smtClean="0">
                <a:solidFill>
                  <a:srgbClr val="FFFF00"/>
                </a:solidFill>
              </a:rPr>
              <a:t>الإستبيان</a:t>
            </a:r>
            <a:r>
              <a:rPr lang="ar-SA" sz="2400" b="1" dirty="0" smtClean="0">
                <a:solidFill>
                  <a:srgbClr val="FFFF00"/>
                </a:solidFill>
              </a:rPr>
              <a:t> شروط </a:t>
            </a:r>
            <a:r>
              <a:rPr lang="ar-SA" sz="2400" b="1" dirty="0" err="1" smtClean="0">
                <a:solidFill>
                  <a:srgbClr val="FFFF00"/>
                </a:solidFill>
              </a:rPr>
              <a:t>الصياغه</a:t>
            </a:r>
            <a:r>
              <a:rPr lang="ar-SA" sz="2400" b="1" dirty="0" smtClean="0">
                <a:solidFill>
                  <a:srgbClr val="FFFF00"/>
                </a:solidFill>
              </a:rPr>
              <a:t> الجيده ومراعاة القواعد </a:t>
            </a:r>
            <a:r>
              <a:rPr lang="ar-SA" sz="2400" b="1" dirty="0" err="1" smtClean="0">
                <a:solidFill>
                  <a:srgbClr val="FFFF00"/>
                </a:solidFill>
              </a:rPr>
              <a:t>الاساسيه</a:t>
            </a:r>
            <a:r>
              <a:rPr lang="ar-SA" sz="2400" b="1" dirty="0" smtClean="0">
                <a:solidFill>
                  <a:srgbClr val="FFFF00"/>
                </a:solidFill>
              </a:rPr>
              <a:t> لإعداد الاستبيان </a:t>
            </a:r>
            <a:endParaRPr lang="en-US" sz="2400" b="1" dirty="0" smtClean="0">
              <a:solidFill>
                <a:srgbClr val="FFFF00"/>
              </a:solidFill>
            </a:endParaRPr>
          </a:p>
          <a:p>
            <a:pPr algn="just" rtl="1">
              <a:buNone/>
            </a:pPr>
            <a:endParaRPr lang="en-US" sz="2400" dirty="0" smtClean="0"/>
          </a:p>
          <a:p>
            <a:pPr algn="just" rtl="1">
              <a:buFont typeface="Wingdings" pitchFamily="2" charset="2"/>
              <a:buChar char="ü"/>
            </a:pPr>
            <a:endParaRPr lang="ar-SA" sz="2600" b="0" dirty="0" smtClean="0"/>
          </a:p>
          <a:p>
            <a:pPr algn="just" rtl="1">
              <a:buFont typeface="Wingdings" pitchFamily="2" charset="2"/>
              <a:buChar char="ü"/>
            </a:pPr>
            <a:endParaRPr lang="ar-SA" sz="3000" b="0" dirty="0" smtClean="0"/>
          </a:p>
          <a:p>
            <a:pPr algn="just" rtl="1">
              <a:buFont typeface="Wingdings" pitchFamily="2" charset="2"/>
              <a:buChar char="ü"/>
            </a:pPr>
            <a:endParaRPr lang="en-US" sz="3000" b="0" dirty="0"/>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p:cTn id="42"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p:cTn id="49" dur="1000" fill="hold"/>
                                        <p:tgtEl>
                                          <p:spTgt spid="3">
                                            <p:txEl>
                                              <p:pRg st="8" end="8"/>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 calcmode="lin" valueType="num">
                                      <p:cBhvr>
                                        <p:cTn id="56" dur="1000" fill="hold"/>
                                        <p:tgtEl>
                                          <p:spTgt spid="3">
                                            <p:txEl>
                                              <p:pRg st="9" end="9"/>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1000" fill="hold"/>
                                        <p:tgtEl>
                                          <p:spTgt spid="3">
                                            <p:txEl>
                                              <p:pRg st="10" end="10"/>
                                            </p:txEl>
                                          </p:spTgt>
                                        </p:tgtEl>
                                        <p:attrNameLst>
                                          <p:attrName>ppt_w</p:attrName>
                                        </p:attrNameLst>
                                      </p:cBhvr>
                                      <p:tavLst>
                                        <p:tav tm="0">
                                          <p:val>
                                            <p:strVal val="#ppt_w*0.70"/>
                                          </p:val>
                                        </p:tav>
                                        <p:tav tm="100000">
                                          <p:val>
                                            <p:strVal val="#ppt_w"/>
                                          </p:val>
                                        </p:tav>
                                      </p:tavLst>
                                    </p:anim>
                                    <p:anim calcmode="lin" valueType="num">
                                      <p:cBhvr>
                                        <p:cTn id="64" dur="1000" fill="hold"/>
                                        <p:tgtEl>
                                          <p:spTgt spid="3">
                                            <p:txEl>
                                              <p:pRg st="10" end="10"/>
                                            </p:txEl>
                                          </p:spTgt>
                                        </p:tgtEl>
                                        <p:attrNameLst>
                                          <p:attrName>ppt_h</p:attrName>
                                        </p:attrNameLst>
                                      </p:cBhvr>
                                      <p:tavLst>
                                        <p:tav tm="0">
                                          <p:val>
                                            <p:strVal val="#ppt_h"/>
                                          </p:val>
                                        </p:tav>
                                        <p:tav tm="100000">
                                          <p:val>
                                            <p:strVal val="#ppt_h"/>
                                          </p:val>
                                        </p:tav>
                                      </p:tavLst>
                                    </p:anim>
                                    <p:animEffect transition="in" filter="fade">
                                      <p:cBhvr>
                                        <p:cTn id="65" dur="1000"/>
                                        <p:tgtEl>
                                          <p:spTgt spid="3">
                                            <p:txEl>
                                              <p:pRg st="10" end="1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 calcmode="lin" valueType="num">
                                      <p:cBhvr>
                                        <p:cTn id="70" dur="1000" fill="hold"/>
                                        <p:tgtEl>
                                          <p:spTgt spid="3">
                                            <p:txEl>
                                              <p:pRg st="11" end="11"/>
                                            </p:txEl>
                                          </p:spTgt>
                                        </p:tgtEl>
                                        <p:attrNameLst>
                                          <p:attrName>ppt_w</p:attrName>
                                        </p:attrNameLst>
                                      </p:cBhvr>
                                      <p:tavLst>
                                        <p:tav tm="0">
                                          <p:val>
                                            <p:strVal val="#ppt_w*0.70"/>
                                          </p:val>
                                        </p:tav>
                                        <p:tav tm="100000">
                                          <p:val>
                                            <p:strVal val="#ppt_w"/>
                                          </p:val>
                                        </p:tav>
                                      </p:tavLst>
                                    </p:anim>
                                    <p:anim calcmode="lin" valueType="num">
                                      <p:cBhvr>
                                        <p:cTn id="71" dur="1000" fill="hold"/>
                                        <p:tgtEl>
                                          <p:spTgt spid="3">
                                            <p:txEl>
                                              <p:pRg st="11" end="11"/>
                                            </p:txEl>
                                          </p:spTgt>
                                        </p:tgtEl>
                                        <p:attrNameLst>
                                          <p:attrName>ppt_h</p:attrName>
                                        </p:attrNameLst>
                                      </p:cBhvr>
                                      <p:tavLst>
                                        <p:tav tm="0">
                                          <p:val>
                                            <p:strVal val="#ppt_h"/>
                                          </p:val>
                                        </p:tav>
                                        <p:tav tm="100000">
                                          <p:val>
                                            <p:strVal val="#ppt_h"/>
                                          </p:val>
                                        </p:tav>
                                      </p:tavLst>
                                    </p:anim>
                                    <p:animEffect transition="in" filter="fade">
                                      <p:cBhvr>
                                        <p:cTn id="72" dur="1000"/>
                                        <p:tgtEl>
                                          <p:spTgt spid="3">
                                            <p:txEl>
                                              <p:pRg st="11" end="1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5" presetClass="entr" presetSubtype="0" fill="hold" grpId="0" nodeType="clickEffect">
                                  <p:stCondLst>
                                    <p:cond delay="0"/>
                                  </p:stCondLst>
                                  <p:childTnLst>
                                    <p:set>
                                      <p:cBhvr>
                                        <p:cTn id="76" dur="1" fill="hold">
                                          <p:stCondLst>
                                            <p:cond delay="0"/>
                                          </p:stCondLst>
                                        </p:cTn>
                                        <p:tgtEl>
                                          <p:spTgt spid="3">
                                            <p:txEl>
                                              <p:pRg st="12" end="12"/>
                                            </p:txEl>
                                          </p:spTgt>
                                        </p:tgtEl>
                                        <p:attrNameLst>
                                          <p:attrName>style.visibility</p:attrName>
                                        </p:attrNameLst>
                                      </p:cBhvr>
                                      <p:to>
                                        <p:strVal val="visible"/>
                                      </p:to>
                                    </p:set>
                                    <p:anim calcmode="lin" valueType="num">
                                      <p:cBhvr>
                                        <p:cTn id="77" dur="1000" fill="hold"/>
                                        <p:tgtEl>
                                          <p:spTgt spid="3">
                                            <p:txEl>
                                              <p:pRg st="12" end="12"/>
                                            </p:txEl>
                                          </p:spTgt>
                                        </p:tgtEl>
                                        <p:attrNameLst>
                                          <p:attrName>ppt_w</p:attrName>
                                        </p:attrNameLst>
                                      </p:cBhvr>
                                      <p:tavLst>
                                        <p:tav tm="0">
                                          <p:val>
                                            <p:strVal val="#ppt_w*0.70"/>
                                          </p:val>
                                        </p:tav>
                                        <p:tav tm="100000">
                                          <p:val>
                                            <p:strVal val="#ppt_w"/>
                                          </p:val>
                                        </p:tav>
                                      </p:tavLst>
                                    </p:anim>
                                    <p:anim calcmode="lin" valueType="num">
                                      <p:cBhvr>
                                        <p:cTn id="78" dur="1000" fill="hold"/>
                                        <p:tgtEl>
                                          <p:spTgt spid="3">
                                            <p:txEl>
                                              <p:pRg st="12" end="12"/>
                                            </p:txEl>
                                          </p:spTgt>
                                        </p:tgtEl>
                                        <p:attrNameLst>
                                          <p:attrName>ppt_h</p:attrName>
                                        </p:attrNameLst>
                                      </p:cBhvr>
                                      <p:tavLst>
                                        <p:tav tm="0">
                                          <p:val>
                                            <p:strVal val="#ppt_h"/>
                                          </p:val>
                                        </p:tav>
                                        <p:tav tm="100000">
                                          <p:val>
                                            <p:strVal val="#ppt_h"/>
                                          </p:val>
                                        </p:tav>
                                      </p:tavLst>
                                    </p:anim>
                                    <p:animEffect transition="in" filter="fade">
                                      <p:cBhvr>
                                        <p:cTn id="79" dur="1000"/>
                                        <p:tgtEl>
                                          <p:spTgt spid="3">
                                            <p:txEl>
                                              <p:pRg st="12" end="12"/>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5" presetClass="entr" presetSubtype="0" fill="hold" grpId="0" nodeType="clickEffect">
                                  <p:stCondLst>
                                    <p:cond delay="0"/>
                                  </p:stCondLst>
                                  <p:childTnLst>
                                    <p:set>
                                      <p:cBhvr>
                                        <p:cTn id="83" dur="1" fill="hold">
                                          <p:stCondLst>
                                            <p:cond delay="0"/>
                                          </p:stCondLst>
                                        </p:cTn>
                                        <p:tgtEl>
                                          <p:spTgt spid="3">
                                            <p:txEl>
                                              <p:pRg st="13" end="13"/>
                                            </p:txEl>
                                          </p:spTgt>
                                        </p:tgtEl>
                                        <p:attrNameLst>
                                          <p:attrName>style.visibility</p:attrName>
                                        </p:attrNameLst>
                                      </p:cBhvr>
                                      <p:to>
                                        <p:strVal val="visible"/>
                                      </p:to>
                                    </p:set>
                                    <p:anim calcmode="lin" valueType="num">
                                      <p:cBhvr>
                                        <p:cTn id="84" dur="1000" fill="hold"/>
                                        <p:tgtEl>
                                          <p:spTgt spid="3">
                                            <p:txEl>
                                              <p:pRg st="13" end="13"/>
                                            </p:txEl>
                                          </p:spTgt>
                                        </p:tgtEl>
                                        <p:attrNameLst>
                                          <p:attrName>ppt_w</p:attrName>
                                        </p:attrNameLst>
                                      </p:cBhvr>
                                      <p:tavLst>
                                        <p:tav tm="0">
                                          <p:val>
                                            <p:strVal val="#ppt_w*0.70"/>
                                          </p:val>
                                        </p:tav>
                                        <p:tav tm="100000">
                                          <p:val>
                                            <p:strVal val="#ppt_w"/>
                                          </p:val>
                                        </p:tav>
                                      </p:tavLst>
                                    </p:anim>
                                    <p:anim calcmode="lin" valueType="num">
                                      <p:cBhvr>
                                        <p:cTn id="85" dur="1000" fill="hold"/>
                                        <p:tgtEl>
                                          <p:spTgt spid="3">
                                            <p:txEl>
                                              <p:pRg st="13" end="13"/>
                                            </p:txEl>
                                          </p:spTgt>
                                        </p:tgtEl>
                                        <p:attrNameLst>
                                          <p:attrName>ppt_h</p:attrName>
                                        </p:attrNameLst>
                                      </p:cBhvr>
                                      <p:tavLst>
                                        <p:tav tm="0">
                                          <p:val>
                                            <p:strVal val="#ppt_h"/>
                                          </p:val>
                                        </p:tav>
                                        <p:tav tm="100000">
                                          <p:val>
                                            <p:strVal val="#ppt_h"/>
                                          </p:val>
                                        </p:tav>
                                      </p:tavLst>
                                    </p:anim>
                                    <p:animEffect transition="in" filter="fade">
                                      <p:cBhvr>
                                        <p:cTn id="86" dur="1000"/>
                                        <p:tgtEl>
                                          <p:spTgt spid="3">
                                            <p:txEl>
                                              <p:pRg st="13" end="13"/>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 presetClass="exit" presetSubtype="4" fill="hold" grpId="1" nodeType="clickEffect">
                                  <p:stCondLst>
                                    <p:cond delay="0"/>
                                  </p:stCondLst>
                                  <p:childTnLst>
                                    <p:anim calcmode="lin" valueType="num">
                                      <p:cBhvr additive="base">
                                        <p:cTn id="90"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91" dur="500"/>
                                        <p:tgtEl>
                                          <p:spTgt spid="3">
                                            <p:txEl>
                                              <p:pRg st="1" end="1"/>
                                            </p:txEl>
                                          </p:spTgt>
                                        </p:tgtEl>
                                        <p:attrNameLst>
                                          <p:attrName>ppt_y</p:attrName>
                                        </p:attrNameLst>
                                      </p:cBhvr>
                                      <p:tavLst>
                                        <p:tav tm="0">
                                          <p:val>
                                            <p:strVal val="ppt_y"/>
                                          </p:val>
                                        </p:tav>
                                        <p:tav tm="100000">
                                          <p:val>
                                            <p:strVal val="1+ppt_h/2"/>
                                          </p:val>
                                        </p:tav>
                                      </p:tavLst>
                                    </p:anim>
                                    <p:set>
                                      <p:cBhvr>
                                        <p:cTn id="9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2" presetClass="exit" presetSubtype="4" fill="hold" grpId="1" nodeType="clickEffect">
                                  <p:stCondLst>
                                    <p:cond delay="0"/>
                                  </p:stCondLst>
                                  <p:childTnLst>
                                    <p:anim calcmode="lin" valueType="num">
                                      <p:cBhvr additive="base">
                                        <p:cTn id="96"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97" dur="500"/>
                                        <p:tgtEl>
                                          <p:spTgt spid="3">
                                            <p:txEl>
                                              <p:pRg st="3" end="3"/>
                                            </p:txEl>
                                          </p:spTgt>
                                        </p:tgtEl>
                                        <p:attrNameLst>
                                          <p:attrName>ppt_y</p:attrName>
                                        </p:attrNameLst>
                                      </p:cBhvr>
                                      <p:tavLst>
                                        <p:tav tm="0">
                                          <p:val>
                                            <p:strVal val="ppt_y"/>
                                          </p:val>
                                        </p:tav>
                                        <p:tav tm="100000">
                                          <p:val>
                                            <p:strVal val="1+ppt_h/2"/>
                                          </p:val>
                                        </p:tav>
                                      </p:tavLst>
                                    </p:anim>
                                    <p:set>
                                      <p:cBhvr>
                                        <p:cTn id="98"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2" presetClass="exit" presetSubtype="4" fill="hold" grpId="1" nodeType="clickEffect">
                                  <p:stCondLst>
                                    <p:cond delay="0"/>
                                  </p:stCondLst>
                                  <p:childTnLst>
                                    <p:anim calcmode="lin" valueType="num">
                                      <p:cBhvr additive="base">
                                        <p:cTn id="102" dur="500"/>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03" dur="500"/>
                                        <p:tgtEl>
                                          <p:spTgt spid="3">
                                            <p:txEl>
                                              <p:pRg st="4" end="4"/>
                                            </p:txEl>
                                          </p:spTgt>
                                        </p:tgtEl>
                                        <p:attrNameLst>
                                          <p:attrName>ppt_y</p:attrName>
                                        </p:attrNameLst>
                                      </p:cBhvr>
                                      <p:tavLst>
                                        <p:tav tm="0">
                                          <p:val>
                                            <p:strVal val="ppt_y"/>
                                          </p:val>
                                        </p:tav>
                                        <p:tav tm="100000">
                                          <p:val>
                                            <p:strVal val="1+ppt_h/2"/>
                                          </p:val>
                                        </p:tav>
                                      </p:tavLst>
                                    </p:anim>
                                    <p:set>
                                      <p:cBhvr>
                                        <p:cTn id="104"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2" presetClass="exit" presetSubtype="4" fill="hold" grpId="1" nodeType="clickEffect">
                                  <p:stCondLst>
                                    <p:cond delay="0"/>
                                  </p:stCondLst>
                                  <p:childTnLst>
                                    <p:anim calcmode="lin" valueType="num">
                                      <p:cBhvr additive="base">
                                        <p:cTn id="108" dur="500"/>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09" dur="500"/>
                                        <p:tgtEl>
                                          <p:spTgt spid="3">
                                            <p:txEl>
                                              <p:pRg st="5" end="5"/>
                                            </p:txEl>
                                          </p:spTgt>
                                        </p:tgtEl>
                                        <p:attrNameLst>
                                          <p:attrName>ppt_y</p:attrName>
                                        </p:attrNameLst>
                                      </p:cBhvr>
                                      <p:tavLst>
                                        <p:tav tm="0">
                                          <p:val>
                                            <p:strVal val="ppt_y"/>
                                          </p:val>
                                        </p:tav>
                                        <p:tav tm="100000">
                                          <p:val>
                                            <p:strVal val="1+ppt_h/2"/>
                                          </p:val>
                                        </p:tav>
                                      </p:tavLst>
                                    </p:anim>
                                    <p:set>
                                      <p:cBhvr>
                                        <p:cTn id="110"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2" presetClass="exit" presetSubtype="4" fill="hold" grpId="1" nodeType="clickEffect">
                                  <p:stCondLst>
                                    <p:cond delay="0"/>
                                  </p:stCondLst>
                                  <p:childTnLst>
                                    <p:anim calcmode="lin" valueType="num">
                                      <p:cBhvr additive="base">
                                        <p:cTn id="114" dur="500"/>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15" dur="500"/>
                                        <p:tgtEl>
                                          <p:spTgt spid="3">
                                            <p:txEl>
                                              <p:pRg st="6" end="6"/>
                                            </p:txEl>
                                          </p:spTgt>
                                        </p:tgtEl>
                                        <p:attrNameLst>
                                          <p:attrName>ppt_y</p:attrName>
                                        </p:attrNameLst>
                                      </p:cBhvr>
                                      <p:tavLst>
                                        <p:tav tm="0">
                                          <p:val>
                                            <p:strVal val="ppt_y"/>
                                          </p:val>
                                        </p:tav>
                                        <p:tav tm="100000">
                                          <p:val>
                                            <p:strVal val="1+ppt_h/2"/>
                                          </p:val>
                                        </p:tav>
                                      </p:tavLst>
                                    </p:anim>
                                    <p:set>
                                      <p:cBhvr>
                                        <p:cTn id="116"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2" presetClass="exit" presetSubtype="4" fill="hold" grpId="1" nodeType="clickEffect">
                                  <p:stCondLst>
                                    <p:cond delay="0"/>
                                  </p:stCondLst>
                                  <p:childTnLst>
                                    <p:anim calcmode="lin" valueType="num">
                                      <p:cBhvr additive="base">
                                        <p:cTn id="120" dur="500"/>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1" dur="500"/>
                                        <p:tgtEl>
                                          <p:spTgt spid="3">
                                            <p:txEl>
                                              <p:pRg st="7" end="7"/>
                                            </p:txEl>
                                          </p:spTgt>
                                        </p:tgtEl>
                                        <p:attrNameLst>
                                          <p:attrName>ppt_y</p:attrName>
                                        </p:attrNameLst>
                                      </p:cBhvr>
                                      <p:tavLst>
                                        <p:tav tm="0">
                                          <p:val>
                                            <p:strVal val="ppt_y"/>
                                          </p:val>
                                        </p:tav>
                                        <p:tav tm="100000">
                                          <p:val>
                                            <p:strVal val="1+ppt_h/2"/>
                                          </p:val>
                                        </p:tav>
                                      </p:tavLst>
                                    </p:anim>
                                    <p:set>
                                      <p:cBhvr>
                                        <p:cTn id="122" dur="1" fill="hold">
                                          <p:stCondLst>
                                            <p:cond delay="499"/>
                                          </p:stCondLst>
                                        </p:cTn>
                                        <p:tgtEl>
                                          <p:spTgt spid="3">
                                            <p:txEl>
                                              <p:pRg st="7" end="7"/>
                                            </p:txEl>
                                          </p:spTgt>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 presetClass="exit" presetSubtype="4" fill="hold" grpId="1" nodeType="clickEffect">
                                  <p:stCondLst>
                                    <p:cond delay="0"/>
                                  </p:stCondLst>
                                  <p:childTnLst>
                                    <p:anim calcmode="lin" valueType="num">
                                      <p:cBhvr additive="base">
                                        <p:cTn id="126" dur="500"/>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27" dur="500"/>
                                        <p:tgtEl>
                                          <p:spTgt spid="3">
                                            <p:txEl>
                                              <p:pRg st="8" end="8"/>
                                            </p:txEl>
                                          </p:spTgt>
                                        </p:tgtEl>
                                        <p:attrNameLst>
                                          <p:attrName>ppt_y</p:attrName>
                                        </p:attrNameLst>
                                      </p:cBhvr>
                                      <p:tavLst>
                                        <p:tav tm="0">
                                          <p:val>
                                            <p:strVal val="ppt_y"/>
                                          </p:val>
                                        </p:tav>
                                        <p:tav tm="100000">
                                          <p:val>
                                            <p:strVal val="1+ppt_h/2"/>
                                          </p:val>
                                        </p:tav>
                                      </p:tavLst>
                                    </p:anim>
                                    <p:set>
                                      <p:cBhvr>
                                        <p:cTn id="128" dur="1" fill="hold">
                                          <p:stCondLst>
                                            <p:cond delay="499"/>
                                          </p:stCondLst>
                                        </p:cTn>
                                        <p:tgtEl>
                                          <p:spTgt spid="3">
                                            <p:txEl>
                                              <p:pRg st="8" end="8"/>
                                            </p:txEl>
                                          </p:spTgt>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2" presetClass="exit" presetSubtype="4" fill="hold" grpId="1" nodeType="clickEffect">
                                  <p:stCondLst>
                                    <p:cond delay="0"/>
                                  </p:stCondLst>
                                  <p:childTnLst>
                                    <p:anim calcmode="lin" valueType="num">
                                      <p:cBhvr additive="base">
                                        <p:cTn id="132" dur="500"/>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133" dur="500"/>
                                        <p:tgtEl>
                                          <p:spTgt spid="3">
                                            <p:txEl>
                                              <p:pRg st="9" end="9"/>
                                            </p:txEl>
                                          </p:spTgt>
                                        </p:tgtEl>
                                        <p:attrNameLst>
                                          <p:attrName>ppt_y</p:attrName>
                                        </p:attrNameLst>
                                      </p:cBhvr>
                                      <p:tavLst>
                                        <p:tav tm="0">
                                          <p:val>
                                            <p:strVal val="ppt_y"/>
                                          </p:val>
                                        </p:tav>
                                        <p:tav tm="100000">
                                          <p:val>
                                            <p:strVal val="1+ppt_h/2"/>
                                          </p:val>
                                        </p:tav>
                                      </p:tavLst>
                                    </p:anim>
                                    <p:set>
                                      <p:cBhvr>
                                        <p:cTn id="134" dur="1" fill="hold">
                                          <p:stCondLst>
                                            <p:cond delay="499"/>
                                          </p:stCondLst>
                                        </p:cTn>
                                        <p:tgtEl>
                                          <p:spTgt spid="3">
                                            <p:txEl>
                                              <p:pRg st="9" end="9"/>
                                            </p:txEl>
                                          </p:spTgt>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2" presetClass="exit" presetSubtype="4" fill="hold" grpId="1" nodeType="clickEffect">
                                  <p:stCondLst>
                                    <p:cond delay="0"/>
                                  </p:stCondLst>
                                  <p:childTnLst>
                                    <p:anim calcmode="lin" valueType="num">
                                      <p:cBhvr additive="base">
                                        <p:cTn id="138" dur="500"/>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139" dur="500"/>
                                        <p:tgtEl>
                                          <p:spTgt spid="3">
                                            <p:txEl>
                                              <p:pRg st="10" end="10"/>
                                            </p:txEl>
                                          </p:spTgt>
                                        </p:tgtEl>
                                        <p:attrNameLst>
                                          <p:attrName>ppt_y</p:attrName>
                                        </p:attrNameLst>
                                      </p:cBhvr>
                                      <p:tavLst>
                                        <p:tav tm="0">
                                          <p:val>
                                            <p:strVal val="ppt_y"/>
                                          </p:val>
                                        </p:tav>
                                        <p:tav tm="100000">
                                          <p:val>
                                            <p:strVal val="1+ppt_h/2"/>
                                          </p:val>
                                        </p:tav>
                                      </p:tavLst>
                                    </p:anim>
                                    <p:set>
                                      <p:cBhvr>
                                        <p:cTn id="140" dur="1" fill="hold">
                                          <p:stCondLst>
                                            <p:cond delay="499"/>
                                          </p:stCondLst>
                                        </p:cTn>
                                        <p:tgtEl>
                                          <p:spTgt spid="3">
                                            <p:txEl>
                                              <p:pRg st="10" end="10"/>
                                            </p:txEl>
                                          </p:spTgt>
                                        </p:tgtEl>
                                        <p:attrNameLst>
                                          <p:attrName>style.visibility</p:attrName>
                                        </p:attrNameLst>
                                      </p:cBhvr>
                                      <p:to>
                                        <p:strVal val="hidden"/>
                                      </p:to>
                                    </p:set>
                                  </p:childTnLst>
                                </p:cTn>
                              </p:par>
                            </p:childTnLst>
                          </p:cTn>
                        </p:par>
                      </p:childTnLst>
                    </p:cTn>
                  </p:par>
                  <p:par>
                    <p:cTn id="141" fill="hold">
                      <p:stCondLst>
                        <p:cond delay="indefinite"/>
                      </p:stCondLst>
                      <p:childTnLst>
                        <p:par>
                          <p:cTn id="142" fill="hold">
                            <p:stCondLst>
                              <p:cond delay="0"/>
                            </p:stCondLst>
                            <p:childTnLst>
                              <p:par>
                                <p:cTn id="143" presetID="2" presetClass="exit" presetSubtype="4" fill="hold" grpId="1" nodeType="clickEffect">
                                  <p:stCondLst>
                                    <p:cond delay="0"/>
                                  </p:stCondLst>
                                  <p:childTnLst>
                                    <p:anim calcmode="lin" valueType="num">
                                      <p:cBhvr additive="base">
                                        <p:cTn id="144" dur="500"/>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145" dur="500"/>
                                        <p:tgtEl>
                                          <p:spTgt spid="3">
                                            <p:txEl>
                                              <p:pRg st="11" end="11"/>
                                            </p:txEl>
                                          </p:spTgt>
                                        </p:tgtEl>
                                        <p:attrNameLst>
                                          <p:attrName>ppt_y</p:attrName>
                                        </p:attrNameLst>
                                      </p:cBhvr>
                                      <p:tavLst>
                                        <p:tav tm="0">
                                          <p:val>
                                            <p:strVal val="ppt_y"/>
                                          </p:val>
                                        </p:tav>
                                        <p:tav tm="100000">
                                          <p:val>
                                            <p:strVal val="1+ppt_h/2"/>
                                          </p:val>
                                        </p:tav>
                                      </p:tavLst>
                                    </p:anim>
                                    <p:set>
                                      <p:cBhvr>
                                        <p:cTn id="146" dur="1" fill="hold">
                                          <p:stCondLst>
                                            <p:cond delay="499"/>
                                          </p:stCondLst>
                                        </p:cTn>
                                        <p:tgtEl>
                                          <p:spTgt spid="3">
                                            <p:txEl>
                                              <p:pRg st="11" end="11"/>
                                            </p:txEl>
                                          </p:spTgt>
                                        </p:tgtEl>
                                        <p:attrNameLst>
                                          <p:attrName>style.visibility</p:attrName>
                                        </p:attrNameLst>
                                      </p:cBhvr>
                                      <p:to>
                                        <p:strVal val="hidden"/>
                                      </p:to>
                                    </p:set>
                                  </p:childTnLst>
                                </p:cTn>
                              </p:par>
                            </p:childTnLst>
                          </p:cTn>
                        </p:par>
                      </p:childTnLst>
                    </p:cTn>
                  </p:par>
                  <p:par>
                    <p:cTn id="147" fill="hold">
                      <p:stCondLst>
                        <p:cond delay="indefinite"/>
                      </p:stCondLst>
                      <p:childTnLst>
                        <p:par>
                          <p:cTn id="148" fill="hold">
                            <p:stCondLst>
                              <p:cond delay="0"/>
                            </p:stCondLst>
                            <p:childTnLst>
                              <p:par>
                                <p:cTn id="149" presetID="2" presetClass="exit" presetSubtype="4" fill="hold" grpId="1" nodeType="clickEffect">
                                  <p:stCondLst>
                                    <p:cond delay="0"/>
                                  </p:stCondLst>
                                  <p:childTnLst>
                                    <p:anim calcmode="lin" valueType="num">
                                      <p:cBhvr additive="base">
                                        <p:cTn id="150" dur="500"/>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151" dur="500"/>
                                        <p:tgtEl>
                                          <p:spTgt spid="3">
                                            <p:txEl>
                                              <p:pRg st="12" end="12"/>
                                            </p:txEl>
                                          </p:spTgt>
                                        </p:tgtEl>
                                        <p:attrNameLst>
                                          <p:attrName>ppt_y</p:attrName>
                                        </p:attrNameLst>
                                      </p:cBhvr>
                                      <p:tavLst>
                                        <p:tav tm="0">
                                          <p:val>
                                            <p:strVal val="ppt_y"/>
                                          </p:val>
                                        </p:tav>
                                        <p:tav tm="100000">
                                          <p:val>
                                            <p:strVal val="1+ppt_h/2"/>
                                          </p:val>
                                        </p:tav>
                                      </p:tavLst>
                                    </p:anim>
                                    <p:set>
                                      <p:cBhvr>
                                        <p:cTn id="152" dur="1" fill="hold">
                                          <p:stCondLst>
                                            <p:cond delay="499"/>
                                          </p:stCondLst>
                                        </p:cTn>
                                        <p:tgtEl>
                                          <p:spTgt spid="3">
                                            <p:txEl>
                                              <p:pRg st="12" end="12"/>
                                            </p:txEl>
                                          </p:spTgt>
                                        </p:tgtEl>
                                        <p:attrNameLst>
                                          <p:attrName>style.visibility</p:attrName>
                                        </p:attrNameLst>
                                      </p:cBhvr>
                                      <p:to>
                                        <p:strVal val="hidden"/>
                                      </p:to>
                                    </p:set>
                                  </p:childTnLst>
                                </p:cTn>
                              </p:par>
                            </p:childTnLst>
                          </p:cTn>
                        </p:par>
                      </p:childTnLst>
                    </p:cTn>
                  </p:par>
                  <p:par>
                    <p:cTn id="153" fill="hold">
                      <p:stCondLst>
                        <p:cond delay="indefinite"/>
                      </p:stCondLst>
                      <p:childTnLst>
                        <p:par>
                          <p:cTn id="154" fill="hold">
                            <p:stCondLst>
                              <p:cond delay="0"/>
                            </p:stCondLst>
                            <p:childTnLst>
                              <p:par>
                                <p:cTn id="155" presetID="2" presetClass="exit" presetSubtype="4" fill="hold" grpId="1" nodeType="clickEffect">
                                  <p:stCondLst>
                                    <p:cond delay="0"/>
                                  </p:stCondLst>
                                  <p:childTnLst>
                                    <p:anim calcmode="lin" valueType="num">
                                      <p:cBhvr additive="base">
                                        <p:cTn id="156" dur="500"/>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157" dur="500"/>
                                        <p:tgtEl>
                                          <p:spTgt spid="3">
                                            <p:txEl>
                                              <p:pRg st="13" end="13"/>
                                            </p:txEl>
                                          </p:spTgt>
                                        </p:tgtEl>
                                        <p:attrNameLst>
                                          <p:attrName>ppt_y</p:attrName>
                                        </p:attrNameLst>
                                      </p:cBhvr>
                                      <p:tavLst>
                                        <p:tav tm="0">
                                          <p:val>
                                            <p:strVal val="ppt_y"/>
                                          </p:val>
                                        </p:tav>
                                        <p:tav tm="100000">
                                          <p:val>
                                            <p:strVal val="1+ppt_h/2"/>
                                          </p:val>
                                        </p:tav>
                                      </p:tavLst>
                                    </p:anim>
                                    <p:set>
                                      <p:cBhvr>
                                        <p:cTn id="158" dur="1" fill="hold">
                                          <p:stCondLst>
                                            <p:cond delay="499"/>
                                          </p:stCondLst>
                                        </p:cTn>
                                        <p:tgtEl>
                                          <p:spTgt spid="3">
                                            <p:txEl>
                                              <p:pRg st="13" end="1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5111324" y="44624"/>
            <a:ext cx="3903504" cy="4924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539750" algn="l"/>
              </a:tabLst>
            </a:pPr>
            <a:r>
              <a:rPr kumimoji="0" lang="ar-SA" sz="26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مواصفات الاستبيان </a:t>
            </a:r>
            <a:r>
              <a:rPr kumimoji="0" lang="ar-SA" sz="2600" b="1" i="0" u="none" strike="noStrike" cap="none" normalizeH="0" baseline="0" dirty="0" err="1" smtClean="0">
                <a:ln>
                  <a:noFill/>
                </a:ln>
                <a:solidFill>
                  <a:srgbClr val="FF0000"/>
                </a:solidFill>
                <a:effectLst/>
                <a:latin typeface="Simplified Arabic" pitchFamily="18" charset="-78"/>
                <a:ea typeface="Calibri" pitchFamily="34" charset="0"/>
                <a:cs typeface="Simplified Arabic" pitchFamily="18" charset="-78"/>
              </a:rPr>
              <a:t>الجيد :</a:t>
            </a:r>
            <a:endParaRPr kumimoji="0" lang="fr-FR" sz="2600" b="0" i="0" u="none" strike="noStrike" cap="none" normalizeH="0" baseline="0" dirty="0" smtClean="0">
              <a:ln>
                <a:noFill/>
              </a:ln>
              <a:solidFill>
                <a:srgbClr val="FF0000"/>
              </a:solidFill>
              <a:effectLst/>
              <a:latin typeface="Arial" pitchFamily="34" charset="0"/>
              <a:cs typeface="Arial" pitchFamily="34" charset="0"/>
            </a:endParaRPr>
          </a:p>
        </p:txBody>
      </p:sp>
      <p:graphicFrame>
        <p:nvGraphicFramePr>
          <p:cNvPr id="3" name="رسم تخطيطي 3"/>
          <p:cNvGraphicFramePr/>
          <p:nvPr/>
        </p:nvGraphicFramePr>
        <p:xfrm>
          <a:off x="216024" y="692696"/>
          <a:ext cx="867645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574675" y="304801"/>
            <a:ext cx="8001000" cy="387896"/>
          </a:xfrm>
        </p:spPr>
        <p:txBody>
          <a:bodyPr>
            <a:normAutofit fontScale="90000"/>
          </a:bodyPr>
          <a:lstStyle/>
          <a:p>
            <a:pPr algn="ctr" eaLnBrk="1" hangingPunct="1"/>
            <a:r>
              <a:rPr lang="ar-QA" b="1" dirty="0" smtClean="0">
                <a:cs typeface="PT Bold Mirror" pitchFamily="2" charset="-78"/>
              </a:rPr>
              <a:t>تصنيف وتبويب البيانات</a:t>
            </a:r>
            <a:endParaRPr lang="en-US" b="1" dirty="0" smtClean="0">
              <a:cs typeface="PT Bold Mirror" pitchFamily="2" charset="-78"/>
            </a:endParaRPr>
          </a:p>
        </p:txBody>
      </p:sp>
      <p:sp>
        <p:nvSpPr>
          <p:cNvPr id="56323" name="Rectangle 3"/>
          <p:cNvSpPr>
            <a:spLocks noGrp="1" noChangeArrowheads="1"/>
          </p:cNvSpPr>
          <p:nvPr>
            <p:ph idx="1"/>
          </p:nvPr>
        </p:nvSpPr>
        <p:spPr>
          <a:xfrm>
            <a:off x="179512" y="908720"/>
            <a:ext cx="8712968" cy="1944216"/>
          </a:xfrm>
        </p:spPr>
        <p:txBody>
          <a:bodyPr>
            <a:noAutofit/>
          </a:bodyPr>
          <a:lstStyle/>
          <a:p>
            <a:pPr marL="571500" indent="-571500" algn="just" rtl="1" eaLnBrk="1" hangingPunct="1">
              <a:buFont typeface="Wingdings" pitchFamily="2" charset="2"/>
              <a:buChar char="ü"/>
            </a:pPr>
            <a:r>
              <a:rPr lang="ar-QA" sz="2400" b="0" dirty="0" smtClean="0">
                <a:latin typeface="Arial" charset="0"/>
              </a:rPr>
              <a:t> بعد جمع البيانات لابد من تبويبها بطرق علمية.</a:t>
            </a:r>
          </a:p>
          <a:p>
            <a:pPr marL="571500" indent="-571500" algn="just" rtl="1" eaLnBrk="1" hangingPunct="1">
              <a:buFont typeface="Wingdings" pitchFamily="2" charset="2"/>
              <a:buChar char="ü"/>
            </a:pPr>
            <a:r>
              <a:rPr lang="ar-QA" sz="2400" b="0" dirty="0" smtClean="0">
                <a:latin typeface="Arial" charset="0"/>
              </a:rPr>
              <a:t>التبويب هو اختصار المعلومات المجمعة بطريقة تؤدي الى تسهيل تحليل المشكلة.</a:t>
            </a:r>
          </a:p>
          <a:p>
            <a:pPr marL="571500" indent="-571500" algn="just" rtl="1" eaLnBrk="1" hangingPunct="1">
              <a:buFont typeface="Wingdings" pitchFamily="2" charset="2"/>
              <a:buChar char="ü"/>
            </a:pPr>
            <a:r>
              <a:rPr lang="ar-QA" sz="2400" b="0" dirty="0" smtClean="0">
                <a:latin typeface="Arial" charset="0"/>
              </a:rPr>
              <a:t>ادخال المعلومات في برنامج في الحاسوب لتسهيل التبويب.</a:t>
            </a:r>
          </a:p>
          <a:p>
            <a:pPr marL="571500" indent="-571500" algn="just" rtl="1" eaLnBrk="1" hangingPunct="1">
              <a:buFont typeface="Wingdings" pitchFamily="2" charset="2"/>
              <a:buChar char="ü"/>
            </a:pPr>
            <a:r>
              <a:rPr lang="ar-QA" sz="2400" b="0" dirty="0" smtClean="0">
                <a:latin typeface="Arial" charset="0"/>
              </a:rPr>
              <a:t>تعرض المعلومات في صيغة : جداول ، مخططات ، منحنيات.</a:t>
            </a:r>
            <a:r>
              <a:rPr lang="ar-QA" sz="2400" b="0" dirty="0" smtClean="0">
                <a:solidFill>
                  <a:schemeClr val="accent2"/>
                </a:solidFill>
                <a:latin typeface="Arial" charset="0"/>
              </a:rPr>
              <a:t> </a:t>
            </a:r>
            <a:r>
              <a:rPr lang="en-US" sz="2400" b="0" dirty="0" smtClean="0"/>
              <a:t/>
            </a:r>
            <a:br>
              <a:rPr lang="en-US" sz="2400" b="0" dirty="0" smtClean="0"/>
            </a:br>
            <a:endParaRPr lang="en-US" sz="2400" b="0" dirty="0" smtClean="0"/>
          </a:p>
        </p:txBody>
      </p:sp>
      <p:sp>
        <p:nvSpPr>
          <p:cNvPr id="4" name="Rectangle 2"/>
          <p:cNvSpPr txBox="1">
            <a:spLocks noChangeArrowheads="1"/>
          </p:cNvSpPr>
          <p:nvPr/>
        </p:nvSpPr>
        <p:spPr>
          <a:xfrm>
            <a:off x="755576" y="3140968"/>
            <a:ext cx="800100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QA" sz="2800" b="1" i="0" u="none" strike="noStrike" kern="1200" cap="all" spc="0" normalizeH="0" baseline="0" noProof="0" dirty="0" smtClean="0">
                <a:ln>
                  <a:noFill/>
                </a:ln>
                <a:solidFill>
                  <a:schemeClr val="tx1"/>
                </a:solidFill>
                <a:effectLst/>
                <a:uLnTx/>
                <a:uFillTx/>
                <a:latin typeface="+mj-lt"/>
                <a:ea typeface="+mj-ea"/>
                <a:cs typeface="PT Bold Mirror" pitchFamily="2" charset="-78"/>
              </a:rPr>
              <a:t>تحليل وتفسير البيانات</a:t>
            </a:r>
            <a:endParaRPr kumimoji="0" lang="en-US" sz="2800" b="1" i="0" u="none" strike="noStrike" kern="1200" cap="all" spc="0" normalizeH="0" baseline="0" noProof="0" dirty="0" smtClean="0">
              <a:ln>
                <a:noFill/>
              </a:ln>
              <a:solidFill>
                <a:schemeClr val="tx1"/>
              </a:solidFill>
              <a:effectLst/>
              <a:uLnTx/>
              <a:uFillTx/>
              <a:latin typeface="+mj-lt"/>
              <a:ea typeface="+mj-ea"/>
              <a:cs typeface="PT Bold Mirror" pitchFamily="2" charset="-78"/>
            </a:endParaRPr>
          </a:p>
        </p:txBody>
      </p:sp>
      <p:sp>
        <p:nvSpPr>
          <p:cNvPr id="5" name="Rectangle 3"/>
          <p:cNvSpPr txBox="1">
            <a:spLocks noChangeArrowheads="1"/>
          </p:cNvSpPr>
          <p:nvPr/>
        </p:nvSpPr>
        <p:spPr>
          <a:xfrm>
            <a:off x="539552" y="3861048"/>
            <a:ext cx="8100194" cy="2232397"/>
          </a:xfrm>
          <a:prstGeom prst="rect">
            <a:avLst/>
          </a:prstGeom>
        </p:spPr>
        <p:txBody>
          <a:bodyPr vert="horz" lIns="91440" tIns="45720" rIns="91440" bIns="45720" rtlCol="0">
            <a:normAutofit/>
          </a:bodyPr>
          <a:lstStyle/>
          <a:p>
            <a:pPr marL="571500" marR="0" lvl="0" indent="-571500" algn="just" defTabSz="914400" rtl="1" eaLnBrk="1" fontAlgn="auto" latinLnBrk="0" hangingPunct="1">
              <a:lnSpc>
                <a:spcPct val="100000"/>
              </a:lnSpc>
              <a:spcBef>
                <a:spcPts val="800"/>
              </a:spcBef>
              <a:spcAft>
                <a:spcPts val="0"/>
              </a:spcAft>
              <a:buClrTx/>
              <a:buSzTx/>
              <a:buFont typeface="Wingdings" pitchFamily="2" charset="2"/>
              <a:buChar char="ü"/>
              <a:tabLst/>
              <a:defRPr/>
            </a:pPr>
            <a:r>
              <a:rPr kumimoji="0" lang="ar-QA" sz="2400" b="0" i="0" u="none" strike="noStrike" kern="1200" cap="none" spc="0" normalizeH="0" baseline="0" noProof="0" dirty="0" smtClean="0">
                <a:ln>
                  <a:noFill/>
                </a:ln>
                <a:solidFill>
                  <a:schemeClr val="tx1"/>
                </a:solidFill>
                <a:effectLst/>
                <a:uLnTx/>
                <a:uFillTx/>
                <a:latin typeface="Arial" charset="0"/>
                <a:ea typeface="+mn-ea"/>
                <a:cs typeface="+mn-cs"/>
              </a:rPr>
              <a:t>بعد مرحلة تصنيف و تبويب البيانات يتم تحليلها وتفسيرها.</a:t>
            </a:r>
          </a:p>
          <a:p>
            <a:pPr marL="571500" marR="0" lvl="0" indent="-571500" algn="just" defTabSz="914400" rtl="1" eaLnBrk="1" fontAlgn="auto" latinLnBrk="0" hangingPunct="1">
              <a:lnSpc>
                <a:spcPct val="100000"/>
              </a:lnSpc>
              <a:spcBef>
                <a:spcPts val="800"/>
              </a:spcBef>
              <a:spcAft>
                <a:spcPts val="0"/>
              </a:spcAft>
              <a:buClrTx/>
              <a:buSzTx/>
              <a:buFont typeface="Wingdings" pitchFamily="2" charset="2"/>
              <a:buChar char="ü"/>
              <a:tabLst/>
              <a:defRPr/>
            </a:pPr>
            <a:r>
              <a:rPr kumimoji="0" lang="ar-QA" sz="2400" b="0" i="0" u="none" strike="noStrike" kern="1200" cap="none" spc="0" normalizeH="0" baseline="0" noProof="0" dirty="0" smtClean="0">
                <a:ln>
                  <a:noFill/>
                </a:ln>
                <a:solidFill>
                  <a:schemeClr val="tx1"/>
                </a:solidFill>
                <a:effectLst/>
                <a:uLnTx/>
                <a:uFillTx/>
                <a:latin typeface="Arial" charset="0"/>
                <a:ea typeface="+mn-ea"/>
                <a:cs typeface="+mn-cs"/>
              </a:rPr>
              <a:t>استخدام الأساليب الاحصائية الوصفية.</a:t>
            </a:r>
          </a:p>
          <a:p>
            <a:pPr marL="571500" marR="0" lvl="0" indent="-571500" algn="just" defTabSz="914400" rtl="1" eaLnBrk="1" fontAlgn="auto" latinLnBrk="0" hangingPunct="1">
              <a:lnSpc>
                <a:spcPct val="100000"/>
              </a:lnSpc>
              <a:spcBef>
                <a:spcPts val="800"/>
              </a:spcBef>
              <a:spcAft>
                <a:spcPts val="0"/>
              </a:spcAft>
              <a:buClrTx/>
              <a:buSzTx/>
              <a:buFont typeface="Wingdings" pitchFamily="2" charset="2"/>
              <a:buChar char="ü"/>
              <a:tabLst/>
              <a:defRPr/>
            </a:pPr>
            <a:r>
              <a:rPr kumimoji="0" lang="ar-QA" sz="2400" b="0" i="0" u="none" strike="noStrike" kern="1200" cap="none" spc="0" normalizeH="0" baseline="0" noProof="0" dirty="0" smtClean="0">
                <a:ln>
                  <a:noFill/>
                </a:ln>
                <a:solidFill>
                  <a:schemeClr val="tx1"/>
                </a:solidFill>
                <a:effectLst/>
                <a:uLnTx/>
                <a:uFillTx/>
                <a:latin typeface="Arial" charset="0"/>
                <a:ea typeface="+mn-ea"/>
                <a:cs typeface="+mn-cs"/>
              </a:rPr>
              <a:t>الهدف من التحليل هو تفسير العلاقة بين متغيرات الدراسة.</a:t>
            </a:r>
          </a:p>
          <a:p>
            <a:pPr marL="571500" marR="0" lvl="0" indent="-571500" algn="just" defTabSz="914400" rtl="1" eaLnBrk="1" fontAlgn="auto" latinLnBrk="0" hangingPunct="1">
              <a:lnSpc>
                <a:spcPct val="100000"/>
              </a:lnSpc>
              <a:spcBef>
                <a:spcPts val="800"/>
              </a:spcBef>
              <a:spcAft>
                <a:spcPts val="0"/>
              </a:spcAft>
              <a:buClrTx/>
              <a:buSzTx/>
              <a:buFont typeface="Wingdings" pitchFamily="2" charset="2"/>
              <a:buChar char="ü"/>
              <a:tabLst/>
              <a:defRPr/>
            </a:pPr>
            <a:r>
              <a:rPr kumimoji="0" lang="ar-QA" sz="2400" b="0" i="0" u="none" strike="noStrike" kern="1200" cap="none" spc="0" normalizeH="0" baseline="0" noProof="0" dirty="0" smtClean="0">
                <a:ln>
                  <a:noFill/>
                </a:ln>
                <a:solidFill>
                  <a:schemeClr val="tx1"/>
                </a:solidFill>
                <a:effectLst/>
                <a:uLnTx/>
                <a:uFillTx/>
                <a:latin typeface="Arial" charset="0"/>
                <a:ea typeface="+mn-ea"/>
                <a:cs typeface="+mn-cs"/>
              </a:rPr>
              <a:t>اختبار صحة الفرض</a:t>
            </a:r>
            <a:r>
              <a:rPr kumimoji="0" lang="ar-DZ" sz="2400" b="0" i="0" u="none" strike="noStrike" kern="1200" cap="none" spc="0" normalizeH="0" baseline="0" noProof="0" dirty="0" err="1" smtClean="0">
                <a:ln>
                  <a:noFill/>
                </a:ln>
                <a:solidFill>
                  <a:schemeClr val="tx1"/>
                </a:solidFill>
                <a:effectLst/>
                <a:uLnTx/>
                <a:uFillTx/>
                <a:latin typeface="Arial" charset="0"/>
                <a:ea typeface="+mn-ea"/>
                <a:cs typeface="+mn-cs"/>
              </a:rPr>
              <a:t>يات</a:t>
            </a:r>
            <a:r>
              <a:rPr kumimoji="0" lang="ar-QA" sz="2400" b="0" i="0" u="none" strike="noStrike" kern="1200" cap="none" spc="0" normalizeH="0" baseline="0" noProof="0" dirty="0" smtClean="0">
                <a:ln>
                  <a:noFill/>
                </a:ln>
                <a:solidFill>
                  <a:schemeClr val="tx1"/>
                </a:solidFill>
                <a:effectLst/>
                <a:uLnTx/>
                <a:uFillTx/>
                <a:latin typeface="Arial" charset="0"/>
                <a:ea typeface="+mn-ea"/>
                <a:cs typeface="+mn-cs"/>
              </a:rPr>
              <a:t> التي صاغها الباحث في البداية. </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16632"/>
            <a:ext cx="8496944" cy="4524315"/>
          </a:xfrm>
          <a:prstGeom prst="rect">
            <a:avLst/>
          </a:prstGeom>
        </p:spPr>
        <p:txBody>
          <a:bodyPr wrap="square">
            <a:spAutoFit/>
          </a:bodyPr>
          <a:lstStyle/>
          <a:p>
            <a:pPr algn="ctr">
              <a:lnSpc>
                <a:spcPct val="200000"/>
              </a:lnSpc>
            </a:pPr>
            <a:r>
              <a:rPr lang="ar-SA" altLang="fr-FR" sz="3600" b="1" dirty="0">
                <a:solidFill>
                  <a:srgbClr val="FF0000"/>
                </a:solidFill>
                <a:latin typeface="Simplified Arabic" panose="02020603050405020304" pitchFamily="18" charset="-78"/>
                <a:cs typeface="Simplified Arabic" panose="02020603050405020304" pitchFamily="18" charset="-78"/>
              </a:rPr>
              <a:t>أدوات جمع </a:t>
            </a:r>
            <a:r>
              <a:rPr lang="ar-SA" altLang="fr-FR" sz="3600" b="1" dirty="0" smtClean="0">
                <a:solidFill>
                  <a:srgbClr val="FF0000"/>
                </a:solidFill>
                <a:latin typeface="Simplified Arabic" panose="02020603050405020304" pitchFamily="18" charset="-78"/>
                <a:cs typeface="Simplified Arabic" panose="02020603050405020304" pitchFamily="18" charset="-78"/>
              </a:rPr>
              <a:t>البيانات</a:t>
            </a:r>
            <a:endParaRPr lang="ar-DZ" altLang="fr-FR" sz="3600" b="1" dirty="0" smtClean="0">
              <a:solidFill>
                <a:srgbClr val="FF0000"/>
              </a:solidFill>
              <a:latin typeface="Simplified Arabic" panose="02020603050405020304" pitchFamily="18" charset="-78"/>
              <a:cs typeface="Simplified Arabic" panose="02020603050405020304" pitchFamily="18" charset="-78"/>
            </a:endParaRPr>
          </a:p>
          <a:p>
            <a:pPr algn="r" rtl="1">
              <a:lnSpc>
                <a:spcPct val="200000"/>
              </a:lnSpc>
              <a:buClr>
                <a:srgbClr val="FF0000"/>
              </a:buClr>
              <a:buFont typeface="Wingdings" pitchFamily="2" charset="2"/>
              <a:buChar char="q"/>
            </a:pPr>
            <a:r>
              <a:rPr lang="ar-SA" altLang="fr-FR" sz="3600" b="1" dirty="0" smtClean="0">
                <a:latin typeface="Simplified Arabic" panose="02020603050405020304" pitchFamily="18" charset="-78"/>
                <a:cs typeface="Simplified Arabic" panose="02020603050405020304" pitchFamily="18" charset="-78"/>
              </a:rPr>
              <a:t>المقابلة</a:t>
            </a:r>
            <a:endParaRPr lang="en-US" altLang="fr-FR" sz="3600" b="1" dirty="0">
              <a:solidFill>
                <a:srgbClr val="FFFF00"/>
              </a:solidFill>
              <a:latin typeface="Simplified Arabic" panose="02020603050405020304" pitchFamily="18" charset="-78"/>
              <a:cs typeface="Simplified Arabic" panose="02020603050405020304" pitchFamily="18" charset="-78"/>
            </a:endParaRPr>
          </a:p>
          <a:p>
            <a:pPr algn="r" rtl="1">
              <a:lnSpc>
                <a:spcPct val="200000"/>
              </a:lnSpc>
              <a:buClr>
                <a:srgbClr val="FF0000"/>
              </a:buClr>
              <a:buFont typeface="Wingdings" pitchFamily="2" charset="2"/>
              <a:buChar char="q"/>
            </a:pPr>
            <a:r>
              <a:rPr lang="ar-SA" altLang="fr-FR" sz="3600" b="1" dirty="0" smtClean="0">
                <a:latin typeface="Simplified Arabic" panose="02020603050405020304" pitchFamily="18" charset="-78"/>
                <a:cs typeface="Simplified Arabic" panose="02020603050405020304" pitchFamily="18" charset="-78"/>
              </a:rPr>
              <a:t>الملاحظة</a:t>
            </a:r>
            <a:endParaRPr lang="en-US" altLang="fr-FR" sz="3600" b="1" dirty="0">
              <a:latin typeface="Simplified Arabic" panose="02020603050405020304" pitchFamily="18" charset="-78"/>
              <a:cs typeface="Simplified Arabic" panose="02020603050405020304" pitchFamily="18" charset="-78"/>
            </a:endParaRPr>
          </a:p>
          <a:p>
            <a:pPr algn="r" rtl="1">
              <a:lnSpc>
                <a:spcPct val="200000"/>
              </a:lnSpc>
              <a:buClr>
                <a:srgbClr val="FF0000"/>
              </a:buClr>
              <a:buFont typeface="Wingdings" pitchFamily="2" charset="2"/>
              <a:buChar char="q"/>
            </a:pPr>
            <a:r>
              <a:rPr lang="ar-SA" altLang="fr-FR" sz="3600" b="1" dirty="0">
                <a:solidFill>
                  <a:srgbClr val="FF0000"/>
                </a:solidFill>
                <a:latin typeface="Simplified Arabic" panose="02020603050405020304" pitchFamily="18" charset="-78"/>
                <a:cs typeface="Simplified Arabic" panose="02020603050405020304" pitchFamily="18" charset="-78"/>
              </a:rPr>
              <a:t>الاستبيان</a:t>
            </a:r>
            <a:r>
              <a:rPr lang="en-US" altLang="fr-FR" sz="3600" b="1" dirty="0">
                <a:latin typeface="Simplified Arabic" panose="02020603050405020304" pitchFamily="18" charset="-78"/>
                <a:cs typeface="Simplified Arabic" panose="02020603050405020304" pitchFamily="18" charset="-78"/>
              </a:rPr>
              <a:t> </a:t>
            </a:r>
            <a:endParaRPr lang="fr-FR" sz="3600" b="1" dirty="0">
              <a:latin typeface="Simplified Arabic" panose="02020603050405020304" pitchFamily="18" charset="-78"/>
              <a:cs typeface="Simplified Arabic" panose="02020603050405020304" pitchFamily="18" charset="-78"/>
            </a:endParaRPr>
          </a:p>
        </p:txBody>
      </p:sp>
      <p:pic>
        <p:nvPicPr>
          <p:cNvPr id="3" name="Picture 2" descr="http://t0.gstatic.com/images?q=tbn:ng74H86yL1qG-M:http://jmecelab.files.wordpress.com/2008/06/focus-group-on-students-mobility22.jpg">
            <a:hlinkClick r:id="rId2"/>
          </p:cNvPr>
          <p:cNvPicPr>
            <a:picLocks noChangeAspect="1" noChangeArrowheads="1"/>
          </p:cNvPicPr>
          <p:nvPr/>
        </p:nvPicPr>
        <p:blipFill>
          <a:blip r:embed="rId3" cstate="print"/>
          <a:srcRect/>
          <a:stretch>
            <a:fillRect/>
          </a:stretch>
        </p:blipFill>
        <p:spPr bwMode="auto">
          <a:xfrm>
            <a:off x="3203848" y="4797152"/>
            <a:ext cx="2448272" cy="1728192"/>
          </a:xfrm>
          <a:prstGeom prst="rect">
            <a:avLst/>
          </a:prstGeom>
          <a:noFill/>
        </p:spPr>
      </p:pic>
      <p:pic>
        <p:nvPicPr>
          <p:cNvPr id="5" name="Picture 4" descr="http://t1.gstatic.com/images?q=tbn:embNblkbUPy_7M:http://www.bgsu.edu/departments/greal/llc/germanwq/Germ670_AYASalzburg/images/Interview.jpg">
            <a:hlinkClick r:id="rId4"/>
          </p:cNvPr>
          <p:cNvPicPr>
            <a:picLocks noChangeAspect="1" noChangeArrowheads="1"/>
          </p:cNvPicPr>
          <p:nvPr/>
        </p:nvPicPr>
        <p:blipFill>
          <a:blip r:embed="rId5" cstate="print"/>
          <a:srcRect/>
          <a:stretch>
            <a:fillRect/>
          </a:stretch>
        </p:blipFill>
        <p:spPr bwMode="auto">
          <a:xfrm>
            <a:off x="0" y="4725144"/>
            <a:ext cx="2786082" cy="1785950"/>
          </a:xfrm>
          <a:prstGeom prst="rect">
            <a:avLst/>
          </a:prstGeom>
          <a:noFill/>
        </p:spPr>
      </p:pic>
      <p:pic>
        <p:nvPicPr>
          <p:cNvPr id="6" name="Picture 2" descr="http://t2.gstatic.com/images?q=tbn:W_FqZAfMbp1ZxM:http://www.e4ll.com/up/images/inlbznlvg24g1lwzxu70.jpg">
            <a:hlinkClick r:id="rId6"/>
          </p:cNvPr>
          <p:cNvPicPr>
            <a:picLocks noChangeAspect="1" noChangeArrowheads="1"/>
          </p:cNvPicPr>
          <p:nvPr/>
        </p:nvPicPr>
        <p:blipFill>
          <a:blip r:embed="rId7" cstate="print"/>
          <a:srcRect/>
          <a:stretch>
            <a:fillRect/>
          </a:stretch>
        </p:blipFill>
        <p:spPr bwMode="auto">
          <a:xfrm>
            <a:off x="6084168" y="4653136"/>
            <a:ext cx="2664296" cy="1916832"/>
          </a:xfrm>
          <a:prstGeom prst="rect">
            <a:avLst/>
          </a:prstGeom>
          <a:noFill/>
        </p:spPr>
      </p:pic>
    </p:spTree>
    <p:extLst>
      <p:ext uri="{BB962C8B-B14F-4D97-AF65-F5344CB8AC3E}">
        <p14:creationId xmlns:p14="http://schemas.microsoft.com/office/powerpoint/2010/main" val="3343816106"/>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699792" y="598552"/>
            <a:ext cx="6120680" cy="5782776"/>
          </a:xfrm>
        </p:spPr>
        <p:txBody>
          <a:bodyPr>
            <a:normAutofit/>
          </a:bodyPr>
          <a:lstStyle/>
          <a:p>
            <a:pPr algn="r" rtl="1">
              <a:buNone/>
            </a:pPr>
            <a:r>
              <a:rPr lang="fr-FR" sz="3000" b="1" dirty="0" smtClean="0">
                <a:solidFill>
                  <a:srgbClr val="FF0000"/>
                </a:solidFill>
              </a:rPr>
              <a:t>                                   </a:t>
            </a:r>
            <a:r>
              <a:rPr lang="ar-MA" sz="3000" b="1" dirty="0" smtClean="0">
                <a:solidFill>
                  <a:srgbClr val="FF0000"/>
                </a:solidFill>
              </a:rPr>
              <a:t>تعريف </a:t>
            </a:r>
            <a:r>
              <a:rPr lang="ar-SA" sz="3000" b="1" dirty="0" smtClean="0">
                <a:solidFill>
                  <a:srgbClr val="FF0000"/>
                </a:solidFill>
              </a:rPr>
              <a:t>الاستبيان</a:t>
            </a:r>
            <a:endParaRPr lang="ar-DZ" sz="3000" u="sng" dirty="0" smtClean="0">
              <a:solidFill>
                <a:srgbClr val="FF0000"/>
              </a:solidFill>
              <a:latin typeface="Simplified Arabic" panose="02020603050405020304" pitchFamily="18" charset="-78"/>
            </a:endParaRPr>
          </a:p>
          <a:p>
            <a:pPr algn="ctr" rtl="1">
              <a:buNone/>
            </a:pPr>
            <a:endParaRPr lang="fr-FR" sz="3000" u="sng" dirty="0" smtClean="0">
              <a:solidFill>
                <a:srgbClr val="FFFF00"/>
              </a:solidFill>
              <a:latin typeface="Simplified Arabic" panose="02020603050405020304" pitchFamily="18" charset="-78"/>
              <a:cs typeface="Simplified Arabic" panose="02020603050405020304" pitchFamily="18" charset="-78"/>
            </a:endParaRPr>
          </a:p>
          <a:p>
            <a:pPr algn="ctr" rtl="1">
              <a:buNone/>
            </a:pPr>
            <a:endParaRPr lang="ar-DZ" sz="3000" u="sng" dirty="0" smtClean="0">
              <a:solidFill>
                <a:srgbClr val="FFFF00"/>
              </a:solidFill>
              <a:latin typeface="Simplified Arabic" panose="02020603050405020304" pitchFamily="18" charset="-78"/>
              <a:cs typeface="Simplified Arabic" panose="02020603050405020304" pitchFamily="18" charset="-78"/>
            </a:endParaRPr>
          </a:p>
          <a:p>
            <a:pPr algn="just" rtl="1">
              <a:buNone/>
            </a:pPr>
            <a:r>
              <a:rPr lang="ar-SA" sz="3000" b="1" dirty="0" smtClean="0"/>
              <a:t>يعد الاستبيان</a:t>
            </a:r>
            <a:r>
              <a:rPr lang="ar-DZ" sz="3000" b="1" dirty="0" smtClean="0"/>
              <a:t> </a:t>
            </a:r>
            <a:r>
              <a:rPr lang="fr-FR" sz="3000" b="1" dirty="0" smtClean="0"/>
              <a:t>  </a:t>
            </a:r>
            <a:r>
              <a:rPr lang="fr-FR" sz="3000" b="1" dirty="0" smtClean="0">
                <a:solidFill>
                  <a:srgbClr val="002060"/>
                </a:solidFill>
              </a:rPr>
              <a:t>:</a:t>
            </a:r>
            <a:r>
              <a:rPr lang="en-US" sz="3000" b="1" dirty="0" smtClean="0"/>
              <a:t>(Questionnaire)</a:t>
            </a:r>
            <a:endParaRPr lang="ar-SA" sz="3000" b="1" dirty="0" smtClean="0">
              <a:solidFill>
                <a:srgbClr val="002060"/>
              </a:solidFill>
            </a:endParaRPr>
          </a:p>
          <a:p>
            <a:pPr marL="0" algn="just" rtl="1">
              <a:buNone/>
            </a:pPr>
            <a:r>
              <a:rPr lang="ar-MA" sz="3000" dirty="0" smtClean="0">
                <a:latin typeface="Simplified Arabic" panose="02020603050405020304" pitchFamily="18" charset="-78"/>
                <a:cs typeface="Simplified Arabic" panose="02020603050405020304" pitchFamily="18" charset="-78"/>
              </a:rPr>
              <a:t>اكثر </a:t>
            </a:r>
            <a:r>
              <a:rPr lang="ar-MA" sz="3000" dirty="0">
                <a:latin typeface="Simplified Arabic" panose="02020603050405020304" pitchFamily="18" charset="-78"/>
                <a:cs typeface="Simplified Arabic" panose="02020603050405020304" pitchFamily="18" charset="-78"/>
              </a:rPr>
              <a:t>الوسائل المستخدمة لجمع البيانات ويعرف على انه: ذلك </a:t>
            </a:r>
            <a:r>
              <a:rPr lang="ar-MA" sz="3000" dirty="0" smtClean="0">
                <a:latin typeface="Simplified Arabic" panose="02020603050405020304" pitchFamily="18" charset="-78"/>
                <a:cs typeface="Simplified Arabic" panose="02020603050405020304" pitchFamily="18" charset="-78"/>
              </a:rPr>
              <a:t>النموذج</a:t>
            </a:r>
            <a:r>
              <a:rPr lang="fr-FR" sz="3000" dirty="0" smtClean="0">
                <a:latin typeface="Simplified Arabic" panose="02020603050405020304" pitchFamily="18" charset="-78"/>
                <a:cs typeface="Simplified Arabic" panose="02020603050405020304" pitchFamily="18" charset="-78"/>
              </a:rPr>
              <a:t> </a:t>
            </a:r>
            <a:r>
              <a:rPr lang="ar-DZ" sz="3000" dirty="0" smtClean="0">
                <a:latin typeface="Simplified Arabic" panose="02020603050405020304" pitchFamily="18" charset="-78"/>
                <a:cs typeface="Simplified Arabic" panose="02020603050405020304" pitchFamily="18" charset="-78"/>
              </a:rPr>
              <a:t>(استمارة)</a:t>
            </a:r>
            <a:r>
              <a:rPr lang="ar-MA" sz="3000" dirty="0" smtClean="0">
                <a:latin typeface="Simplified Arabic" panose="02020603050405020304" pitchFamily="18" charset="-78"/>
                <a:cs typeface="Simplified Arabic" panose="02020603050405020304" pitchFamily="18" charset="-78"/>
              </a:rPr>
              <a:t> </a:t>
            </a:r>
            <a:r>
              <a:rPr lang="ar-MA" sz="3000" dirty="0">
                <a:latin typeface="Simplified Arabic" panose="02020603050405020304" pitchFamily="18" charset="-78"/>
                <a:cs typeface="Simplified Arabic" panose="02020603050405020304" pitchFamily="18" charset="-78"/>
              </a:rPr>
              <a:t>الذي يضم مجموعة من الاسئلة التي تدور حول </a:t>
            </a:r>
            <a:r>
              <a:rPr lang="ar-MA" sz="3000" dirty="0" smtClean="0">
                <a:latin typeface="Simplified Arabic" panose="02020603050405020304" pitchFamily="18" charset="-78"/>
                <a:cs typeface="Simplified Arabic" panose="02020603050405020304" pitchFamily="18" charset="-78"/>
              </a:rPr>
              <a:t>موضوع </a:t>
            </a:r>
            <a:r>
              <a:rPr lang="ar-MA" sz="3000" dirty="0">
                <a:latin typeface="Simplified Arabic" panose="02020603050405020304" pitchFamily="18" charset="-78"/>
                <a:cs typeface="Simplified Arabic" panose="02020603050405020304" pitchFamily="18" charset="-78"/>
              </a:rPr>
              <a:t>ما يتم تقديمه الى </a:t>
            </a:r>
            <a:r>
              <a:rPr lang="ar-MA" sz="3000" dirty="0" err="1" smtClean="0">
                <a:latin typeface="Simplified Arabic" panose="02020603050405020304" pitchFamily="18" charset="-78"/>
                <a:cs typeface="Simplified Arabic" panose="02020603050405020304" pitchFamily="18" charset="-78"/>
              </a:rPr>
              <a:t>المبحوثين</a:t>
            </a:r>
            <a:r>
              <a:rPr lang="ar-DZ" sz="3000" dirty="0" smtClean="0">
                <a:latin typeface="Simplified Arabic" panose="02020603050405020304" pitchFamily="18" charset="-78"/>
                <a:cs typeface="Simplified Arabic" panose="02020603050405020304" pitchFamily="18" charset="-78"/>
              </a:rPr>
              <a:t> (المفحوصين)،</a:t>
            </a:r>
            <a:r>
              <a:rPr lang="ar-MA" sz="3000" dirty="0" smtClean="0">
                <a:latin typeface="Simplified Arabic" panose="02020603050405020304" pitchFamily="18" charset="-78"/>
                <a:cs typeface="Simplified Arabic" panose="02020603050405020304" pitchFamily="18" charset="-78"/>
              </a:rPr>
              <a:t> </a:t>
            </a:r>
            <a:r>
              <a:rPr lang="ar-MA" sz="3000" dirty="0">
                <a:latin typeface="Simplified Arabic" panose="02020603050405020304" pitchFamily="18" charset="-78"/>
                <a:cs typeface="Simplified Arabic" panose="02020603050405020304" pitchFamily="18" charset="-78"/>
              </a:rPr>
              <a:t>توجه </a:t>
            </a:r>
            <a:r>
              <a:rPr lang="ar-MA" sz="3000" dirty="0" smtClean="0">
                <a:latin typeface="Simplified Arabic" panose="02020603050405020304" pitchFamily="18" charset="-78"/>
                <a:cs typeface="Simplified Arabic" panose="02020603050405020304" pitchFamily="18" charset="-78"/>
              </a:rPr>
              <a:t>للأفراد </a:t>
            </a:r>
            <a:r>
              <a:rPr lang="ar-DZ" sz="3000" dirty="0" smtClean="0">
                <a:latin typeface="Simplified Arabic" panose="02020603050405020304" pitchFamily="18" charset="-78"/>
                <a:cs typeface="Simplified Arabic" panose="02020603050405020304" pitchFamily="18" charset="-78"/>
              </a:rPr>
              <a:t>أ</a:t>
            </a:r>
            <a:r>
              <a:rPr lang="ar-MA" sz="3000" dirty="0" smtClean="0">
                <a:latin typeface="Simplified Arabic" panose="02020603050405020304" pitchFamily="18" charset="-78"/>
                <a:cs typeface="Simplified Arabic" panose="02020603050405020304" pitchFamily="18" charset="-78"/>
              </a:rPr>
              <a:t>و </a:t>
            </a:r>
            <a:r>
              <a:rPr lang="ar-MA" sz="3000" dirty="0">
                <a:latin typeface="Simplified Arabic" panose="02020603050405020304" pitchFamily="18" charset="-78"/>
                <a:cs typeface="Simplified Arabic" panose="02020603050405020304" pitchFamily="18" charset="-78"/>
              </a:rPr>
              <a:t>المؤسسات محل الدراسة بهدف الحصول على بيانات عن الموضوع المراد </a:t>
            </a:r>
            <a:r>
              <a:rPr lang="ar-MA" sz="3000" dirty="0" smtClean="0">
                <a:latin typeface="Simplified Arabic" panose="02020603050405020304" pitchFamily="18" charset="-78"/>
                <a:cs typeface="Simplified Arabic" panose="02020603050405020304" pitchFamily="18" charset="-78"/>
              </a:rPr>
              <a:t>دراسته، فهي وسيلة اتصال رئيسية بين الباحث والمبحوث</a:t>
            </a:r>
            <a:r>
              <a:rPr lang="ar-DZ" sz="3000" dirty="0" smtClean="0">
                <a:latin typeface="Simplified Arabic" panose="02020603050405020304" pitchFamily="18" charset="-78"/>
                <a:cs typeface="Simplified Arabic" panose="02020603050405020304" pitchFamily="18" charset="-78"/>
              </a:rPr>
              <a:t>.</a:t>
            </a:r>
            <a:endParaRPr lang="fr-FR" sz="3000" dirty="0">
              <a:latin typeface="Simplified Arabic" panose="02020603050405020304" pitchFamily="18" charset="-78"/>
              <a:cs typeface="Simplified Arabic" panose="02020603050405020304" pitchFamily="18" charset="-78"/>
            </a:endParaRPr>
          </a:p>
        </p:txBody>
      </p:sp>
      <p:pic>
        <p:nvPicPr>
          <p:cNvPr id="3" name="Picture 2" descr="http://montclairoak.files.wordpress.com/2008/07/survey-guy.jpg?w=450"/>
          <p:cNvPicPr>
            <a:picLocks noChangeAspect="1" noChangeArrowheads="1"/>
          </p:cNvPicPr>
          <p:nvPr/>
        </p:nvPicPr>
        <p:blipFill>
          <a:blip r:embed="rId2" cstate="print"/>
          <a:srcRect/>
          <a:stretch>
            <a:fillRect/>
          </a:stretch>
        </p:blipFill>
        <p:spPr bwMode="auto">
          <a:xfrm>
            <a:off x="0" y="3068960"/>
            <a:ext cx="2555776" cy="2614603"/>
          </a:xfrm>
          <a:prstGeom prst="rect">
            <a:avLst/>
          </a:prstGeom>
          <a:noFill/>
        </p:spPr>
      </p:pic>
    </p:spTree>
    <p:extLst>
      <p:ext uri="{BB962C8B-B14F-4D97-AF65-F5344CB8AC3E}">
        <p14:creationId xmlns:p14="http://schemas.microsoft.com/office/powerpoint/2010/main" val="1171598671"/>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124744"/>
            <a:ext cx="9144000" cy="3240360"/>
          </a:xfrm>
        </p:spPr>
        <p:txBody>
          <a:bodyPr>
            <a:normAutofit/>
          </a:bodyPr>
          <a:lstStyle/>
          <a:p>
            <a:pPr algn="ctr">
              <a:lnSpc>
                <a:spcPct val="200000"/>
              </a:lnSpc>
            </a:pPr>
            <a:r>
              <a:rPr lang="ar-MA" b="1" dirty="0">
                <a:solidFill>
                  <a:srgbClr val="FF0000"/>
                </a:solidFill>
              </a:rPr>
              <a:t>لماذا تتعامل الدراسات مع عينة للدراسة بدلا عن المجتمع؟</a:t>
            </a:r>
            <a:endParaRPr lang="fr-FR" b="1" dirty="0">
              <a:solidFill>
                <a:srgbClr val="FF0000"/>
              </a:solidFill>
            </a:endParaRPr>
          </a:p>
        </p:txBody>
      </p:sp>
    </p:spTree>
    <p:extLst>
      <p:ext uri="{BB962C8B-B14F-4D97-AF65-F5344CB8AC3E}">
        <p14:creationId xmlns:p14="http://schemas.microsoft.com/office/powerpoint/2010/main" val="802673872"/>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1484784"/>
            <a:ext cx="8208912" cy="3785652"/>
          </a:xfrm>
          <a:prstGeom prst="rect">
            <a:avLst/>
          </a:prstGeom>
        </p:spPr>
        <p:txBody>
          <a:bodyPr wrap="square">
            <a:spAutoFit/>
          </a:bodyPr>
          <a:lstStyle/>
          <a:p>
            <a:pPr marL="571500" lvl="0" indent="-571500" algn="r" rtl="1">
              <a:lnSpc>
                <a:spcPct val="150000"/>
              </a:lnSpc>
              <a:buClr>
                <a:srgbClr val="00B0F0"/>
              </a:buClr>
              <a:buFont typeface="Wingdings" panose="05000000000000000000" pitchFamily="2" charset="2"/>
              <a:buChar char="v"/>
            </a:pPr>
            <a:r>
              <a:rPr lang="ar-MA" sz="4000" dirty="0">
                <a:latin typeface="Simplified Arabic" panose="02020603050405020304" pitchFamily="18" charset="-78"/>
                <a:cs typeface="Simplified Arabic" panose="02020603050405020304" pitchFamily="18" charset="-78"/>
              </a:rPr>
              <a:t>امكانية التطبيق</a:t>
            </a:r>
            <a:endParaRPr lang="fr-FR" sz="4000" dirty="0">
              <a:latin typeface="Simplified Arabic" panose="02020603050405020304" pitchFamily="18" charset="-78"/>
              <a:cs typeface="Simplified Arabic" panose="02020603050405020304" pitchFamily="18" charset="-78"/>
            </a:endParaRPr>
          </a:p>
          <a:p>
            <a:pPr marL="571500" lvl="0" indent="-571500" algn="r" rtl="1">
              <a:lnSpc>
                <a:spcPct val="150000"/>
              </a:lnSpc>
              <a:buClr>
                <a:srgbClr val="00B0F0"/>
              </a:buClr>
              <a:buFont typeface="Wingdings" panose="05000000000000000000" pitchFamily="2" charset="2"/>
              <a:buChar char="v"/>
            </a:pPr>
            <a:r>
              <a:rPr lang="ar-MA" sz="4000" dirty="0">
                <a:latin typeface="Simplified Arabic" panose="02020603050405020304" pitchFamily="18" charset="-78"/>
                <a:cs typeface="Simplified Arabic" panose="02020603050405020304" pitchFamily="18" charset="-78"/>
              </a:rPr>
              <a:t>السرعة في الانجاز من حيث الوقت والجهد</a:t>
            </a:r>
            <a:endParaRPr lang="fr-FR" sz="4000" dirty="0">
              <a:latin typeface="Simplified Arabic" panose="02020603050405020304" pitchFamily="18" charset="-78"/>
              <a:cs typeface="Simplified Arabic" panose="02020603050405020304" pitchFamily="18" charset="-78"/>
            </a:endParaRPr>
          </a:p>
          <a:p>
            <a:pPr marL="571500" lvl="0" indent="-571500" algn="r" rtl="1">
              <a:lnSpc>
                <a:spcPct val="150000"/>
              </a:lnSpc>
              <a:buClr>
                <a:srgbClr val="00B0F0"/>
              </a:buClr>
              <a:buFont typeface="Wingdings" panose="05000000000000000000" pitchFamily="2" charset="2"/>
              <a:buChar char="v"/>
            </a:pPr>
            <a:r>
              <a:rPr lang="ar-MA" sz="4000" dirty="0">
                <a:latin typeface="Simplified Arabic" panose="02020603050405020304" pitchFamily="18" charset="-78"/>
                <a:cs typeface="Simplified Arabic" panose="02020603050405020304" pitchFamily="18" charset="-78"/>
              </a:rPr>
              <a:t>الدقة</a:t>
            </a:r>
            <a:endParaRPr lang="fr-FR" sz="4000" dirty="0">
              <a:latin typeface="Simplified Arabic" panose="02020603050405020304" pitchFamily="18" charset="-78"/>
              <a:cs typeface="Simplified Arabic" panose="02020603050405020304" pitchFamily="18" charset="-78"/>
            </a:endParaRPr>
          </a:p>
          <a:p>
            <a:pPr marL="571500" lvl="0" indent="-571500" algn="r" rtl="1">
              <a:lnSpc>
                <a:spcPct val="150000"/>
              </a:lnSpc>
              <a:buClr>
                <a:srgbClr val="00B0F0"/>
              </a:buClr>
              <a:buFont typeface="Wingdings" panose="05000000000000000000" pitchFamily="2" charset="2"/>
              <a:buChar char="v"/>
            </a:pPr>
            <a:r>
              <a:rPr lang="ar-MA" sz="4000" dirty="0" smtClean="0">
                <a:latin typeface="Simplified Arabic" panose="02020603050405020304" pitchFamily="18" charset="-78"/>
                <a:cs typeface="Simplified Arabic" panose="02020603050405020304" pitchFamily="18" charset="-78"/>
              </a:rPr>
              <a:t>الكلفة</a:t>
            </a:r>
            <a:endParaRPr lang="fr-FR" sz="40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998108613"/>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68760"/>
            <a:ext cx="8748464" cy="5955476"/>
          </a:xfrm>
          <a:prstGeom prst="rect">
            <a:avLst/>
          </a:prstGeom>
        </p:spPr>
        <p:txBody>
          <a:bodyPr wrap="square">
            <a:spAutoFit/>
          </a:bodyPr>
          <a:lstStyle/>
          <a:p>
            <a:pPr algn="just" rtl="1" fontAlgn="base"/>
            <a:r>
              <a:rPr lang="ar-DZ" sz="2300" dirty="0" smtClean="0"/>
              <a:t>من أجل إعداد استبيان جيد هناك عدد من الخطوات المتسلسلة التي يَحسُن اتّباعها، وهي على النحو التالي:</a:t>
            </a:r>
          </a:p>
          <a:p>
            <a:pPr algn="just" rtl="1"/>
            <a:r>
              <a:rPr lang="ar-DZ" sz="2400" b="1" dirty="0" smtClean="0">
                <a:solidFill>
                  <a:srgbClr val="FFFF00"/>
                </a:solidFill>
              </a:rPr>
              <a:t>تحديد طبيعة المعلومات والبيانات المطلوبة</a:t>
            </a:r>
            <a:r>
              <a:rPr lang="ar-DZ" sz="2400" b="1" dirty="0" smtClean="0"/>
              <a:t>: </a:t>
            </a:r>
            <a:r>
              <a:rPr lang="ar-DZ" sz="2400" dirty="0" smtClean="0"/>
              <a:t>ويتم تحديد المعلومات والبيانات وفقًا لأهداف وفرضيات البحث، حيث يقسم الباحث الموضوع إلى مجموعة من العناصر الأساسية، ويقوم بترتيبها، وفي ضوء ذلك يضع تصورًا مبدئيًّا لاستمارة الاستبيان.</a:t>
            </a:r>
          </a:p>
          <a:p>
            <a:pPr algn="just" rtl="1"/>
            <a:r>
              <a:rPr lang="ar-DZ" sz="2400" b="1" dirty="0" smtClean="0">
                <a:solidFill>
                  <a:srgbClr val="FFFF00"/>
                </a:solidFill>
              </a:rPr>
              <a:t>تحديد عينة الدراسة:</a:t>
            </a:r>
            <a:r>
              <a:rPr lang="ar-DZ" sz="2400" dirty="0" smtClean="0"/>
              <a:t> وهي عبارة عن مجموعة المفحوصين (المبحوثين) التي تمثل مجتمع الدراسة، وتلك العينة يجب أن تتضح فيها خصائص موضوع البحث العلمي، </a:t>
            </a:r>
            <a:r>
              <a:rPr lang="ar-DZ" sz="2400" b="1" dirty="0" smtClean="0"/>
              <a:t>فعلى سبيل المثال</a:t>
            </a:r>
            <a:r>
              <a:rPr lang="ar-DZ" sz="2400" dirty="0" smtClean="0"/>
              <a:t> في حالة دراسة مشكلة التأخر في النطق عند الأطفال، يجب على الباحث أن يختار الفئة العمرية المناسبة لذلك؛ </a:t>
            </a:r>
          </a:p>
          <a:p>
            <a:pPr algn="just" rtl="1"/>
            <a:r>
              <a:rPr lang="ar-DZ" sz="2400" b="1" dirty="0" smtClean="0">
                <a:solidFill>
                  <a:srgbClr val="FFFF00"/>
                </a:solidFill>
              </a:rPr>
              <a:t>تصميم الاستبيان:</a:t>
            </a:r>
            <a:r>
              <a:rPr lang="ar-DZ" sz="2400" dirty="0" smtClean="0"/>
              <a:t> بعد الانتهاء من المراحل السابقة يقوم الباحث بصياغة الأسئلة، مع الأخذ في الاعتبار أن تكون الأسئلة مترابطة وواضحة بالنسبة للمفحوصين، مع الابتعاد عن الأسئلة ذات التركيبات المعقدة، وكذلك الأسئلة الشخصية المحرجة التي قد يتجنب المفحوصون الإجابة عنها، وكذلك ينبغي على الباحث أن يستخدم الأسئلة الاختيارية التي تبين مدى </a:t>
            </a:r>
            <a:r>
              <a:rPr lang="ar-DZ" sz="2400" dirty="0" smtClean="0">
                <a:solidFill>
                  <a:srgbClr val="FF0000"/>
                </a:solidFill>
              </a:rPr>
              <a:t>مصداقية</a:t>
            </a:r>
            <a:r>
              <a:rPr lang="ar-DZ" sz="2400" dirty="0" smtClean="0"/>
              <a:t> الإجابة.</a:t>
            </a:r>
          </a:p>
          <a:p>
            <a:pPr algn="just"/>
            <a:r>
              <a:rPr lang="ar-DZ" sz="2400" dirty="0" smtClean="0"/>
              <a:t/>
            </a:r>
            <a:br>
              <a:rPr lang="ar-DZ" sz="2400" dirty="0" smtClean="0"/>
            </a:br>
            <a:endParaRPr lang="ar-DZ" sz="2300" dirty="0" smtClean="0"/>
          </a:p>
        </p:txBody>
      </p:sp>
      <p:sp>
        <p:nvSpPr>
          <p:cNvPr id="3" name="Titre 1"/>
          <p:cNvSpPr txBox="1">
            <a:spLocks/>
          </p:cNvSpPr>
          <p:nvPr/>
        </p:nvSpPr>
        <p:spPr>
          <a:xfrm>
            <a:off x="827584" y="476672"/>
            <a:ext cx="7520940" cy="54864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SA" sz="2800" b="1" i="0" u="none" strike="noStrike" kern="1200" cap="all" spc="0" normalizeH="0" baseline="0" noProof="0" dirty="0" smtClean="0">
                <a:ln>
                  <a:noFill/>
                </a:ln>
                <a:solidFill>
                  <a:srgbClr val="FF0000"/>
                </a:solidFill>
                <a:effectLst/>
                <a:uLnTx/>
                <a:uFillTx/>
                <a:latin typeface="Times New Roman" pitchFamily="18" charset="0"/>
                <a:ea typeface="+mj-ea"/>
                <a:cs typeface="Times New Roman" pitchFamily="18" charset="0"/>
              </a:rPr>
              <a:t>خطوات تصميم </a:t>
            </a:r>
            <a:r>
              <a:rPr kumimoji="0" lang="ar-SA" sz="2800" b="1" i="0" u="none" strike="noStrike" kern="1200" cap="all" spc="0" normalizeH="0" baseline="0" noProof="0" dirty="0" err="1" smtClean="0">
                <a:ln>
                  <a:noFill/>
                </a:ln>
                <a:solidFill>
                  <a:srgbClr val="FF0000"/>
                </a:solidFill>
                <a:effectLst/>
                <a:uLnTx/>
                <a:uFillTx/>
                <a:latin typeface="Times New Roman" pitchFamily="18" charset="0"/>
                <a:ea typeface="+mj-ea"/>
                <a:cs typeface="Times New Roman" pitchFamily="18" charset="0"/>
              </a:rPr>
              <a:t>الإستبيان</a:t>
            </a:r>
            <a:r>
              <a:rPr kumimoji="0" lang="ar-DZ" sz="2800" b="1" i="0" u="none" strike="noStrike" kern="1200" cap="all" spc="0" normalizeH="0" baseline="0" noProof="0" dirty="0" smtClean="0">
                <a:ln>
                  <a:noFill/>
                </a:ln>
                <a:solidFill>
                  <a:srgbClr val="FF0000"/>
                </a:solidFill>
                <a:effectLst/>
                <a:uLnTx/>
                <a:uFillTx/>
                <a:latin typeface="Times New Roman" pitchFamily="18" charset="0"/>
                <a:ea typeface="+mj-ea"/>
                <a:cs typeface="Times New Roman" pitchFamily="18" charset="0"/>
              </a:rPr>
              <a:t>(1</a:t>
            </a:r>
            <a:r>
              <a:rPr kumimoji="0" lang="ar-DZ" sz="2800" b="1" i="0" u="none" strike="noStrike" kern="1200" cap="all" spc="0" normalizeH="0" baseline="0" noProof="0" dirty="0" err="1" smtClean="0">
                <a:ln>
                  <a:noFill/>
                </a:ln>
                <a:solidFill>
                  <a:srgbClr val="FF0000"/>
                </a:solidFill>
                <a:effectLst/>
                <a:uLnTx/>
                <a:uFillTx/>
                <a:latin typeface="Times New Roman" pitchFamily="18" charset="0"/>
                <a:ea typeface="+mj-ea"/>
                <a:cs typeface="Times New Roman" pitchFamily="18" charset="0"/>
              </a:rPr>
              <a:t>)</a:t>
            </a:r>
            <a:endParaRPr kumimoji="0" lang="fr-FR" sz="2800" b="1" i="0" u="none" strike="noStrike" kern="1200" cap="all" spc="0" normalizeH="0" baseline="0" noProof="0" dirty="0">
              <a:ln>
                <a:noFill/>
              </a:ln>
              <a:solidFill>
                <a:srgbClr val="FF0000"/>
              </a:solidFill>
              <a:effectLst/>
              <a:uLnTx/>
              <a:uFillTx/>
              <a:latin typeface="Times New Roman" pitchFamily="18" charset="0"/>
              <a:ea typeface="+mj-ea"/>
              <a:cs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53818"/>
            <a:ext cx="8748464" cy="5247590"/>
          </a:xfrm>
          <a:prstGeom prst="rect">
            <a:avLst/>
          </a:prstGeom>
        </p:spPr>
        <p:txBody>
          <a:bodyPr wrap="square">
            <a:spAutoFit/>
          </a:bodyPr>
          <a:lstStyle/>
          <a:p>
            <a:pPr algn="just" rtl="1">
              <a:buClr>
                <a:srgbClr val="00FF00"/>
              </a:buClr>
              <a:buFont typeface="Wingdings" pitchFamily="2" charset="2"/>
              <a:buChar char="q"/>
            </a:pPr>
            <a:r>
              <a:rPr lang="ar-DZ" sz="2400" b="1" dirty="0" smtClean="0">
                <a:solidFill>
                  <a:srgbClr val="FFFF00"/>
                </a:solidFill>
              </a:rPr>
              <a:t>تحكيم الاستبيان في البحث العلمي:</a:t>
            </a:r>
            <a:r>
              <a:rPr lang="ar-DZ" sz="2400" dirty="0" smtClean="0"/>
              <a:t> والمعني بذلك عرض استمارة الاستبيان على الخبراء العلميين؛ لإبداء الرأي في مدى فاعليتها في الحصول على المعلومات التي يود الباحث العلمي في جمعها، ويكون ذلك من خلال مقارنة موضوع البحث العلمي بالأسئلة التي يطرحها الباحث في استمارة الاستبيان، وكذلك يمكن أن يستعين الباحث بالاستبيانات السابقة التي صاغها الباحثون السابقون في نفس موضوع البحث العلمي، مع إضافة ما يتراءى له من تعديلات.</a:t>
            </a:r>
          </a:p>
          <a:p>
            <a:pPr algn="just" rtl="1">
              <a:buClr>
                <a:srgbClr val="00FF00"/>
              </a:buClr>
              <a:buFont typeface="Wingdings" pitchFamily="2" charset="2"/>
              <a:buChar char="q"/>
            </a:pPr>
            <a:r>
              <a:rPr lang="ar-DZ" sz="2400" b="1" dirty="0" smtClean="0">
                <a:solidFill>
                  <a:srgbClr val="FFFF00"/>
                </a:solidFill>
              </a:rPr>
              <a:t>اختبار وتجربة الاستبيان:</a:t>
            </a:r>
            <a:r>
              <a:rPr lang="ar-DZ" sz="2400" b="1" dirty="0" smtClean="0"/>
              <a:t> </a:t>
            </a:r>
            <a:r>
              <a:rPr lang="ar-DZ" sz="2400" dirty="0" smtClean="0"/>
              <a:t>وعلى الرغم من القيام بجميع الخطوات سالفة الذكر، فإنه ينبغي على الباحث العلمي أن يقوم بإجراء اختبار لاستمارة الاستبيان على جزء من العينة؛ للتأكد من خلوها من الأخطاء، وفي حالة ظهور أي سلبيات بعد الاختبار يقوم الباحث في ضوئها بتصحيح الأخطاء، وصياغة الأسئلة بشكل نهائي استعدادًا للقيام بالاستبيان الشامل.</a:t>
            </a:r>
          </a:p>
          <a:p>
            <a:pPr algn="just" rtl="1">
              <a:buClr>
                <a:srgbClr val="00FF00"/>
              </a:buClr>
              <a:buFont typeface="Wingdings" pitchFamily="2" charset="2"/>
              <a:buChar char="q"/>
            </a:pPr>
            <a:r>
              <a:rPr lang="ar-DZ" sz="2400" b="1" dirty="0" smtClean="0">
                <a:solidFill>
                  <a:srgbClr val="FFFF00"/>
                </a:solidFill>
              </a:rPr>
              <a:t>الإجراء النهائي للاستبيان:</a:t>
            </a:r>
            <a:r>
              <a:rPr lang="ar-DZ" sz="2400" dirty="0" smtClean="0"/>
              <a:t> وهي المرحلة الأخيرة، حيث يقوم الباحث أو الدارس بطرح استمارات الاستبيان على المفحوصين</a:t>
            </a:r>
            <a:r>
              <a:rPr lang="fr-FR" sz="2400" dirty="0" smtClean="0"/>
              <a:t>.</a:t>
            </a:r>
            <a:endParaRPr lang="ar-DZ" sz="2400" dirty="0" smtClean="0"/>
          </a:p>
          <a:p>
            <a:pPr algn="just"/>
            <a:r>
              <a:rPr lang="ar-DZ" sz="2400" dirty="0" smtClean="0"/>
              <a:t/>
            </a:r>
            <a:br>
              <a:rPr lang="ar-DZ" sz="2400" dirty="0" smtClean="0"/>
            </a:br>
            <a:endParaRPr lang="ar-DZ" sz="2300" dirty="0" smtClean="0"/>
          </a:p>
        </p:txBody>
      </p:sp>
      <p:sp>
        <p:nvSpPr>
          <p:cNvPr id="3" name="Titre 1"/>
          <p:cNvSpPr txBox="1">
            <a:spLocks/>
          </p:cNvSpPr>
          <p:nvPr/>
        </p:nvSpPr>
        <p:spPr>
          <a:xfrm>
            <a:off x="755576" y="764704"/>
            <a:ext cx="7520940" cy="54864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SA" sz="2800" b="1" i="0" u="none" strike="noStrike" kern="1200" cap="all" spc="0" normalizeH="0" baseline="0" noProof="0" dirty="0" smtClean="0">
                <a:ln>
                  <a:noFill/>
                </a:ln>
                <a:solidFill>
                  <a:srgbClr val="FF0000"/>
                </a:solidFill>
                <a:effectLst/>
                <a:uLnTx/>
                <a:uFillTx/>
                <a:latin typeface="Times New Roman" pitchFamily="18" charset="0"/>
                <a:ea typeface="+mj-ea"/>
                <a:cs typeface="Times New Roman" pitchFamily="18" charset="0"/>
              </a:rPr>
              <a:t>خطوات تصميم </a:t>
            </a:r>
            <a:r>
              <a:rPr kumimoji="0" lang="ar-SA" sz="2800" b="1" i="0" u="none" strike="noStrike" kern="1200" cap="all" spc="0" normalizeH="0" baseline="0" noProof="0" dirty="0" err="1" smtClean="0">
                <a:ln>
                  <a:noFill/>
                </a:ln>
                <a:solidFill>
                  <a:srgbClr val="FF0000"/>
                </a:solidFill>
                <a:effectLst/>
                <a:uLnTx/>
                <a:uFillTx/>
                <a:latin typeface="Times New Roman" pitchFamily="18" charset="0"/>
                <a:ea typeface="+mj-ea"/>
                <a:cs typeface="Times New Roman" pitchFamily="18" charset="0"/>
              </a:rPr>
              <a:t>الإستبيان</a:t>
            </a:r>
            <a:r>
              <a:rPr kumimoji="0" lang="ar-DZ" sz="2800" b="1" i="0" u="none" strike="noStrike" kern="1200" cap="all" spc="0" normalizeH="0" baseline="0" noProof="0" dirty="0" smtClean="0">
                <a:ln>
                  <a:noFill/>
                </a:ln>
                <a:solidFill>
                  <a:srgbClr val="FF0000"/>
                </a:solidFill>
                <a:effectLst/>
                <a:uLnTx/>
                <a:uFillTx/>
                <a:latin typeface="Times New Roman" pitchFamily="18" charset="0"/>
                <a:ea typeface="+mj-ea"/>
                <a:cs typeface="Times New Roman" pitchFamily="18" charset="0"/>
              </a:rPr>
              <a:t>(2</a:t>
            </a:r>
            <a:r>
              <a:rPr kumimoji="0" lang="ar-DZ" sz="2800" b="1" i="0" u="none" strike="noStrike" kern="1200" cap="all" spc="0" normalizeH="0" baseline="0" noProof="0" dirty="0" err="1" smtClean="0">
                <a:ln>
                  <a:noFill/>
                </a:ln>
                <a:solidFill>
                  <a:srgbClr val="FF0000"/>
                </a:solidFill>
                <a:effectLst/>
                <a:uLnTx/>
                <a:uFillTx/>
                <a:latin typeface="Times New Roman" pitchFamily="18" charset="0"/>
                <a:ea typeface="+mj-ea"/>
                <a:cs typeface="Times New Roman" pitchFamily="18" charset="0"/>
              </a:rPr>
              <a:t>)</a:t>
            </a:r>
            <a:endParaRPr kumimoji="0" lang="fr-FR" sz="2800" b="1" i="0" u="none" strike="noStrike" kern="1200" cap="all" spc="0" normalizeH="0" baseline="0" noProof="0" dirty="0">
              <a:ln>
                <a:noFill/>
              </a:ln>
              <a:solidFill>
                <a:srgbClr val="FF0000"/>
              </a:solidFill>
              <a:effectLst/>
              <a:uLnTx/>
              <a:uFillTx/>
              <a:latin typeface="Times New Roman" pitchFamily="18" charset="0"/>
              <a:ea typeface="+mj-ea"/>
              <a:cs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253073"/>
            <a:ext cx="8892480" cy="5632311"/>
          </a:xfrm>
          <a:prstGeom prst="rect">
            <a:avLst/>
          </a:prstGeom>
        </p:spPr>
        <p:txBody>
          <a:bodyPr wrap="square">
            <a:spAutoFit/>
          </a:bodyPr>
          <a:lstStyle/>
          <a:p>
            <a:pPr algn="just" rtl="1" fontAlgn="base">
              <a:buClr>
                <a:srgbClr val="00FF00"/>
              </a:buClr>
              <a:buFont typeface="Wingdings" pitchFamily="2" charset="2"/>
              <a:buChar char="q"/>
            </a:pPr>
            <a:r>
              <a:rPr lang="ar-DZ" sz="2400" dirty="0" smtClean="0"/>
              <a:t> </a:t>
            </a:r>
            <a:r>
              <a:rPr lang="ar-DZ" sz="2400" b="1" dirty="0" smtClean="0">
                <a:solidFill>
                  <a:srgbClr val="FFFF00"/>
                </a:solidFill>
              </a:rPr>
              <a:t>توزيع الاستبيان على أفراد عينة </a:t>
            </a:r>
            <a:r>
              <a:rPr lang="ar-DZ" sz="2400" b="1" dirty="0" err="1" smtClean="0">
                <a:solidFill>
                  <a:srgbClr val="FFFF00"/>
                </a:solidFill>
              </a:rPr>
              <a:t>البحث</a:t>
            </a:r>
            <a:r>
              <a:rPr lang="ar-DZ" sz="2400" dirty="0" err="1" smtClean="0">
                <a:solidFill>
                  <a:srgbClr val="FFFF00"/>
                </a:solidFill>
              </a:rPr>
              <a:t>.</a:t>
            </a:r>
            <a:r>
              <a:rPr lang="ar-DZ" sz="2400" dirty="0" smtClean="0">
                <a:solidFill>
                  <a:srgbClr val="FFFF00"/>
                </a:solidFill>
              </a:rPr>
              <a:t> </a:t>
            </a:r>
            <a:r>
              <a:rPr lang="ar-DZ" sz="2400" dirty="0" smtClean="0"/>
              <a:t>ويجب أن يختار الباحث الوسيلة الأفضل لتوزيع الاستبيان لضمان الوصول إلى أفراد عينة البحث بأقل جهد ووقت وكلفة.</a:t>
            </a:r>
          </a:p>
          <a:p>
            <a:pPr algn="just" rtl="1" fontAlgn="base">
              <a:buClr>
                <a:srgbClr val="00FF00"/>
              </a:buClr>
              <a:buFont typeface="Wingdings" pitchFamily="2" charset="2"/>
              <a:buChar char="q"/>
            </a:pPr>
            <a:r>
              <a:rPr lang="ar-DZ" sz="2400" dirty="0" smtClean="0"/>
              <a:t> </a:t>
            </a:r>
            <a:r>
              <a:rPr lang="ar-DZ" sz="2400" b="1" dirty="0" err="1" smtClean="0">
                <a:solidFill>
                  <a:srgbClr val="FFFF00"/>
                </a:solidFill>
              </a:rPr>
              <a:t>المتابعة.</a:t>
            </a:r>
            <a:r>
              <a:rPr lang="ar-DZ" sz="2400" b="1" dirty="0" smtClean="0">
                <a:solidFill>
                  <a:srgbClr val="FFFF00"/>
                </a:solidFill>
              </a:rPr>
              <a:t> </a:t>
            </a:r>
            <a:r>
              <a:rPr lang="ar-DZ" sz="2400" dirty="0" smtClean="0"/>
              <a:t>قد يحتاج الباحث أن يؤكد على بعض أفراد العينة ضرورة إنجاز الإجابة عن أسئلة الاستبيان وإعادته إلى الباحث خلال أقصر فترة </a:t>
            </a:r>
            <a:r>
              <a:rPr lang="ar-DZ" sz="2400" dirty="0" err="1" smtClean="0"/>
              <a:t>ممكنة.</a:t>
            </a:r>
            <a:r>
              <a:rPr lang="ar-DZ" sz="2400" dirty="0" smtClean="0"/>
              <a:t> كما أنه قد يلزم إرسال نسخ أخرى من الاستبيان إلى بعض الأفراد في حال فقدان بعضها.</a:t>
            </a:r>
          </a:p>
          <a:p>
            <a:pPr algn="just" rtl="1" fontAlgn="base">
              <a:buClr>
                <a:srgbClr val="00FF00"/>
              </a:buClr>
              <a:buFont typeface="Wingdings" pitchFamily="2" charset="2"/>
              <a:buChar char="q"/>
            </a:pPr>
            <a:r>
              <a:rPr lang="ar-DZ" sz="2400" dirty="0" smtClean="0"/>
              <a:t> </a:t>
            </a:r>
            <a:r>
              <a:rPr lang="ar-DZ" sz="2400" b="1" dirty="0" smtClean="0">
                <a:solidFill>
                  <a:srgbClr val="FFFF00"/>
                </a:solidFill>
              </a:rPr>
              <a:t>تجميع نسخ الاستبيان الموزعة من أجل التأكد من الحصول على نسخ </a:t>
            </a:r>
            <a:r>
              <a:rPr lang="ar-DZ" sz="2400" b="1" dirty="0" err="1" smtClean="0">
                <a:solidFill>
                  <a:srgbClr val="FFFF00"/>
                </a:solidFill>
              </a:rPr>
              <a:t>جديدة.</a:t>
            </a:r>
            <a:r>
              <a:rPr lang="ar-DZ" sz="2400" dirty="0" smtClean="0">
                <a:solidFill>
                  <a:srgbClr val="FFFF00"/>
                </a:solidFill>
              </a:rPr>
              <a:t> </a:t>
            </a:r>
            <a:r>
              <a:rPr lang="ar-DZ" sz="2400" dirty="0" smtClean="0"/>
              <a:t>وتُجمِع مراجع علم الإحصاء على أنه يجب أن لا تقل نسبة الاسترجاع عن 60% من العدد الإجمالي، لكي تكون صالحة لأغراض التحليل الإحصائي والوصول إلى النتائج المطلوبة وتعميمها على مجتمع البحث.</a:t>
            </a:r>
            <a:r>
              <a:rPr lang="ar-SA" sz="2400" dirty="0" smtClean="0">
                <a:latin typeface="Simplified Arabic" pitchFamily="18" charset="-78"/>
                <a:cs typeface="Calibri" pitchFamily="34" charset="0"/>
              </a:rPr>
              <a:t> </a:t>
            </a:r>
            <a:endParaRPr lang="ar-DZ" sz="2400" dirty="0" smtClean="0">
              <a:latin typeface="Simplified Arabic" pitchFamily="18" charset="-78"/>
              <a:cs typeface="Calibri" pitchFamily="34" charset="0"/>
            </a:endParaRPr>
          </a:p>
          <a:p>
            <a:pPr algn="just" rtl="1" fontAlgn="base">
              <a:buClr>
                <a:srgbClr val="00FF00"/>
              </a:buClr>
              <a:buFont typeface="Wingdings" pitchFamily="2" charset="2"/>
              <a:buChar char="q"/>
            </a:pPr>
            <a:r>
              <a:rPr lang="ar-DZ" sz="2400" b="1" dirty="0" smtClean="0">
                <a:solidFill>
                  <a:srgbClr val="FFFF00"/>
                </a:solidFill>
              </a:rPr>
              <a:t>التحليل الإحصائي</a:t>
            </a:r>
            <a:r>
              <a:rPr lang="ar-DZ" b="1" u="sng" dirty="0" smtClean="0"/>
              <a:t>:</a:t>
            </a:r>
            <a:r>
              <a:rPr lang="fr-FR" dirty="0" smtClean="0"/>
              <a:t> </a:t>
            </a:r>
            <a:r>
              <a:rPr lang="ar-DZ" sz="2400" dirty="0" smtClean="0"/>
              <a:t>وهي </a:t>
            </a:r>
            <a:r>
              <a:rPr lang="ar-DZ" sz="2400" dirty="0"/>
              <a:t>المرحلة الأخيرة بالنسبة للاستبيان في البحث العلمي، حيث يتم استخدام أدوات تحليل إحصائي يدوية، وتتمثل في المتوسط الحسابي والوسيط والمنوال والدوال... إلخ، للوصول إلى نتائج رقمية أو وصفية لمشكلة البحث، وفي الوقت الحالي يمكن بسهولة استخدام تطبيقات الحاسب الآلي في تحليل المعلومات، مثل برنامج </a:t>
            </a:r>
            <a:r>
              <a:rPr lang="fr-FR" sz="2400" dirty="0"/>
              <a:t>SPSS، </a:t>
            </a:r>
            <a:r>
              <a:rPr lang="ar-DZ" sz="2400" dirty="0"/>
              <a:t>وعن طريق ذلك يتم بناء النتائج النهائية ذات الصلة بأسئلة البحث أو الفرضيات.</a:t>
            </a:r>
          </a:p>
          <a:p>
            <a:pPr algn="just" rtl="1" fontAlgn="base">
              <a:buClr>
                <a:srgbClr val="00FF00"/>
              </a:buClr>
              <a:buFont typeface="Wingdings" pitchFamily="2" charset="2"/>
              <a:buChar char="q"/>
            </a:pPr>
            <a:endParaRPr lang="ar-DZ" sz="2400" dirty="0"/>
          </a:p>
        </p:txBody>
      </p:sp>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Traînée de condensation">
  <a:themeElements>
    <a:clrScheme name="Traînée de condensation">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Traînée de condensation">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înée de condensation">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TM03457496[[fn=Parallaxe]]</Template>
  <TotalTime>2010</TotalTime>
  <Words>1373</Words>
  <Application>Microsoft Office PowerPoint</Application>
  <PresentationFormat>Affichage à l'écran (4:3)</PresentationFormat>
  <Paragraphs>159</Paragraphs>
  <Slides>23</Slides>
  <Notes>1</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23</vt:i4>
      </vt:variant>
    </vt:vector>
  </HeadingPairs>
  <TitlesOfParts>
    <vt:vector size="34" baseType="lpstr">
      <vt:lpstr>AL-Mohanad jass</vt:lpstr>
      <vt:lpstr>Arial</vt:lpstr>
      <vt:lpstr>Calibri</vt:lpstr>
      <vt:lpstr>Century Gothic</vt:lpstr>
      <vt:lpstr>PT Bold Mirror</vt:lpstr>
      <vt:lpstr>Simplified Arabic</vt:lpstr>
      <vt:lpstr>SymbolMT</vt:lpstr>
      <vt:lpstr>Times New Roman</vt:lpstr>
      <vt:lpstr>Wingdings</vt:lpstr>
      <vt:lpstr>Wingdings 2</vt:lpstr>
      <vt:lpstr>Traînée de condensation</vt:lpstr>
      <vt:lpstr>المحاضرة 01: الاستبيان(Questionnaire) </vt:lpstr>
      <vt:lpstr>Présentation PowerPoint</vt:lpstr>
      <vt:lpstr>Présentation PowerPoint</vt:lpstr>
      <vt:lpstr>Présentation PowerPoint</vt:lpstr>
      <vt:lpstr>لماذا تتعامل الدراسات مع عينة للدراسة بدلا عن المجتمع؟</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تعليمات هامة</vt:lpstr>
      <vt:lpstr>فئات الاستجابة</vt:lpstr>
      <vt:lpstr>Présentation PowerPoint</vt:lpstr>
      <vt:lpstr>Présentation PowerPoint</vt:lpstr>
      <vt:lpstr>مزايا وعيوب الإستبيان  </vt:lpstr>
      <vt:lpstr>Présentation PowerPoint</vt:lpstr>
      <vt:lpstr>تصنيف وتبويب البيانات</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1: مفاهيم اساسية</dc:title>
  <dc:creator>aa</dc:creator>
  <cp:lastModifiedBy>PC</cp:lastModifiedBy>
  <cp:revision>78</cp:revision>
  <dcterms:created xsi:type="dcterms:W3CDTF">2018-02-04T21:26:55Z</dcterms:created>
  <dcterms:modified xsi:type="dcterms:W3CDTF">2021-04-06T09:31:43Z</dcterms:modified>
</cp:coreProperties>
</file>