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3088"/>
  </p:normalViewPr>
  <p:slideViewPr>
    <p:cSldViewPr>
      <p:cViewPr varScale="1">
        <p:scale>
          <a:sx n="102" d="100"/>
          <a:sy n="102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53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53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637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6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747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283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13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26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1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642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2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pPr/>
              <a:t>22/10/19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979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38" y="1124744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1804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1804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0</Words>
  <Application>Microsoft Macintosh PowerPoint</Application>
  <PresentationFormat>Affichage à l'écran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Microsoft Office User</cp:lastModifiedBy>
  <cp:revision>28</cp:revision>
  <dcterms:created xsi:type="dcterms:W3CDTF">2018-10-24T21:17:56Z</dcterms:created>
  <dcterms:modified xsi:type="dcterms:W3CDTF">2019-10-22T12:25:11Z</dcterms:modified>
  <cp:category/>
</cp:coreProperties>
</file>