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22" r:id="rId4"/>
    <p:sldId id="323" r:id="rId5"/>
    <p:sldId id="324" r:id="rId6"/>
    <p:sldId id="312" r:id="rId7"/>
    <p:sldId id="325" r:id="rId8"/>
    <p:sldId id="326" r:id="rId9"/>
    <p:sldId id="314" r:id="rId10"/>
    <p:sldId id="32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اللغة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تغيير المصطلحات القديمة وإحلالها بمصطلحات مناسبة للثقافة الجديدة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تكوين الأفراد على تطبيقات </a:t>
          </a:r>
          <a:r>
            <a:rPr lang="ar-SA" sz="3600" b="1" dirty="0" err="1" smtClean="0"/>
            <a:t>و</a:t>
          </a:r>
          <a:r>
            <a:rPr lang="ar-SA" sz="3600" b="1" dirty="0" smtClean="0"/>
            <a:t> مفاهيم </a:t>
          </a:r>
          <a:r>
            <a:rPr lang="ar-SA" sz="3600" b="1" dirty="0" err="1" smtClean="0"/>
            <a:t>و</a:t>
          </a:r>
          <a:r>
            <a:rPr lang="ar-SA" sz="3600" b="1" dirty="0" smtClean="0"/>
            <a:t> ممارسات جديدة تتلاءم مع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التعليم والتكوين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06897594-B485-4B45-B003-20B6BD28A3A8}" type="presOf" srcId="{D13C0C02-53FF-4F6F-82EA-9DEC839EAB06}" destId="{720E0189-AB8F-4B88-A249-FFEC80E01302}" srcOrd="0" destOrd="0" presId="urn:microsoft.com/office/officeart/2005/8/layout/hList1"/>
    <dgm:cxn modelId="{4ED71827-7BE1-4CA9-8F74-599610676043}" type="presOf" srcId="{89C072A3-B4BC-4F3C-A37E-BE3951261119}" destId="{A7E1B4F7-4555-45AA-B840-650E4B525960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9A68ADC8-ABDF-46B9-AF77-76CAA11ECA2F}" type="presOf" srcId="{275B34C2-4AE9-4A86-B658-BCD97209A207}" destId="{E37A640D-BB78-4B3B-B98B-E1C10689FEBC}" srcOrd="0" destOrd="0" presId="urn:microsoft.com/office/officeart/2005/8/layout/hList1"/>
    <dgm:cxn modelId="{36242D94-2D0E-42C4-8C0B-F61772A96A7C}" type="presOf" srcId="{1BED1B73-3DA8-45AE-B63E-3577EE219CB0}" destId="{E19B8C85-A487-44AA-8D9F-C2FAA77AAD4F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19181593-D212-4EDB-A8E2-82BE690A0B91}" type="presOf" srcId="{ACFC70AF-CB52-480C-A5FD-AD47DE6826B4}" destId="{92A86431-68EB-4DDD-926D-6CECE8CE5E14}" srcOrd="0" destOrd="0" presId="urn:microsoft.com/office/officeart/2005/8/layout/hList1"/>
    <dgm:cxn modelId="{F9E79FA7-FFF7-41CC-8492-87B1F452411F}" type="presParOf" srcId="{720E0189-AB8F-4B88-A249-FFEC80E01302}" destId="{DA8C118C-A068-4964-B9A1-B524F79172E4}" srcOrd="0" destOrd="0" presId="urn:microsoft.com/office/officeart/2005/8/layout/hList1"/>
    <dgm:cxn modelId="{94AF370A-2791-4B05-A28A-06C0E229ACA2}" type="presParOf" srcId="{DA8C118C-A068-4964-B9A1-B524F79172E4}" destId="{A7E1B4F7-4555-45AA-B840-650E4B525960}" srcOrd="0" destOrd="0" presId="urn:microsoft.com/office/officeart/2005/8/layout/hList1"/>
    <dgm:cxn modelId="{8A9CDEE9-CECD-489B-B64E-B6DCAACA8F89}" type="presParOf" srcId="{DA8C118C-A068-4964-B9A1-B524F79172E4}" destId="{E37A640D-BB78-4B3B-B98B-E1C10689FEBC}" srcOrd="1" destOrd="0" presId="urn:microsoft.com/office/officeart/2005/8/layout/hList1"/>
    <dgm:cxn modelId="{C35434F2-D569-4DC8-8F55-C5072E87E114}" type="presParOf" srcId="{720E0189-AB8F-4B88-A249-FFEC80E01302}" destId="{900B6C92-4510-4A02-B04B-CD57BADEC3E4}" srcOrd="1" destOrd="0" presId="urn:microsoft.com/office/officeart/2005/8/layout/hList1"/>
    <dgm:cxn modelId="{27CCC122-8D03-448E-9765-967E3C691B8F}" type="presParOf" srcId="{720E0189-AB8F-4B88-A249-FFEC80E01302}" destId="{A361F3A8-41F9-42F6-903A-178A46AE0CC6}" srcOrd="2" destOrd="0" presId="urn:microsoft.com/office/officeart/2005/8/layout/hList1"/>
    <dgm:cxn modelId="{FD8A4916-57EF-4723-8D3D-F155F8AD00FB}" type="presParOf" srcId="{A361F3A8-41F9-42F6-903A-178A46AE0CC6}" destId="{E19B8C85-A487-44AA-8D9F-C2FAA77AAD4F}" srcOrd="0" destOrd="0" presId="urn:microsoft.com/office/officeart/2005/8/layout/hList1"/>
    <dgm:cxn modelId="{0E6FF5C2-8F73-49F1-9A5D-13E32BE5B5E9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الاتصال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b="1" dirty="0" smtClean="0"/>
            <a:t>توفير جميع المعلومات التي يحتاجها الأفراد حول التغيير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b="1" dirty="0" smtClean="0"/>
            <a:t>توقع القادة للتهديدات التي ستواجهها 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التوقع والرؤية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2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9B0899EA-D4D2-4C7D-B372-B7109A15881F}" type="presOf" srcId="{1BED1B73-3DA8-45AE-B63E-3577EE219CB0}" destId="{E19B8C85-A487-44AA-8D9F-C2FAA77AAD4F}" srcOrd="0" destOrd="0" presId="urn:microsoft.com/office/officeart/2005/8/layout/hList1"/>
    <dgm:cxn modelId="{054D9BD6-2D2F-4040-9E4F-DB6AAF205C24}" type="presOf" srcId="{ACFC70AF-CB52-480C-A5FD-AD47DE6826B4}" destId="{92A86431-68EB-4DDD-926D-6CECE8CE5E14}" srcOrd="0" destOrd="0" presId="urn:microsoft.com/office/officeart/2005/8/layout/hList1"/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8259CF77-39F4-40AE-9F46-3BF64485DFF0}" type="presOf" srcId="{89C072A3-B4BC-4F3C-A37E-BE3951261119}" destId="{A7E1B4F7-4555-45AA-B840-650E4B525960}" srcOrd="0" destOrd="0" presId="urn:microsoft.com/office/officeart/2005/8/layout/hList1"/>
    <dgm:cxn modelId="{9D170C89-DA7F-454E-8AE2-6C1A492E1B6A}" type="presOf" srcId="{275B34C2-4AE9-4A86-B658-BCD97209A207}" destId="{E37A640D-BB78-4B3B-B98B-E1C10689FEBC}" srcOrd="0" destOrd="0" presId="urn:microsoft.com/office/officeart/2005/8/layout/hList1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AF31351F-3074-4472-817D-D8A131FD7A92}" type="presOf" srcId="{D13C0C02-53FF-4F6F-82EA-9DEC839EAB06}" destId="{720E0189-AB8F-4B88-A249-FFEC80E01302}" srcOrd="0" destOrd="0" presId="urn:microsoft.com/office/officeart/2005/8/layout/hList1"/>
    <dgm:cxn modelId="{92355C33-5A31-4B36-938B-65FC09A7B79C}" type="presParOf" srcId="{720E0189-AB8F-4B88-A249-FFEC80E01302}" destId="{DA8C118C-A068-4964-B9A1-B524F79172E4}" srcOrd="0" destOrd="0" presId="urn:microsoft.com/office/officeart/2005/8/layout/hList1"/>
    <dgm:cxn modelId="{EE076463-3D17-4D7E-A0E6-CADC81511D34}" type="presParOf" srcId="{DA8C118C-A068-4964-B9A1-B524F79172E4}" destId="{A7E1B4F7-4555-45AA-B840-650E4B525960}" srcOrd="0" destOrd="0" presId="urn:microsoft.com/office/officeart/2005/8/layout/hList1"/>
    <dgm:cxn modelId="{9F12BBE3-E245-4B82-8608-B9FA8872243C}" type="presParOf" srcId="{DA8C118C-A068-4964-B9A1-B524F79172E4}" destId="{E37A640D-BB78-4B3B-B98B-E1C10689FEBC}" srcOrd="1" destOrd="0" presId="urn:microsoft.com/office/officeart/2005/8/layout/hList1"/>
    <dgm:cxn modelId="{E0C6ED03-ED93-4878-A590-1CA717003A80}" type="presParOf" srcId="{720E0189-AB8F-4B88-A249-FFEC80E01302}" destId="{900B6C92-4510-4A02-B04B-CD57BADEC3E4}" srcOrd="1" destOrd="0" presId="urn:microsoft.com/office/officeart/2005/8/layout/hList1"/>
    <dgm:cxn modelId="{48232F96-8E04-4AB1-BF14-2E2EF299F769}" type="presParOf" srcId="{720E0189-AB8F-4B88-A249-FFEC80E01302}" destId="{A361F3A8-41F9-42F6-903A-178A46AE0CC6}" srcOrd="2" destOrd="0" presId="urn:microsoft.com/office/officeart/2005/8/layout/hList1"/>
    <dgm:cxn modelId="{90A43CA1-7C5D-47CA-A1C0-829D48E9D2E0}" type="presParOf" srcId="{A361F3A8-41F9-42F6-903A-178A46AE0CC6}" destId="{E19B8C85-A487-44AA-8D9F-C2FAA77AAD4F}" srcOrd="0" destOrd="0" presId="urn:microsoft.com/office/officeart/2005/8/layout/hList1"/>
    <dgm:cxn modelId="{23C163D6-866E-4BDD-8CE0-4A4C300953A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الانتظار المعياري</a:t>
          </a:r>
          <a:endParaRPr lang="fr-FR" sz="36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SA" sz="3600" dirty="0" smtClean="0"/>
            <a:t>وعي الفرد بتوقعات الآخرين</a:t>
          </a:r>
          <a:endParaRPr lang="fr-FR" sz="36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3600" dirty="0" smtClean="0"/>
            <a:t>قيام المنظمة بمواكبة الجديد في عالم الأعمال</a:t>
          </a:r>
          <a:endParaRPr lang="fr-FR" sz="36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89C072A3-B4BC-4F3C-A37E-BE3951261119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الموضة</a:t>
          </a:r>
          <a:endParaRPr lang="fr-FR" sz="3600" b="1" dirty="0">
            <a:solidFill>
              <a:schemeClr val="tx1"/>
            </a:solidFill>
          </a:endParaRPr>
        </a:p>
      </dgm:t>
    </dgm:pt>
    <dgm:pt modelId="{04E72D02-2047-4591-AF20-4D6890AFFF5D}" type="par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353ED01-E7D2-424F-9A87-ACC20DEE0DB0}" type="sibTrans" cxnId="{7BAABC66-DC49-4977-838D-E7FA41CD7DA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812E656-41D9-497D-9D19-ABE2B582241C}">
      <dgm:prSet custT="1"/>
      <dgm:spPr/>
      <dgm:t>
        <a:bodyPr/>
        <a:lstStyle/>
        <a:p>
          <a:r>
            <a:rPr lang="ar-SA" sz="2800" b="1" dirty="0" smtClean="0">
              <a:solidFill>
                <a:schemeClr val="tx1"/>
              </a:solidFill>
            </a:rPr>
            <a:t>الأمثلة والنماذج الثقافية</a:t>
          </a:r>
          <a:endParaRPr lang="fr-FR" sz="2800" dirty="0">
            <a:solidFill>
              <a:schemeClr val="tx1"/>
            </a:solidFill>
          </a:endParaRPr>
        </a:p>
      </dgm:t>
    </dgm:pt>
    <dgm:pt modelId="{6EF9DB11-7069-4B1A-B6F3-FF9A8FA31FBE}" type="parTrans" cxnId="{243330AC-A5F8-4778-AB18-24038B64834B}">
      <dgm:prSet/>
      <dgm:spPr/>
      <dgm:t>
        <a:bodyPr/>
        <a:lstStyle/>
        <a:p>
          <a:endParaRPr lang="fr-FR"/>
        </a:p>
      </dgm:t>
    </dgm:pt>
    <dgm:pt modelId="{817E5544-B7EB-4C3C-A2A0-F9B79A9E4A1A}" type="sibTrans" cxnId="{243330AC-A5F8-4778-AB18-24038B64834B}">
      <dgm:prSet/>
      <dgm:spPr/>
      <dgm:t>
        <a:bodyPr/>
        <a:lstStyle/>
        <a:p>
          <a:endParaRPr lang="fr-FR"/>
        </a:p>
      </dgm:t>
    </dgm:pt>
    <dgm:pt modelId="{A8BBD964-25CD-40D5-9C4C-6B98FE1B3122}">
      <dgm:prSet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pPr rtl="1"/>
          <a:r>
            <a:rPr lang="ar-SA" smtClean="0"/>
            <a:t>رموز يقتدى بها مثل القادة أو المنظمات الرائدة أو الأبطال</a:t>
          </a:r>
          <a:endParaRPr lang="fr-FR"/>
        </a:p>
      </dgm:t>
    </dgm:pt>
    <dgm:pt modelId="{F0DEB3FB-348C-4C92-9E88-BDF3CC987051}" type="parTrans" cxnId="{301123C5-38E1-45F1-A63F-03A6EFE544F6}">
      <dgm:prSet/>
      <dgm:spPr/>
    </dgm:pt>
    <dgm:pt modelId="{8F6439FD-D402-4DCC-9C66-7FFD477EA900}" type="sibTrans" cxnId="{301123C5-38E1-45F1-A63F-03A6EFE544F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A8C118C-A068-4964-B9A1-B524F79172E4}" type="pres">
      <dgm:prSet presAssocID="{89C072A3-B4BC-4F3C-A37E-BE3951261119}" presName="composite" presStyleCnt="0"/>
      <dgm:spPr/>
    </dgm:pt>
    <dgm:pt modelId="{A7E1B4F7-4555-45AA-B840-650E4B525960}" type="pres">
      <dgm:prSet presAssocID="{89C072A3-B4BC-4F3C-A37E-BE395126111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7A640D-BB78-4B3B-B98B-E1C10689FEBC}" type="pres">
      <dgm:prSet presAssocID="{89C072A3-B4BC-4F3C-A37E-BE395126111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0B6C92-4510-4A02-B04B-CD57BADEC3E4}" type="pres">
      <dgm:prSet presAssocID="{D353ED01-E7D2-424F-9A87-ACC20DEE0DB0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1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B6AA14-245A-492D-90AD-881D3A43F69E}" type="pres">
      <dgm:prSet presAssocID="{3B871F77-A0B0-4698-9BBA-7075084ACCCA}" presName="space" presStyleCnt="0"/>
      <dgm:spPr/>
    </dgm:pt>
    <dgm:pt modelId="{4EFA9C70-33B3-446E-8547-2D53DAF6A576}" type="pres">
      <dgm:prSet presAssocID="{5812E656-41D9-497D-9D19-ABE2B582241C}" presName="composite" presStyleCnt="0"/>
      <dgm:spPr/>
    </dgm:pt>
    <dgm:pt modelId="{57C034CA-7911-4710-BC56-2BA8FDBDE47E}" type="pres">
      <dgm:prSet presAssocID="{5812E656-41D9-497D-9D19-ABE2B582241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482B3438-6F1C-4FD5-BF97-C1B4F9A90B66}" type="pres">
      <dgm:prSet presAssocID="{5812E656-41D9-497D-9D19-ABE2B582241C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1D0301E-2C57-4E1C-A907-400B52775BD4}" srcId="{89C072A3-B4BC-4F3C-A37E-BE3951261119}" destId="{275B34C2-4AE9-4A86-B658-BCD97209A207}" srcOrd="0" destOrd="0" parTransId="{1C5A5109-1F56-4F0E-9BD5-2BD82D3B2037}" sibTransId="{607E1BE9-B4D4-495F-940C-6C185A709F6B}"/>
    <dgm:cxn modelId="{AEF95AB0-EF72-4678-BAF5-90DF44703FD0}" srcId="{D13C0C02-53FF-4F6F-82EA-9DEC839EAB06}" destId="{1BED1B73-3DA8-45AE-B63E-3577EE219CB0}" srcOrd="1" destOrd="0" parTransId="{9772E969-2385-4BAA-B0B4-4EEA7059F27D}" sibTransId="{3B871F77-A0B0-4698-9BBA-7075084ACCCA}"/>
    <dgm:cxn modelId="{243330AC-A5F8-4778-AB18-24038B64834B}" srcId="{D13C0C02-53FF-4F6F-82EA-9DEC839EAB06}" destId="{5812E656-41D9-497D-9D19-ABE2B582241C}" srcOrd="2" destOrd="0" parTransId="{6EF9DB11-7069-4B1A-B6F3-FF9A8FA31FBE}" sibTransId="{817E5544-B7EB-4C3C-A2A0-F9B79A9E4A1A}"/>
    <dgm:cxn modelId="{7BAABC66-DC49-4977-838D-E7FA41CD7DA4}" srcId="{D13C0C02-53FF-4F6F-82EA-9DEC839EAB06}" destId="{89C072A3-B4BC-4F3C-A37E-BE3951261119}" srcOrd="0" destOrd="0" parTransId="{04E72D02-2047-4591-AF20-4D6890AFFF5D}" sibTransId="{D353ED01-E7D2-424F-9A87-ACC20DEE0DB0}"/>
    <dgm:cxn modelId="{301123C5-38E1-45F1-A63F-03A6EFE544F6}" srcId="{5812E656-41D9-497D-9D19-ABE2B582241C}" destId="{A8BBD964-25CD-40D5-9C4C-6B98FE1B3122}" srcOrd="0" destOrd="0" parTransId="{F0DEB3FB-348C-4C92-9E88-BDF3CC987051}" sibTransId="{8F6439FD-D402-4DCC-9C66-7FFD477EA900}"/>
    <dgm:cxn modelId="{F81BEEF1-4C3C-45C3-B4F1-E53589814D48}" type="presOf" srcId="{5812E656-41D9-497D-9D19-ABE2B582241C}" destId="{57C034CA-7911-4710-BC56-2BA8FDBDE47E}" srcOrd="0" destOrd="0" presId="urn:microsoft.com/office/officeart/2005/8/layout/hList1"/>
    <dgm:cxn modelId="{E845757E-5BEB-4F35-81D3-773BD59CDBBD}" type="presOf" srcId="{ACFC70AF-CB52-480C-A5FD-AD47DE6826B4}" destId="{92A86431-68EB-4DDD-926D-6CECE8CE5E14}" srcOrd="0" destOrd="0" presId="urn:microsoft.com/office/officeart/2005/8/layout/hList1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88475873-FB76-46E9-A4B7-0C5886A3D52B}" type="presOf" srcId="{1BED1B73-3DA8-45AE-B63E-3577EE219CB0}" destId="{E19B8C85-A487-44AA-8D9F-C2FAA77AAD4F}" srcOrd="0" destOrd="0" presId="urn:microsoft.com/office/officeart/2005/8/layout/hList1"/>
    <dgm:cxn modelId="{F267E71C-6C9D-41CB-AD28-2CEE9A33121C}" type="presOf" srcId="{D13C0C02-53FF-4F6F-82EA-9DEC839EAB06}" destId="{720E0189-AB8F-4B88-A249-FFEC80E01302}" srcOrd="0" destOrd="0" presId="urn:microsoft.com/office/officeart/2005/8/layout/hList1"/>
    <dgm:cxn modelId="{074D4754-9366-4A1A-9887-388639918CFC}" type="presOf" srcId="{275B34C2-4AE9-4A86-B658-BCD97209A207}" destId="{E37A640D-BB78-4B3B-B98B-E1C10689FEBC}" srcOrd="0" destOrd="0" presId="urn:microsoft.com/office/officeart/2005/8/layout/hList1"/>
    <dgm:cxn modelId="{F9328695-508C-4FA9-A9D5-55B626EB7B89}" type="presOf" srcId="{A8BBD964-25CD-40D5-9C4C-6B98FE1B3122}" destId="{482B3438-6F1C-4FD5-BF97-C1B4F9A90B66}" srcOrd="0" destOrd="0" presId="urn:microsoft.com/office/officeart/2005/8/layout/hList1"/>
    <dgm:cxn modelId="{F7B9C19C-1946-440E-960F-43B7E0FE8E6E}" type="presOf" srcId="{89C072A3-B4BC-4F3C-A37E-BE3951261119}" destId="{A7E1B4F7-4555-45AA-B840-650E4B525960}" srcOrd="0" destOrd="0" presId="urn:microsoft.com/office/officeart/2005/8/layout/hList1"/>
    <dgm:cxn modelId="{A6780236-3AC4-49AC-907C-07D5150CDA6E}" type="presParOf" srcId="{720E0189-AB8F-4B88-A249-FFEC80E01302}" destId="{DA8C118C-A068-4964-B9A1-B524F79172E4}" srcOrd="0" destOrd="0" presId="urn:microsoft.com/office/officeart/2005/8/layout/hList1"/>
    <dgm:cxn modelId="{87BD8A69-A499-47AC-B6D7-E56AAFD6B057}" type="presParOf" srcId="{DA8C118C-A068-4964-B9A1-B524F79172E4}" destId="{A7E1B4F7-4555-45AA-B840-650E4B525960}" srcOrd="0" destOrd="0" presId="urn:microsoft.com/office/officeart/2005/8/layout/hList1"/>
    <dgm:cxn modelId="{35103603-7DF0-4526-88B1-45F29A35043C}" type="presParOf" srcId="{DA8C118C-A068-4964-B9A1-B524F79172E4}" destId="{E37A640D-BB78-4B3B-B98B-E1C10689FEBC}" srcOrd="1" destOrd="0" presId="urn:microsoft.com/office/officeart/2005/8/layout/hList1"/>
    <dgm:cxn modelId="{D140591F-7A55-465C-B82F-126285EC5326}" type="presParOf" srcId="{720E0189-AB8F-4B88-A249-FFEC80E01302}" destId="{900B6C92-4510-4A02-B04B-CD57BADEC3E4}" srcOrd="1" destOrd="0" presId="urn:microsoft.com/office/officeart/2005/8/layout/hList1"/>
    <dgm:cxn modelId="{D71C76F9-DABA-478A-8AAB-AB266106D319}" type="presParOf" srcId="{720E0189-AB8F-4B88-A249-FFEC80E01302}" destId="{A361F3A8-41F9-42F6-903A-178A46AE0CC6}" srcOrd="2" destOrd="0" presId="urn:microsoft.com/office/officeart/2005/8/layout/hList1"/>
    <dgm:cxn modelId="{168804AC-3F30-4F6F-BE27-9D2C3023B5F1}" type="presParOf" srcId="{A361F3A8-41F9-42F6-903A-178A46AE0CC6}" destId="{E19B8C85-A487-44AA-8D9F-C2FAA77AAD4F}" srcOrd="0" destOrd="0" presId="urn:microsoft.com/office/officeart/2005/8/layout/hList1"/>
    <dgm:cxn modelId="{AEE9790C-C5DE-4DAD-8E16-CC55BD6A9A9A}" type="presParOf" srcId="{A361F3A8-41F9-42F6-903A-178A46AE0CC6}" destId="{92A86431-68EB-4DDD-926D-6CECE8CE5E14}" srcOrd="1" destOrd="0" presId="urn:microsoft.com/office/officeart/2005/8/layout/hList1"/>
    <dgm:cxn modelId="{E7C7EBEF-9BD1-4FA4-B052-28D43D52D7EB}" type="presParOf" srcId="{720E0189-AB8F-4B88-A249-FFEC80E01302}" destId="{A7B6AA14-245A-492D-90AD-881D3A43F69E}" srcOrd="3" destOrd="0" presId="urn:microsoft.com/office/officeart/2005/8/layout/hList1"/>
    <dgm:cxn modelId="{30CB578F-AE6A-4D7F-B26D-56D6DDE8A2BC}" type="presParOf" srcId="{720E0189-AB8F-4B88-A249-FFEC80E01302}" destId="{4EFA9C70-33B3-446E-8547-2D53DAF6A576}" srcOrd="4" destOrd="0" presId="urn:microsoft.com/office/officeart/2005/8/layout/hList1"/>
    <dgm:cxn modelId="{F1FD3C9F-BF4B-41F0-96B0-0BD7FEC7365B}" type="presParOf" srcId="{4EFA9C70-33B3-446E-8547-2D53DAF6A576}" destId="{57C034CA-7911-4710-BC56-2BA8FDBDE47E}" srcOrd="0" destOrd="0" presId="urn:microsoft.com/office/officeart/2005/8/layout/hList1"/>
    <dgm:cxn modelId="{72E9F892-1921-4966-B214-1EB976F0301D}" type="presParOf" srcId="{4EFA9C70-33B3-446E-8547-2D53DAF6A576}" destId="{482B3438-6F1C-4FD5-BF97-C1B4F9A90B66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توضيح دواعي التغيير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إعادة </a:t>
          </a:r>
          <a:r>
            <a:rPr lang="ar-DZ" sz="3600" b="1" dirty="0" err="1" smtClean="0">
              <a:solidFill>
                <a:schemeClr val="tx1"/>
              </a:solidFill>
            </a:rPr>
            <a:t>ال</a:t>
          </a:r>
          <a:r>
            <a:rPr lang="ar-SA" sz="3600" b="1" dirty="0" smtClean="0">
              <a:solidFill>
                <a:schemeClr val="tx1"/>
              </a:solidFill>
            </a:rPr>
            <a:t>تنظيم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تحرك القيادة الجديدة لتنسج القصص والرموز المناسبة</a:t>
          </a:r>
          <a:endParaRPr lang="fr-FR" sz="32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4000" b="1" dirty="0" smtClean="0">
              <a:solidFill>
                <a:schemeClr val="tx1"/>
              </a:solidFill>
            </a:rPr>
            <a:t>الحصول على دعم الإدارة العليا للتغيير 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إعادة النظر في الإجراءات المتبعة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إقناع العاملين والمتأثرين بالتغيير بأهميته </a:t>
          </a:r>
          <a:endParaRPr lang="fr-FR" sz="36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تحديد العناصر التي سيشملها التغيير والعناصر التي ستبقى</a:t>
          </a:r>
          <a:endParaRPr lang="fr-FR" sz="2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تطوير العادات والتقاليد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دراسة أسباب مقاومة التغيير من العاملين</a:t>
          </a:r>
          <a:endParaRPr lang="fr-FR" sz="36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3600" b="1" dirty="0" smtClean="0">
              <a:solidFill>
                <a:schemeClr val="tx1"/>
              </a:solidFill>
            </a:rPr>
            <a:t>توظيف واستغلال القصص والرموز والطقوس </a:t>
          </a:r>
          <a:endParaRPr lang="fr-FR" sz="36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58D29A9-6D1B-4E8A-A990-1E578E05BF7F}">
      <dgm:prSet custT="1"/>
      <dgm:spPr/>
      <dgm:t>
        <a:bodyPr/>
        <a:lstStyle/>
        <a:p>
          <a:pPr algn="r"/>
          <a:r>
            <a:rPr lang="ar-SA" sz="3600" b="1" smtClean="0">
              <a:solidFill>
                <a:schemeClr val="tx1"/>
              </a:solidFill>
            </a:rPr>
            <a:t>وجود قيادة إبداعية </a:t>
          </a:r>
          <a:endParaRPr lang="fr-FR" sz="3600" b="1">
            <a:solidFill>
              <a:schemeClr val="tx1"/>
            </a:solidFill>
          </a:endParaRPr>
        </a:p>
      </dgm:t>
    </dgm:pt>
    <dgm:pt modelId="{24FB0D0F-D078-48DC-890F-7EA2E3C49375}" type="par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5CDD3EDA-0A97-4FD3-8109-335B6AD721A7}" type="sibTrans" cxnId="{F877876F-BE60-4108-9F91-3D047DF018FE}">
      <dgm:prSet/>
      <dgm:spPr/>
      <dgm:t>
        <a:bodyPr/>
        <a:lstStyle/>
        <a:p>
          <a:pPr algn="r"/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6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6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6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851BA9A-FA2D-46D7-8C1C-E4432969E3A8}" type="pres">
      <dgm:prSet presAssocID="{158D29A9-6D1B-4E8A-A990-1E578E05BF7F}" presName="parentLin" presStyleCnt="0"/>
      <dgm:spPr/>
    </dgm:pt>
    <dgm:pt modelId="{2A085075-B45C-4867-A64D-D1F3D911E025}" type="pres">
      <dgm:prSet presAssocID="{158D29A9-6D1B-4E8A-A990-1E578E05BF7F}" presName="parentLeftMargin" presStyleLbl="node1" presStyleIdx="3" presStyleCnt="6"/>
      <dgm:spPr/>
    </dgm:pt>
    <dgm:pt modelId="{2C33C5D6-DD8E-4E75-8B9A-359F888CB48D}" type="pres">
      <dgm:prSet presAssocID="{158D29A9-6D1B-4E8A-A990-1E578E05BF7F}" presName="parentText" presStyleLbl="node1" presStyleIdx="4" presStyleCnt="6" custScaleX="142857">
        <dgm:presLayoutVars>
          <dgm:chMax val="0"/>
          <dgm:bulletEnabled val="1"/>
        </dgm:presLayoutVars>
      </dgm:prSet>
      <dgm:spPr/>
    </dgm:pt>
    <dgm:pt modelId="{5ED5A594-A3C1-4A97-8592-DC916B2414A2}" type="pres">
      <dgm:prSet presAssocID="{158D29A9-6D1B-4E8A-A990-1E578E05BF7F}" presName="negativeSpace" presStyleCnt="0"/>
      <dgm:spPr/>
    </dgm:pt>
    <dgm:pt modelId="{4E400BE4-4DE3-4F73-9489-7D7298E6AD54}" type="pres">
      <dgm:prSet presAssocID="{158D29A9-6D1B-4E8A-A990-1E578E05BF7F}" presName="childText" presStyleLbl="conFgAcc1" presStyleIdx="4" presStyleCnt="6">
        <dgm:presLayoutVars>
          <dgm:bulletEnabled val="1"/>
        </dgm:presLayoutVars>
      </dgm:prSet>
      <dgm:spPr/>
    </dgm:pt>
    <dgm:pt modelId="{5DD0E2D8-D5D2-42D3-97B7-FF5A5D6B1244}" type="pres">
      <dgm:prSet presAssocID="{5CDD3EDA-0A97-4FD3-8109-335B6AD721A7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10C793A9-4A60-4FB7-8CF5-C7B7D8AFF1FA}" type="presOf" srcId="{1E76FB53-D950-4CD6-B51C-558E40CADF3C}" destId="{E5AB0778-07D5-470C-BB6F-B857ECE051A8}" srcOrd="0" destOrd="0" presId="urn:microsoft.com/office/officeart/2005/8/layout/list1"/>
    <dgm:cxn modelId="{3C52B974-3A9B-4506-AF0A-16AB44761322}" type="presOf" srcId="{9F4A6E86-855E-44C8-A50C-D4CEC5ACB004}" destId="{D0D67D7C-B6D7-48AD-9BC5-AC888DC6AED0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0D3A1489-46F6-4B23-8997-29549D735321}" type="presOf" srcId="{F6D27266-54F9-4D7A-B5DC-E4C8BA08C94D}" destId="{FD5B666C-7E20-418A-AC68-EB674D9796F6}" srcOrd="0" destOrd="0" presId="urn:microsoft.com/office/officeart/2005/8/layout/list1"/>
    <dgm:cxn modelId="{24FE3968-54B4-4964-A634-C1FFEDB87820}" type="presOf" srcId="{1E76FB53-D950-4CD6-B51C-558E40CADF3C}" destId="{58FD1281-72DE-4685-B98C-ABAA6AEA3056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2A60A611-F986-44A0-8A7A-C9BACB6EAA76}" type="presOf" srcId="{F8E25047-6C8C-49AA-B4CC-A8E261513BA2}" destId="{41C3D51B-22AB-4C6D-8254-5313F3970B48}" srcOrd="1" destOrd="0" presId="urn:microsoft.com/office/officeart/2005/8/layout/list1"/>
    <dgm:cxn modelId="{8DB40718-6217-4B9E-954A-0C893C607D5E}" type="presOf" srcId="{158D29A9-6D1B-4E8A-A990-1E578E05BF7F}" destId="{2A085075-B45C-4867-A64D-D1F3D911E025}" srcOrd="0" destOrd="0" presId="urn:microsoft.com/office/officeart/2005/8/layout/list1"/>
    <dgm:cxn modelId="{A88781C0-9ECD-4A94-87FC-669A8EE2A456}" type="presOf" srcId="{9F4A6E86-855E-44C8-A50C-D4CEC5ACB004}" destId="{F2BF8BBC-3F1A-46AA-8C03-132D7F645200}" srcOrd="1" destOrd="0" presId="urn:microsoft.com/office/officeart/2005/8/layout/list1"/>
    <dgm:cxn modelId="{F877876F-BE60-4108-9F91-3D047DF018FE}" srcId="{C165DFE2-4B0A-45D3-B219-322D3C08C118}" destId="{158D29A9-6D1B-4E8A-A990-1E578E05BF7F}" srcOrd="4" destOrd="0" parTransId="{24FB0D0F-D078-48DC-890F-7EA2E3C49375}" sibTransId="{5CDD3EDA-0A97-4FD3-8109-335B6AD721A7}"/>
    <dgm:cxn modelId="{75C07F2B-C966-4910-84F7-CBEA040F7D92}" type="presOf" srcId="{7F106268-9A43-44F9-AA1B-1C50223ECFD8}" destId="{22E59FCB-4307-4D93-9E34-779CF85DD3A9}" srcOrd="1" destOrd="0" presId="urn:microsoft.com/office/officeart/2005/8/layout/list1"/>
    <dgm:cxn modelId="{A8748AB2-78F9-401C-93D2-66E6B0189310}" type="presOf" srcId="{158D29A9-6D1B-4E8A-A990-1E578E05BF7F}" destId="{2C33C5D6-DD8E-4E75-8B9A-359F888CB48D}" srcOrd="1" destOrd="0" presId="urn:microsoft.com/office/officeart/2005/8/layout/list1"/>
    <dgm:cxn modelId="{94784101-F4F8-40A7-9D47-F8208FACF481}" srcId="{C165DFE2-4B0A-45D3-B219-322D3C08C118}" destId="{F8E25047-6C8C-49AA-B4CC-A8E261513BA2}" srcOrd="5" destOrd="0" parTransId="{9F7BC36E-84EA-421C-8FC6-520594A7D77F}" sibTransId="{0C831E0F-2D26-4623-B89C-A0854E87C2E8}"/>
    <dgm:cxn modelId="{EB4585AA-314F-4567-B552-19182308227F}" type="presOf" srcId="{F6D27266-54F9-4D7A-B5DC-E4C8BA08C94D}" destId="{9476A85C-A1C8-4985-AB7E-8AEFFB338F54}" srcOrd="1" destOrd="0" presId="urn:microsoft.com/office/officeart/2005/8/layout/list1"/>
    <dgm:cxn modelId="{C888999F-EBBD-4BE9-80B7-11A86C4BC827}" type="presOf" srcId="{C165DFE2-4B0A-45D3-B219-322D3C08C118}" destId="{18B97EB9-770F-4B57-9DC2-E0C338AE48A3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03146CA4-79B1-467F-B7F8-FBEA0A842CB6}" type="presOf" srcId="{7F106268-9A43-44F9-AA1B-1C50223ECFD8}" destId="{7FF917E0-D5E6-4045-ABC9-B8ED166EE90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83BDA1DE-2FF5-4C7A-B595-B2C5C16E96C2}" type="presOf" srcId="{F8E25047-6C8C-49AA-B4CC-A8E261513BA2}" destId="{A2A116AF-D21A-42BD-88C5-3020F9526EA7}" srcOrd="0" destOrd="0" presId="urn:microsoft.com/office/officeart/2005/8/layout/list1"/>
    <dgm:cxn modelId="{DD72A0FB-2597-42C7-B85E-4E24213DB34C}" type="presParOf" srcId="{18B97EB9-770F-4B57-9DC2-E0C338AE48A3}" destId="{6814A0ED-5830-4EEF-A459-8DB9E1B32ACA}" srcOrd="0" destOrd="0" presId="urn:microsoft.com/office/officeart/2005/8/layout/list1"/>
    <dgm:cxn modelId="{A9CA36F8-9902-46D2-B817-858F91AF6390}" type="presParOf" srcId="{6814A0ED-5830-4EEF-A459-8DB9E1B32ACA}" destId="{7FF917E0-D5E6-4045-ABC9-B8ED166EE900}" srcOrd="0" destOrd="0" presId="urn:microsoft.com/office/officeart/2005/8/layout/list1"/>
    <dgm:cxn modelId="{9F413E16-FCDD-4A8E-9B81-48B1885C195C}" type="presParOf" srcId="{6814A0ED-5830-4EEF-A459-8DB9E1B32ACA}" destId="{22E59FCB-4307-4D93-9E34-779CF85DD3A9}" srcOrd="1" destOrd="0" presId="urn:microsoft.com/office/officeart/2005/8/layout/list1"/>
    <dgm:cxn modelId="{D6164AD3-C994-45FA-8CE2-99885C1AB51B}" type="presParOf" srcId="{18B97EB9-770F-4B57-9DC2-E0C338AE48A3}" destId="{39C245B1-E464-4A41-B184-AD2445DC5ED1}" srcOrd="1" destOrd="0" presId="urn:microsoft.com/office/officeart/2005/8/layout/list1"/>
    <dgm:cxn modelId="{CF131F64-228B-446E-BB30-A88DDD732B68}" type="presParOf" srcId="{18B97EB9-770F-4B57-9DC2-E0C338AE48A3}" destId="{8AD62031-F6FC-4686-806A-D4A5C00A04C9}" srcOrd="2" destOrd="0" presId="urn:microsoft.com/office/officeart/2005/8/layout/list1"/>
    <dgm:cxn modelId="{949BD553-024B-40FF-BE0F-1BF3B26E3680}" type="presParOf" srcId="{18B97EB9-770F-4B57-9DC2-E0C338AE48A3}" destId="{8BBFED77-7CA5-4A9F-AA04-072BE9597616}" srcOrd="3" destOrd="0" presId="urn:microsoft.com/office/officeart/2005/8/layout/list1"/>
    <dgm:cxn modelId="{6E3AAAF1-953F-4A00-AD46-BB53877266F2}" type="presParOf" srcId="{18B97EB9-770F-4B57-9DC2-E0C338AE48A3}" destId="{694B02D4-7D38-41DB-8BD1-E0BE54FAE76D}" srcOrd="4" destOrd="0" presId="urn:microsoft.com/office/officeart/2005/8/layout/list1"/>
    <dgm:cxn modelId="{89C16DAB-0E20-4A9F-BD74-15453433E0DC}" type="presParOf" srcId="{694B02D4-7D38-41DB-8BD1-E0BE54FAE76D}" destId="{FD5B666C-7E20-418A-AC68-EB674D9796F6}" srcOrd="0" destOrd="0" presId="urn:microsoft.com/office/officeart/2005/8/layout/list1"/>
    <dgm:cxn modelId="{58ACEB67-91C6-4BD8-AF72-DCB63BC9D0A2}" type="presParOf" srcId="{694B02D4-7D38-41DB-8BD1-E0BE54FAE76D}" destId="{9476A85C-A1C8-4985-AB7E-8AEFFB338F54}" srcOrd="1" destOrd="0" presId="urn:microsoft.com/office/officeart/2005/8/layout/list1"/>
    <dgm:cxn modelId="{DC61804A-C3A1-4C03-BB72-1C2FC0A1A2B7}" type="presParOf" srcId="{18B97EB9-770F-4B57-9DC2-E0C338AE48A3}" destId="{0C884D2C-A62E-4228-9FE8-D1EF33C2403E}" srcOrd="5" destOrd="0" presId="urn:microsoft.com/office/officeart/2005/8/layout/list1"/>
    <dgm:cxn modelId="{DBE71176-0A1A-483C-879E-FE4DCF78BCE3}" type="presParOf" srcId="{18B97EB9-770F-4B57-9DC2-E0C338AE48A3}" destId="{E057D615-5A23-42D7-AEFD-2955691D665A}" srcOrd="6" destOrd="0" presId="urn:microsoft.com/office/officeart/2005/8/layout/list1"/>
    <dgm:cxn modelId="{8D9B38AA-459F-4C11-8066-38CF7EC40B0E}" type="presParOf" srcId="{18B97EB9-770F-4B57-9DC2-E0C338AE48A3}" destId="{EFF7FC96-A99A-404D-AA4A-635214E3A989}" srcOrd="7" destOrd="0" presId="urn:microsoft.com/office/officeart/2005/8/layout/list1"/>
    <dgm:cxn modelId="{F7C09C81-321C-415F-916B-239103B5E020}" type="presParOf" srcId="{18B97EB9-770F-4B57-9DC2-E0C338AE48A3}" destId="{25504408-5926-44C8-B86C-2FB2CA9AE687}" srcOrd="8" destOrd="0" presId="urn:microsoft.com/office/officeart/2005/8/layout/list1"/>
    <dgm:cxn modelId="{30BAD730-263D-466C-B75F-A1C97C3400EB}" type="presParOf" srcId="{25504408-5926-44C8-B86C-2FB2CA9AE687}" destId="{E5AB0778-07D5-470C-BB6F-B857ECE051A8}" srcOrd="0" destOrd="0" presId="urn:microsoft.com/office/officeart/2005/8/layout/list1"/>
    <dgm:cxn modelId="{72563E0B-89EF-4D4E-9D3B-713AE994EAE4}" type="presParOf" srcId="{25504408-5926-44C8-B86C-2FB2CA9AE687}" destId="{58FD1281-72DE-4685-B98C-ABAA6AEA3056}" srcOrd="1" destOrd="0" presId="urn:microsoft.com/office/officeart/2005/8/layout/list1"/>
    <dgm:cxn modelId="{98675A32-A10F-4836-ACA0-EAF5977CB32D}" type="presParOf" srcId="{18B97EB9-770F-4B57-9DC2-E0C338AE48A3}" destId="{99CF1700-7976-4F2C-9433-5A5BAD2B08A2}" srcOrd="9" destOrd="0" presId="urn:microsoft.com/office/officeart/2005/8/layout/list1"/>
    <dgm:cxn modelId="{3B137E88-659D-4149-A0D5-91515E36C489}" type="presParOf" srcId="{18B97EB9-770F-4B57-9DC2-E0C338AE48A3}" destId="{47D4CB2E-864A-4EEA-9F77-57B3F41385D5}" srcOrd="10" destOrd="0" presId="urn:microsoft.com/office/officeart/2005/8/layout/list1"/>
    <dgm:cxn modelId="{F604850D-0DEB-4331-A7E5-456FFA2A4831}" type="presParOf" srcId="{18B97EB9-770F-4B57-9DC2-E0C338AE48A3}" destId="{82DAC6C7-5A36-4A88-B8CF-406D1B453B1B}" srcOrd="11" destOrd="0" presId="urn:microsoft.com/office/officeart/2005/8/layout/list1"/>
    <dgm:cxn modelId="{A7A29CBA-0D00-4259-A630-BD8F97895631}" type="presParOf" srcId="{18B97EB9-770F-4B57-9DC2-E0C338AE48A3}" destId="{3B2DBBE1-80A1-4769-BD81-21BC1F03D48D}" srcOrd="12" destOrd="0" presId="urn:microsoft.com/office/officeart/2005/8/layout/list1"/>
    <dgm:cxn modelId="{96176ED3-922A-4BA2-89EE-0150F98F1018}" type="presParOf" srcId="{3B2DBBE1-80A1-4769-BD81-21BC1F03D48D}" destId="{D0D67D7C-B6D7-48AD-9BC5-AC888DC6AED0}" srcOrd="0" destOrd="0" presId="urn:microsoft.com/office/officeart/2005/8/layout/list1"/>
    <dgm:cxn modelId="{0D70B81A-E2A7-43BE-A353-BB249DCCFCF8}" type="presParOf" srcId="{3B2DBBE1-80A1-4769-BD81-21BC1F03D48D}" destId="{F2BF8BBC-3F1A-46AA-8C03-132D7F645200}" srcOrd="1" destOrd="0" presId="urn:microsoft.com/office/officeart/2005/8/layout/list1"/>
    <dgm:cxn modelId="{3BA58A47-0241-4241-895B-D2521C10BA93}" type="presParOf" srcId="{18B97EB9-770F-4B57-9DC2-E0C338AE48A3}" destId="{636EE073-8BEC-4F0E-8C0B-76DC35FF7C4B}" srcOrd="13" destOrd="0" presId="urn:microsoft.com/office/officeart/2005/8/layout/list1"/>
    <dgm:cxn modelId="{481B6F3C-F149-41F8-BAEC-30A3F1E60E9E}" type="presParOf" srcId="{18B97EB9-770F-4B57-9DC2-E0C338AE48A3}" destId="{DF941EC4-88A7-4C9C-8C05-E971DCB182E3}" srcOrd="14" destOrd="0" presId="urn:microsoft.com/office/officeart/2005/8/layout/list1"/>
    <dgm:cxn modelId="{F857E875-894C-4F79-8C91-A6CF029689C1}" type="presParOf" srcId="{18B97EB9-770F-4B57-9DC2-E0C338AE48A3}" destId="{C79E992D-C344-48EB-9EBD-FB28BD4890EF}" srcOrd="15" destOrd="0" presId="urn:microsoft.com/office/officeart/2005/8/layout/list1"/>
    <dgm:cxn modelId="{2A2C8B54-837C-4467-82B2-D65032BDD390}" type="presParOf" srcId="{18B97EB9-770F-4B57-9DC2-E0C338AE48A3}" destId="{F851BA9A-FA2D-46D7-8C1C-E4432969E3A8}" srcOrd="16" destOrd="0" presId="urn:microsoft.com/office/officeart/2005/8/layout/list1"/>
    <dgm:cxn modelId="{99F60393-2245-4522-878A-B98C2A36FA7D}" type="presParOf" srcId="{F851BA9A-FA2D-46D7-8C1C-E4432969E3A8}" destId="{2A085075-B45C-4867-A64D-D1F3D911E025}" srcOrd="0" destOrd="0" presId="urn:microsoft.com/office/officeart/2005/8/layout/list1"/>
    <dgm:cxn modelId="{F0FCEF59-6D69-4797-A9B4-CE4111CEB760}" type="presParOf" srcId="{F851BA9A-FA2D-46D7-8C1C-E4432969E3A8}" destId="{2C33C5D6-DD8E-4E75-8B9A-359F888CB48D}" srcOrd="1" destOrd="0" presId="urn:microsoft.com/office/officeart/2005/8/layout/list1"/>
    <dgm:cxn modelId="{CA9289B9-9B45-45FD-881E-2A90FB75AB71}" type="presParOf" srcId="{18B97EB9-770F-4B57-9DC2-E0C338AE48A3}" destId="{5ED5A594-A3C1-4A97-8592-DC916B2414A2}" srcOrd="17" destOrd="0" presId="urn:microsoft.com/office/officeart/2005/8/layout/list1"/>
    <dgm:cxn modelId="{E79085DB-1CBA-4B9C-BE91-6DC5B08D17F0}" type="presParOf" srcId="{18B97EB9-770F-4B57-9DC2-E0C338AE48A3}" destId="{4E400BE4-4DE3-4F73-9489-7D7298E6AD54}" srcOrd="18" destOrd="0" presId="urn:microsoft.com/office/officeart/2005/8/layout/list1"/>
    <dgm:cxn modelId="{1D85280C-8D8F-4CC0-85AD-7BA11D84A148}" type="presParOf" srcId="{18B97EB9-770F-4B57-9DC2-E0C338AE48A3}" destId="{5DD0E2D8-D5D2-42D3-97B7-FF5A5D6B1244}" srcOrd="19" destOrd="0" presId="urn:microsoft.com/office/officeart/2005/8/layout/list1"/>
    <dgm:cxn modelId="{405F00AB-85B6-4639-9C14-8BC7E3E81C98}" type="presParOf" srcId="{18B97EB9-770F-4B57-9DC2-E0C338AE48A3}" destId="{F9FCD867-85B5-40A9-A989-240B29C6BD71}" srcOrd="20" destOrd="0" presId="urn:microsoft.com/office/officeart/2005/8/layout/list1"/>
    <dgm:cxn modelId="{C9752ACB-F63E-4893-A3D9-612DDC838027}" type="presParOf" srcId="{F9FCD867-85B5-40A9-A989-240B29C6BD71}" destId="{A2A116AF-D21A-42BD-88C5-3020F9526EA7}" srcOrd="0" destOrd="0" presId="urn:microsoft.com/office/officeart/2005/8/layout/list1"/>
    <dgm:cxn modelId="{0687AD8B-5BC0-4EAB-835E-980EEC1290C7}" type="presParOf" srcId="{F9FCD867-85B5-40A9-A989-240B29C6BD71}" destId="{41C3D51B-22AB-4C6D-8254-5313F3970B48}" srcOrd="1" destOrd="0" presId="urn:microsoft.com/office/officeart/2005/8/layout/list1"/>
    <dgm:cxn modelId="{32A545C7-02D8-4D92-BDB7-A9E8E4837DE2}" type="presParOf" srcId="{18B97EB9-770F-4B57-9DC2-E0C338AE48A3}" destId="{441CD3C8-76B5-41E4-9A62-48492FB5CF23}" srcOrd="21" destOrd="0" presId="urn:microsoft.com/office/officeart/2005/8/layout/list1"/>
    <dgm:cxn modelId="{CB129659-3FE6-4121-A711-2581F3F5EBA5}" type="presParOf" srcId="{18B97EB9-770F-4B57-9DC2-E0C338AE48A3}" destId="{83188430-C221-4B47-AF4C-FEC44606EB46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الإدارة العليا هي القدوة والمثل الأعلى العاملين </a:t>
          </a:r>
          <a:endParaRPr lang="fr-FR" sz="28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اختيار وترقية ودعم الموظفين الذين يقومون بالتغيير </a:t>
          </a:r>
          <a:endParaRPr lang="fr-FR" sz="28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تكوين فريق من النخبة </a:t>
          </a:r>
          <a:r>
            <a:rPr lang="ar-DZ" sz="2800" b="1" dirty="0" smtClean="0">
              <a:solidFill>
                <a:schemeClr val="tx1"/>
              </a:solidFill>
            </a:rPr>
            <a:t>و</a:t>
          </a:r>
          <a:r>
            <a:rPr lang="ar-SA" sz="2800" b="1" dirty="0" smtClean="0">
              <a:solidFill>
                <a:schemeClr val="tx1"/>
              </a:solidFill>
            </a:rPr>
            <a:t>التخلص من الثقافات الفرعية  </a:t>
          </a:r>
          <a:endParaRPr lang="fr-FR" sz="28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ابتكار رموز جديدة أو شعارات أو قصص 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تغيير نظام المكافأة للعاملين لتشجيع قبول القيم الجديدة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58D29A9-6D1B-4E8A-A990-1E578E05BF7F}">
      <dgm:prSet custT="1"/>
      <dgm:spPr/>
      <dgm:t>
        <a:bodyPr/>
        <a:lstStyle/>
        <a:p>
          <a:pPr algn="r"/>
          <a:r>
            <a:rPr lang="ar-SA" sz="2800" b="1" dirty="0" smtClean="0">
              <a:solidFill>
                <a:schemeClr val="tx1"/>
              </a:solidFill>
            </a:rPr>
            <a:t>استبدال القيم والمعايير غير المكتوبة بوضع القيم الجديدة </a:t>
          </a:r>
          <a:endParaRPr lang="fr-FR" sz="2800" b="1" dirty="0">
            <a:solidFill>
              <a:schemeClr val="tx1"/>
            </a:solidFill>
          </a:endParaRPr>
        </a:p>
      </dgm:t>
    </dgm:pt>
    <dgm:pt modelId="{24FB0D0F-D078-48DC-890F-7EA2E3C49375}" type="parTrans" cxnId="{F877876F-BE60-4108-9F91-3D047DF018F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5CDD3EDA-0A97-4FD3-8109-335B6AD721A7}" type="sibTrans" cxnId="{F877876F-BE60-4108-9F91-3D047DF018FE}">
      <dgm:prSet/>
      <dgm:spPr/>
      <dgm:t>
        <a:bodyPr/>
        <a:lstStyle/>
        <a:p>
          <a:pPr algn="r"/>
          <a:endParaRPr lang="fr-FR" sz="28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6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6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6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851BA9A-FA2D-46D7-8C1C-E4432969E3A8}" type="pres">
      <dgm:prSet presAssocID="{158D29A9-6D1B-4E8A-A990-1E578E05BF7F}" presName="parentLin" presStyleCnt="0"/>
      <dgm:spPr/>
    </dgm:pt>
    <dgm:pt modelId="{2A085075-B45C-4867-A64D-D1F3D911E025}" type="pres">
      <dgm:prSet presAssocID="{158D29A9-6D1B-4E8A-A990-1E578E05BF7F}" presName="parentLeftMargin" presStyleLbl="node1" presStyleIdx="3" presStyleCnt="6"/>
      <dgm:spPr/>
    </dgm:pt>
    <dgm:pt modelId="{2C33C5D6-DD8E-4E75-8B9A-359F888CB48D}" type="pres">
      <dgm:prSet presAssocID="{158D29A9-6D1B-4E8A-A990-1E578E05BF7F}" presName="parentText" presStyleLbl="node1" presStyleIdx="4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D5A594-A3C1-4A97-8592-DC916B2414A2}" type="pres">
      <dgm:prSet presAssocID="{158D29A9-6D1B-4E8A-A990-1E578E05BF7F}" presName="negativeSpace" presStyleCnt="0"/>
      <dgm:spPr/>
    </dgm:pt>
    <dgm:pt modelId="{4E400BE4-4DE3-4F73-9489-7D7298E6AD54}" type="pres">
      <dgm:prSet presAssocID="{158D29A9-6D1B-4E8A-A990-1E578E05BF7F}" presName="childText" presStyleLbl="conFgAcc1" presStyleIdx="4" presStyleCnt="6">
        <dgm:presLayoutVars>
          <dgm:bulletEnabled val="1"/>
        </dgm:presLayoutVars>
      </dgm:prSet>
      <dgm:spPr/>
    </dgm:pt>
    <dgm:pt modelId="{5DD0E2D8-D5D2-42D3-97B7-FF5A5D6B1244}" type="pres">
      <dgm:prSet presAssocID="{5CDD3EDA-0A97-4FD3-8109-335B6AD721A7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5" presStyleCnt="6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FD0BDE06-65A1-4FE8-9B5B-F434DF6E4313}" type="presOf" srcId="{F8E25047-6C8C-49AA-B4CC-A8E261513BA2}" destId="{41C3D51B-22AB-4C6D-8254-5313F3970B48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5EBDDDF3-CA15-4B54-BB53-38271A7F39BF}" type="presOf" srcId="{F8E25047-6C8C-49AA-B4CC-A8E261513BA2}" destId="{A2A116AF-D21A-42BD-88C5-3020F9526EA7}" srcOrd="0" destOrd="0" presId="urn:microsoft.com/office/officeart/2005/8/layout/list1"/>
    <dgm:cxn modelId="{AF4574C0-05FB-47FF-96A5-8E280DFA3F55}" type="presOf" srcId="{7F106268-9A43-44F9-AA1B-1C50223ECFD8}" destId="{7FF917E0-D5E6-4045-ABC9-B8ED166EE900}" srcOrd="0" destOrd="0" presId="urn:microsoft.com/office/officeart/2005/8/layout/list1"/>
    <dgm:cxn modelId="{70252853-4830-47FE-92AA-74CDB4C774D7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17D88A57-2172-417A-947B-2B1D816F5292}" type="presOf" srcId="{7F106268-9A43-44F9-AA1B-1C50223ECFD8}" destId="{22E59FCB-4307-4D93-9E34-779CF85DD3A9}" srcOrd="1" destOrd="0" presId="urn:microsoft.com/office/officeart/2005/8/layout/list1"/>
    <dgm:cxn modelId="{9A10AFF6-FBFF-43D4-BB88-A4F74484F4CD}" type="presOf" srcId="{F6D27266-54F9-4D7A-B5DC-E4C8BA08C94D}" destId="{FD5B666C-7E20-418A-AC68-EB674D9796F6}" srcOrd="0" destOrd="0" presId="urn:microsoft.com/office/officeart/2005/8/layout/list1"/>
    <dgm:cxn modelId="{4895E096-3AAC-4FF7-9B59-B8CFB33ED9A2}" type="presOf" srcId="{9F4A6E86-855E-44C8-A50C-D4CEC5ACB004}" destId="{F2BF8BBC-3F1A-46AA-8C03-132D7F645200}" srcOrd="1" destOrd="0" presId="urn:microsoft.com/office/officeart/2005/8/layout/list1"/>
    <dgm:cxn modelId="{94784101-F4F8-40A7-9D47-F8208FACF481}" srcId="{C165DFE2-4B0A-45D3-B219-322D3C08C118}" destId="{F8E25047-6C8C-49AA-B4CC-A8E261513BA2}" srcOrd="5" destOrd="0" parTransId="{9F7BC36E-84EA-421C-8FC6-520594A7D77F}" sibTransId="{0C831E0F-2D26-4623-B89C-A0854E87C2E8}"/>
    <dgm:cxn modelId="{F877876F-BE60-4108-9F91-3D047DF018FE}" srcId="{C165DFE2-4B0A-45D3-B219-322D3C08C118}" destId="{158D29A9-6D1B-4E8A-A990-1E578E05BF7F}" srcOrd="4" destOrd="0" parTransId="{24FB0D0F-D078-48DC-890F-7EA2E3C49375}" sibTransId="{5CDD3EDA-0A97-4FD3-8109-335B6AD721A7}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5C0EE773-6D15-4137-AD9D-FEA22788401E}" type="presOf" srcId="{158D29A9-6D1B-4E8A-A990-1E578E05BF7F}" destId="{2A085075-B45C-4867-A64D-D1F3D911E025}" srcOrd="0" destOrd="0" presId="urn:microsoft.com/office/officeart/2005/8/layout/list1"/>
    <dgm:cxn modelId="{7A3C4E0A-3377-4992-AE37-DB49E74EA705}" type="presOf" srcId="{9F4A6E86-855E-44C8-A50C-D4CEC5ACB004}" destId="{D0D67D7C-B6D7-48AD-9BC5-AC888DC6AED0}" srcOrd="0" destOrd="0" presId="urn:microsoft.com/office/officeart/2005/8/layout/list1"/>
    <dgm:cxn modelId="{84120B2A-1DE7-41A4-B9AC-1A484560BDAD}" type="presOf" srcId="{1E76FB53-D950-4CD6-B51C-558E40CADF3C}" destId="{E5AB0778-07D5-470C-BB6F-B857ECE051A8}" srcOrd="0" destOrd="0" presId="urn:microsoft.com/office/officeart/2005/8/layout/list1"/>
    <dgm:cxn modelId="{6CBC6FCF-7160-4929-9D42-0C98BAAF97FB}" type="presOf" srcId="{158D29A9-6D1B-4E8A-A990-1E578E05BF7F}" destId="{2C33C5D6-DD8E-4E75-8B9A-359F888CB48D}" srcOrd="1" destOrd="0" presId="urn:microsoft.com/office/officeart/2005/8/layout/list1"/>
    <dgm:cxn modelId="{2F0A3C2D-529C-423C-9283-84E7D815E88A}" type="presOf" srcId="{1E76FB53-D950-4CD6-B51C-558E40CADF3C}" destId="{58FD1281-72DE-4685-B98C-ABAA6AEA3056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64FD5F81-A520-483D-9538-A1ED3A2AEE7A}" type="presOf" srcId="{C165DFE2-4B0A-45D3-B219-322D3C08C118}" destId="{18B97EB9-770F-4B57-9DC2-E0C338AE48A3}" srcOrd="0" destOrd="0" presId="urn:microsoft.com/office/officeart/2005/8/layout/list1"/>
    <dgm:cxn modelId="{88B14CAA-FA70-4B01-8EAE-A5BF83045B62}" type="presParOf" srcId="{18B97EB9-770F-4B57-9DC2-E0C338AE48A3}" destId="{6814A0ED-5830-4EEF-A459-8DB9E1B32ACA}" srcOrd="0" destOrd="0" presId="urn:microsoft.com/office/officeart/2005/8/layout/list1"/>
    <dgm:cxn modelId="{FC23EAAC-36E4-4A57-A4FF-B956B35DBE2F}" type="presParOf" srcId="{6814A0ED-5830-4EEF-A459-8DB9E1B32ACA}" destId="{7FF917E0-D5E6-4045-ABC9-B8ED166EE900}" srcOrd="0" destOrd="0" presId="urn:microsoft.com/office/officeart/2005/8/layout/list1"/>
    <dgm:cxn modelId="{D9EE5DB5-712E-4FE1-B1C8-872C7AB0AFE2}" type="presParOf" srcId="{6814A0ED-5830-4EEF-A459-8DB9E1B32ACA}" destId="{22E59FCB-4307-4D93-9E34-779CF85DD3A9}" srcOrd="1" destOrd="0" presId="urn:microsoft.com/office/officeart/2005/8/layout/list1"/>
    <dgm:cxn modelId="{8E26C728-5A13-4A50-9CAE-406281A918C7}" type="presParOf" srcId="{18B97EB9-770F-4B57-9DC2-E0C338AE48A3}" destId="{39C245B1-E464-4A41-B184-AD2445DC5ED1}" srcOrd="1" destOrd="0" presId="urn:microsoft.com/office/officeart/2005/8/layout/list1"/>
    <dgm:cxn modelId="{4885805F-B569-45C7-B8B6-D360BDD7236A}" type="presParOf" srcId="{18B97EB9-770F-4B57-9DC2-E0C338AE48A3}" destId="{8AD62031-F6FC-4686-806A-D4A5C00A04C9}" srcOrd="2" destOrd="0" presId="urn:microsoft.com/office/officeart/2005/8/layout/list1"/>
    <dgm:cxn modelId="{BC7D2CBB-DCF1-425A-85F4-95CBCD7C6773}" type="presParOf" srcId="{18B97EB9-770F-4B57-9DC2-E0C338AE48A3}" destId="{8BBFED77-7CA5-4A9F-AA04-072BE9597616}" srcOrd="3" destOrd="0" presId="urn:microsoft.com/office/officeart/2005/8/layout/list1"/>
    <dgm:cxn modelId="{8D27F9D9-A656-4066-8CAC-E4B5882FD969}" type="presParOf" srcId="{18B97EB9-770F-4B57-9DC2-E0C338AE48A3}" destId="{694B02D4-7D38-41DB-8BD1-E0BE54FAE76D}" srcOrd="4" destOrd="0" presId="urn:microsoft.com/office/officeart/2005/8/layout/list1"/>
    <dgm:cxn modelId="{03B31E28-6656-423A-A056-B8CDFEA3F37D}" type="presParOf" srcId="{694B02D4-7D38-41DB-8BD1-E0BE54FAE76D}" destId="{FD5B666C-7E20-418A-AC68-EB674D9796F6}" srcOrd="0" destOrd="0" presId="urn:microsoft.com/office/officeart/2005/8/layout/list1"/>
    <dgm:cxn modelId="{9AA8847C-8087-4AEA-9170-11D5456F77FC}" type="presParOf" srcId="{694B02D4-7D38-41DB-8BD1-E0BE54FAE76D}" destId="{9476A85C-A1C8-4985-AB7E-8AEFFB338F54}" srcOrd="1" destOrd="0" presId="urn:microsoft.com/office/officeart/2005/8/layout/list1"/>
    <dgm:cxn modelId="{BE87B726-8622-4F34-96B9-7018F0F51345}" type="presParOf" srcId="{18B97EB9-770F-4B57-9DC2-E0C338AE48A3}" destId="{0C884D2C-A62E-4228-9FE8-D1EF33C2403E}" srcOrd="5" destOrd="0" presId="urn:microsoft.com/office/officeart/2005/8/layout/list1"/>
    <dgm:cxn modelId="{F767C14B-0BB5-4FD8-B066-AE39EBCE0519}" type="presParOf" srcId="{18B97EB9-770F-4B57-9DC2-E0C338AE48A3}" destId="{E057D615-5A23-42D7-AEFD-2955691D665A}" srcOrd="6" destOrd="0" presId="urn:microsoft.com/office/officeart/2005/8/layout/list1"/>
    <dgm:cxn modelId="{E39C8983-3034-43AB-9B1D-6CD1AF75A30D}" type="presParOf" srcId="{18B97EB9-770F-4B57-9DC2-E0C338AE48A3}" destId="{EFF7FC96-A99A-404D-AA4A-635214E3A989}" srcOrd="7" destOrd="0" presId="urn:microsoft.com/office/officeart/2005/8/layout/list1"/>
    <dgm:cxn modelId="{EEA93A7C-F33A-4AB7-9AA2-C9232DF4BC9D}" type="presParOf" srcId="{18B97EB9-770F-4B57-9DC2-E0C338AE48A3}" destId="{25504408-5926-44C8-B86C-2FB2CA9AE687}" srcOrd="8" destOrd="0" presId="urn:microsoft.com/office/officeart/2005/8/layout/list1"/>
    <dgm:cxn modelId="{ABA144C6-A6FC-4989-B044-D9FA9D334F53}" type="presParOf" srcId="{25504408-5926-44C8-B86C-2FB2CA9AE687}" destId="{E5AB0778-07D5-470C-BB6F-B857ECE051A8}" srcOrd="0" destOrd="0" presId="urn:microsoft.com/office/officeart/2005/8/layout/list1"/>
    <dgm:cxn modelId="{653B0A10-CBAD-43A7-B9C4-9DE8BBD56308}" type="presParOf" srcId="{25504408-5926-44C8-B86C-2FB2CA9AE687}" destId="{58FD1281-72DE-4685-B98C-ABAA6AEA3056}" srcOrd="1" destOrd="0" presId="urn:microsoft.com/office/officeart/2005/8/layout/list1"/>
    <dgm:cxn modelId="{7C7B113B-90F9-41D4-906C-CCF9F499A087}" type="presParOf" srcId="{18B97EB9-770F-4B57-9DC2-E0C338AE48A3}" destId="{99CF1700-7976-4F2C-9433-5A5BAD2B08A2}" srcOrd="9" destOrd="0" presId="urn:microsoft.com/office/officeart/2005/8/layout/list1"/>
    <dgm:cxn modelId="{BC15188A-8AC0-4976-AF67-1B778B4C9AC4}" type="presParOf" srcId="{18B97EB9-770F-4B57-9DC2-E0C338AE48A3}" destId="{47D4CB2E-864A-4EEA-9F77-57B3F41385D5}" srcOrd="10" destOrd="0" presId="urn:microsoft.com/office/officeart/2005/8/layout/list1"/>
    <dgm:cxn modelId="{A1975F8B-1AC5-4AD8-8129-3F89A23C1DEC}" type="presParOf" srcId="{18B97EB9-770F-4B57-9DC2-E0C338AE48A3}" destId="{82DAC6C7-5A36-4A88-B8CF-406D1B453B1B}" srcOrd="11" destOrd="0" presId="urn:microsoft.com/office/officeart/2005/8/layout/list1"/>
    <dgm:cxn modelId="{53009F96-89DA-4A4B-8EDE-51BD868E4A53}" type="presParOf" srcId="{18B97EB9-770F-4B57-9DC2-E0C338AE48A3}" destId="{3B2DBBE1-80A1-4769-BD81-21BC1F03D48D}" srcOrd="12" destOrd="0" presId="urn:microsoft.com/office/officeart/2005/8/layout/list1"/>
    <dgm:cxn modelId="{C8637A3D-D278-42E2-8494-CF8B62B790CE}" type="presParOf" srcId="{3B2DBBE1-80A1-4769-BD81-21BC1F03D48D}" destId="{D0D67D7C-B6D7-48AD-9BC5-AC888DC6AED0}" srcOrd="0" destOrd="0" presId="urn:microsoft.com/office/officeart/2005/8/layout/list1"/>
    <dgm:cxn modelId="{E7E92FEF-8124-4624-8E37-A00257AE241B}" type="presParOf" srcId="{3B2DBBE1-80A1-4769-BD81-21BC1F03D48D}" destId="{F2BF8BBC-3F1A-46AA-8C03-132D7F645200}" srcOrd="1" destOrd="0" presId="urn:microsoft.com/office/officeart/2005/8/layout/list1"/>
    <dgm:cxn modelId="{5E336C47-77A9-4459-A214-657E6F12B22B}" type="presParOf" srcId="{18B97EB9-770F-4B57-9DC2-E0C338AE48A3}" destId="{636EE073-8BEC-4F0E-8C0B-76DC35FF7C4B}" srcOrd="13" destOrd="0" presId="urn:microsoft.com/office/officeart/2005/8/layout/list1"/>
    <dgm:cxn modelId="{A66AFA2A-CD2D-45BD-9207-3D1B81913A06}" type="presParOf" srcId="{18B97EB9-770F-4B57-9DC2-E0C338AE48A3}" destId="{DF941EC4-88A7-4C9C-8C05-E971DCB182E3}" srcOrd="14" destOrd="0" presId="urn:microsoft.com/office/officeart/2005/8/layout/list1"/>
    <dgm:cxn modelId="{1A147BA6-74AD-4223-96E6-06B0CD98CF88}" type="presParOf" srcId="{18B97EB9-770F-4B57-9DC2-E0C338AE48A3}" destId="{C79E992D-C344-48EB-9EBD-FB28BD4890EF}" srcOrd="15" destOrd="0" presId="urn:microsoft.com/office/officeart/2005/8/layout/list1"/>
    <dgm:cxn modelId="{C729D93C-CC89-42E0-847E-3ADB67B53AFF}" type="presParOf" srcId="{18B97EB9-770F-4B57-9DC2-E0C338AE48A3}" destId="{F851BA9A-FA2D-46D7-8C1C-E4432969E3A8}" srcOrd="16" destOrd="0" presId="urn:microsoft.com/office/officeart/2005/8/layout/list1"/>
    <dgm:cxn modelId="{B6943349-10D0-4E2F-9D57-E8601A2B41D0}" type="presParOf" srcId="{F851BA9A-FA2D-46D7-8C1C-E4432969E3A8}" destId="{2A085075-B45C-4867-A64D-D1F3D911E025}" srcOrd="0" destOrd="0" presId="urn:microsoft.com/office/officeart/2005/8/layout/list1"/>
    <dgm:cxn modelId="{107BE620-6F68-4ECF-8FCD-4BC3D9FD336C}" type="presParOf" srcId="{F851BA9A-FA2D-46D7-8C1C-E4432969E3A8}" destId="{2C33C5D6-DD8E-4E75-8B9A-359F888CB48D}" srcOrd="1" destOrd="0" presId="urn:microsoft.com/office/officeart/2005/8/layout/list1"/>
    <dgm:cxn modelId="{C0A88A7B-BBBD-42A2-82F2-56386DDBD42F}" type="presParOf" srcId="{18B97EB9-770F-4B57-9DC2-E0C338AE48A3}" destId="{5ED5A594-A3C1-4A97-8592-DC916B2414A2}" srcOrd="17" destOrd="0" presId="urn:microsoft.com/office/officeart/2005/8/layout/list1"/>
    <dgm:cxn modelId="{6DBA6471-F26D-4340-A927-5FA6872A6341}" type="presParOf" srcId="{18B97EB9-770F-4B57-9DC2-E0C338AE48A3}" destId="{4E400BE4-4DE3-4F73-9489-7D7298E6AD54}" srcOrd="18" destOrd="0" presId="urn:microsoft.com/office/officeart/2005/8/layout/list1"/>
    <dgm:cxn modelId="{9BA82E23-2CAB-4095-BB31-3E1F3A629CBD}" type="presParOf" srcId="{18B97EB9-770F-4B57-9DC2-E0C338AE48A3}" destId="{5DD0E2D8-D5D2-42D3-97B7-FF5A5D6B1244}" srcOrd="19" destOrd="0" presId="urn:microsoft.com/office/officeart/2005/8/layout/list1"/>
    <dgm:cxn modelId="{9A84780D-0097-47E0-8033-AA8F92AA31D4}" type="presParOf" srcId="{18B97EB9-770F-4B57-9DC2-E0C338AE48A3}" destId="{F9FCD867-85B5-40A9-A989-240B29C6BD71}" srcOrd="20" destOrd="0" presId="urn:microsoft.com/office/officeart/2005/8/layout/list1"/>
    <dgm:cxn modelId="{07EC9C1A-97B9-48AB-BAF8-6A4D1478708B}" type="presParOf" srcId="{F9FCD867-85B5-40A9-A989-240B29C6BD71}" destId="{A2A116AF-D21A-42BD-88C5-3020F9526EA7}" srcOrd="0" destOrd="0" presId="urn:microsoft.com/office/officeart/2005/8/layout/list1"/>
    <dgm:cxn modelId="{C0BDE241-715E-4E3E-8A32-093F487CFCCC}" type="presParOf" srcId="{F9FCD867-85B5-40A9-A989-240B29C6BD71}" destId="{41C3D51B-22AB-4C6D-8254-5313F3970B48}" srcOrd="1" destOrd="0" presId="urn:microsoft.com/office/officeart/2005/8/layout/list1"/>
    <dgm:cxn modelId="{0C8B5FD4-499A-4A0C-B550-7CFC7A66E54C}" type="presParOf" srcId="{18B97EB9-770F-4B57-9DC2-E0C338AE48A3}" destId="{441CD3C8-76B5-41E4-9A62-48492FB5CF23}" srcOrd="21" destOrd="0" presId="urn:microsoft.com/office/officeart/2005/8/layout/list1"/>
    <dgm:cxn modelId="{EBE5B7A9-F3DA-4E1E-A8A6-D8579A57CA6C}" type="presParOf" srcId="{18B97EB9-770F-4B57-9DC2-E0C338AE48A3}" destId="{83188430-C221-4B47-AF4C-FEC44606EB46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الرضا بالوضع الحالي 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غياب التحالف القوي بين الإدارة والأفراد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افتقاد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توصيل الرؤية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A53CB3B-4570-411C-B5A6-ED1801895E2B}">
      <dgm:prSet/>
      <dgm:spPr/>
      <dgm:t>
        <a:bodyPr/>
        <a:lstStyle/>
        <a:p>
          <a:r>
            <a:rPr lang="ar-SA" b="1" smtClean="0">
              <a:solidFill>
                <a:schemeClr val="tx1"/>
              </a:solidFill>
            </a:rPr>
            <a:t>العقبات الإدارية</a:t>
          </a:r>
          <a:endParaRPr lang="fr-FR" b="1">
            <a:solidFill>
              <a:schemeClr val="tx1"/>
            </a:solidFill>
          </a:endParaRPr>
        </a:p>
      </dgm:t>
    </dgm:pt>
    <dgm:pt modelId="{8D694F9C-DD44-43B6-AF3D-F7F2040C016C}" type="par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B3EFAF20-62D5-47AF-8DD2-DA228B5AF340}" type="sibTrans" cxnId="{6C3FB839-8474-418E-B8C3-6BD1CA5E404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5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5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5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8511FE-E783-47AC-B9A3-06BB11C1020A}" type="pres">
      <dgm:prSet presAssocID="{5D0868AC-5DCD-4B39-BEAB-B7C8074A57F8}" presName="sibTrans" presStyleCnt="0"/>
      <dgm:spPr/>
    </dgm:pt>
    <dgm:pt modelId="{7EB6B11E-3F06-4A13-B721-183D76D9B172}" type="pres">
      <dgm:prSet presAssocID="{FA53CB3B-4570-411C-B5A6-ED1801895E2B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BA8F1B1E-B909-47BD-8689-F99ADFE643B4}" type="presOf" srcId="{4CE616B8-5AFA-4B35-87AC-B2842CC9CF89}" destId="{BEAD22CE-B558-40CC-A101-D8E5FE7C7C4F}" srcOrd="0" destOrd="0" presId="urn:microsoft.com/office/officeart/2005/8/layout/hProcess9"/>
    <dgm:cxn modelId="{29B556A0-A9A2-4DA2-BC24-F3AEE96204CE}" type="presOf" srcId="{FA53CB3B-4570-411C-B5A6-ED1801895E2B}" destId="{7EB6B11E-3F06-4A13-B721-183D76D9B172}" srcOrd="0" destOrd="0" presId="urn:microsoft.com/office/officeart/2005/8/layout/hProcess9"/>
    <dgm:cxn modelId="{2A1A5AA0-9B0B-4BFF-963E-B816202A8A6C}" type="presOf" srcId="{1EF31CC5-5F1F-452B-AC78-78650110A0F1}" destId="{7CD2F460-82F1-4DB7-8B6B-06880062358F}" srcOrd="0" destOrd="0" presId="urn:microsoft.com/office/officeart/2005/8/layout/hProcess9"/>
    <dgm:cxn modelId="{5240FB90-1CBC-4B38-BCC8-06D5DFFCA963}" type="presOf" srcId="{AB941B92-31E6-4B8B-B3B3-F288CB84C622}" destId="{8DBEB6B1-1B1D-4236-A6BE-FE943B416285}" srcOrd="0" destOrd="0" presId="urn:microsoft.com/office/officeart/2005/8/layout/hProcess9"/>
    <dgm:cxn modelId="{EDCBF70E-CE89-4F4D-9B9A-22D28835AC3C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41673AC5-25A1-4623-B45F-C7D2ABCE3D26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6C3FB839-8474-418E-B8C3-6BD1CA5E4040}" srcId="{AF58D158-B301-4C48-A91A-58060C08FBAF}" destId="{FA53CB3B-4570-411C-B5A6-ED1801895E2B}" srcOrd="4" destOrd="0" parTransId="{8D694F9C-DD44-43B6-AF3D-F7F2040C016C}" sibTransId="{B3EFAF20-62D5-47AF-8DD2-DA228B5AF340}"/>
    <dgm:cxn modelId="{ADE891DB-FD49-4D75-906D-565A46B8FCAE}" type="presParOf" srcId="{010E8580-4A4E-4F88-B4FE-ECE4E84CCD41}" destId="{588DA2D5-159E-4520-B84C-9141EC194B1B}" srcOrd="0" destOrd="0" presId="urn:microsoft.com/office/officeart/2005/8/layout/hProcess9"/>
    <dgm:cxn modelId="{0D120812-845A-4D07-B906-67AC67DAF01C}" type="presParOf" srcId="{010E8580-4A4E-4F88-B4FE-ECE4E84CCD41}" destId="{EE3E2A80-4AF1-4C45-86EC-2496E0C5D270}" srcOrd="1" destOrd="0" presId="urn:microsoft.com/office/officeart/2005/8/layout/hProcess9"/>
    <dgm:cxn modelId="{88182632-8A46-456C-B99C-BA2CDA7A268D}" type="presParOf" srcId="{EE3E2A80-4AF1-4C45-86EC-2496E0C5D270}" destId="{8DBEB6B1-1B1D-4236-A6BE-FE943B416285}" srcOrd="0" destOrd="0" presId="urn:microsoft.com/office/officeart/2005/8/layout/hProcess9"/>
    <dgm:cxn modelId="{F976DD10-3263-4AF3-9CC3-ECA48743EF72}" type="presParOf" srcId="{EE3E2A80-4AF1-4C45-86EC-2496E0C5D270}" destId="{239FD53E-B548-4224-B715-6EDA4C0E163E}" srcOrd="1" destOrd="0" presId="urn:microsoft.com/office/officeart/2005/8/layout/hProcess9"/>
    <dgm:cxn modelId="{9CCFBD0E-F5DB-4890-846E-F2ABA5D3FC60}" type="presParOf" srcId="{EE3E2A80-4AF1-4C45-86EC-2496E0C5D270}" destId="{7CD2F460-82F1-4DB7-8B6B-06880062358F}" srcOrd="2" destOrd="0" presId="urn:microsoft.com/office/officeart/2005/8/layout/hProcess9"/>
    <dgm:cxn modelId="{D37154AE-773C-478F-92DF-1E2A15DA1D5E}" type="presParOf" srcId="{EE3E2A80-4AF1-4C45-86EC-2496E0C5D270}" destId="{1D14B2FE-0344-4FD3-866F-5B6766D51247}" srcOrd="3" destOrd="0" presId="urn:microsoft.com/office/officeart/2005/8/layout/hProcess9"/>
    <dgm:cxn modelId="{3DFCCF4E-8E81-45CA-A3D3-4B8F663A95B5}" type="presParOf" srcId="{EE3E2A80-4AF1-4C45-86EC-2496E0C5D270}" destId="{BEAD22CE-B558-40CC-A101-D8E5FE7C7C4F}" srcOrd="4" destOrd="0" presId="urn:microsoft.com/office/officeart/2005/8/layout/hProcess9"/>
    <dgm:cxn modelId="{DF90877B-C6A4-4D5B-8783-8C9AD08A2B02}" type="presParOf" srcId="{EE3E2A80-4AF1-4C45-86EC-2496E0C5D270}" destId="{361C27CA-5A7C-4A53-8385-993C83C08ABB}" srcOrd="5" destOrd="0" presId="urn:microsoft.com/office/officeart/2005/8/layout/hProcess9"/>
    <dgm:cxn modelId="{36EDF1B2-B139-44F2-9E9B-66B7D86BB98D}" type="presParOf" srcId="{EE3E2A80-4AF1-4C45-86EC-2496E0C5D270}" destId="{6A1F460A-4395-43A1-9BCA-13A735E90D38}" srcOrd="6" destOrd="0" presId="urn:microsoft.com/office/officeart/2005/8/layout/hProcess9"/>
    <dgm:cxn modelId="{299E5685-C01E-4910-8095-3B274C2DDB2D}" type="presParOf" srcId="{EE3E2A80-4AF1-4C45-86EC-2496E0C5D270}" destId="{148511FE-E783-47AC-B9A3-06BB11C1020A}" srcOrd="7" destOrd="0" presId="urn:microsoft.com/office/officeart/2005/8/layout/hProcess9"/>
    <dgm:cxn modelId="{2CE74135-2480-47E4-B527-9E17DB8EE9B4}" type="presParOf" srcId="{EE3E2A80-4AF1-4C45-86EC-2496E0C5D270}" destId="{7EB6B11E-3F06-4A13-B721-183D76D9B172}" srcOrd="8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تحقيق نجاحات سريعة</a:t>
          </a:r>
          <a:endParaRPr lang="fr-FR" sz="32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SA" sz="2800" b="1" dirty="0" smtClean="0">
              <a:solidFill>
                <a:schemeClr val="tx1"/>
              </a:solidFill>
            </a:rPr>
            <a:t>سرعة إعلان النصر الكبير</a:t>
          </a:r>
          <a:endParaRPr lang="fr-FR" sz="28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عدم وصول التغيير إلى جذور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ثقافة 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SA" sz="3200" b="1" dirty="0" smtClean="0">
              <a:solidFill>
                <a:schemeClr val="tx1"/>
              </a:solidFill>
            </a:rPr>
            <a:t>الإفراط في الإدارة وغياب الدور القيادي </a:t>
          </a:r>
          <a:endParaRPr lang="fr-FR" sz="32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9E3A05A8-F02B-49A6-8687-03462890B71A}" type="presOf" srcId="{60EBA46E-549D-4582-826B-B5928C2D9FBA}" destId="{6A1F460A-4395-43A1-9BCA-13A735E90D38}" srcOrd="0" destOrd="0" presId="urn:microsoft.com/office/officeart/2005/8/layout/hProcess9"/>
    <dgm:cxn modelId="{7A45DB80-AB6E-487E-B46A-63AC8479EA80}" type="presOf" srcId="{AB941B92-31E6-4B8B-B3B3-F288CB84C622}" destId="{8DBEB6B1-1B1D-4236-A6BE-FE943B416285}" srcOrd="0" destOrd="0" presId="urn:microsoft.com/office/officeart/2005/8/layout/hProcess9"/>
    <dgm:cxn modelId="{1219D177-A691-4304-804A-A8E859BD2263}" type="presOf" srcId="{4CE616B8-5AFA-4B35-87AC-B2842CC9CF89}" destId="{BEAD22CE-B558-40CC-A101-D8E5FE7C7C4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196023E7-01CB-4D2E-8BD7-E5C3FA99DFF9}" type="presOf" srcId="{AF58D158-B301-4C48-A91A-58060C08FBAF}" destId="{010E8580-4A4E-4F88-B4FE-ECE4E84CCD41}" srcOrd="0" destOrd="0" presId="urn:microsoft.com/office/officeart/2005/8/layout/hProcess9"/>
    <dgm:cxn modelId="{19286668-6B1E-41CF-9180-CCB53C2746DB}" type="presOf" srcId="{1EF31CC5-5F1F-452B-AC78-78650110A0F1}" destId="{7CD2F460-82F1-4DB7-8B6B-06880062358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CE36A881-936A-4E2B-B055-B0276D2A74D5}" type="presParOf" srcId="{010E8580-4A4E-4F88-B4FE-ECE4E84CCD41}" destId="{588DA2D5-159E-4520-B84C-9141EC194B1B}" srcOrd="0" destOrd="0" presId="urn:microsoft.com/office/officeart/2005/8/layout/hProcess9"/>
    <dgm:cxn modelId="{7E2FC5DC-AA02-4131-A592-8DA193DE3BE6}" type="presParOf" srcId="{010E8580-4A4E-4F88-B4FE-ECE4E84CCD41}" destId="{EE3E2A80-4AF1-4C45-86EC-2496E0C5D270}" srcOrd="1" destOrd="0" presId="urn:microsoft.com/office/officeart/2005/8/layout/hProcess9"/>
    <dgm:cxn modelId="{CF71616D-5D71-4FC0-B076-188EEE077409}" type="presParOf" srcId="{EE3E2A80-4AF1-4C45-86EC-2496E0C5D270}" destId="{8DBEB6B1-1B1D-4236-A6BE-FE943B416285}" srcOrd="0" destOrd="0" presId="urn:microsoft.com/office/officeart/2005/8/layout/hProcess9"/>
    <dgm:cxn modelId="{69C6390F-7249-4166-8FA7-6E1D272FD170}" type="presParOf" srcId="{EE3E2A80-4AF1-4C45-86EC-2496E0C5D270}" destId="{239FD53E-B548-4224-B715-6EDA4C0E163E}" srcOrd="1" destOrd="0" presId="urn:microsoft.com/office/officeart/2005/8/layout/hProcess9"/>
    <dgm:cxn modelId="{61084D46-E9D3-433B-8625-D16E1D539404}" type="presParOf" srcId="{EE3E2A80-4AF1-4C45-86EC-2496E0C5D270}" destId="{7CD2F460-82F1-4DB7-8B6B-06880062358F}" srcOrd="2" destOrd="0" presId="urn:microsoft.com/office/officeart/2005/8/layout/hProcess9"/>
    <dgm:cxn modelId="{1BDB8400-2671-4097-B047-CA2DF938B466}" type="presParOf" srcId="{EE3E2A80-4AF1-4C45-86EC-2496E0C5D270}" destId="{1D14B2FE-0344-4FD3-866F-5B6766D51247}" srcOrd="3" destOrd="0" presId="urn:microsoft.com/office/officeart/2005/8/layout/hProcess9"/>
    <dgm:cxn modelId="{377E975F-D984-47C6-8306-7C9BEFD8DBAD}" type="presParOf" srcId="{EE3E2A80-4AF1-4C45-86EC-2496E0C5D270}" destId="{BEAD22CE-B558-40CC-A101-D8E5FE7C7C4F}" srcOrd="4" destOrd="0" presId="urn:microsoft.com/office/officeart/2005/8/layout/hProcess9"/>
    <dgm:cxn modelId="{D9630C9A-4D45-4E60-B862-3F00107F4AF8}" type="presParOf" srcId="{EE3E2A80-4AF1-4C45-86EC-2496E0C5D270}" destId="{361C27CA-5A7C-4A53-8385-993C83C08ABB}" srcOrd="5" destOrd="0" presId="urn:microsoft.com/office/officeart/2005/8/layout/hProcess9"/>
    <dgm:cxn modelId="{19AE6177-8D6F-4936-8EBB-5745A450AB8D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18/02/2021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</a:t>
            </a:r>
            <a:r>
              <a:rPr lang="ar-DZ" sz="6000" b="1" dirty="0" smtClean="0">
                <a:solidFill>
                  <a:schemeClr val="tx1"/>
                </a:solidFill>
              </a:rPr>
              <a:t>ال</a:t>
            </a:r>
            <a:r>
              <a:rPr lang="ar-DZ" sz="6000" b="1" dirty="0" smtClean="0">
                <a:solidFill>
                  <a:schemeClr val="tx1"/>
                </a:solidFill>
              </a:rPr>
              <a:t>تاسع</a:t>
            </a:r>
            <a:r>
              <a:rPr lang="ar-DZ" sz="6000" b="1" dirty="0" smtClean="0">
                <a:solidFill>
                  <a:schemeClr val="tx1"/>
                </a:solidFill>
              </a:rPr>
              <a:t>ة</a:t>
            </a:r>
            <a:endParaRPr lang="ar-DZ" sz="60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6000" b="1" dirty="0" smtClean="0"/>
              <a:t>آليات التغيير الثقافي</a:t>
            </a:r>
            <a:endParaRPr lang="fr-FR" sz="6000" b="1" dirty="0" smtClean="0"/>
          </a:p>
          <a:p>
            <a:pPr lvl="0" algn="r" rtl="1"/>
            <a:r>
              <a:rPr lang="ar-DZ" sz="6000" b="1" dirty="0" smtClean="0"/>
              <a:t>عوامل نجاح التغيير الثقافي</a:t>
            </a:r>
            <a:endParaRPr lang="fr-FR" sz="6000" b="1" dirty="0" smtClean="0"/>
          </a:p>
          <a:p>
            <a:pPr algn="r" rtl="1"/>
            <a:r>
              <a:rPr lang="ar-DZ" sz="6000" b="1" dirty="0" smtClean="0"/>
              <a:t>أسباب فشل التغيير الثقافي</a:t>
            </a:r>
            <a:endParaRPr lang="fr-FR" sz="6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</a:t>
            </a:r>
            <a:r>
              <a:rPr lang="ar-SA" sz="5400" b="1" dirty="0" smtClean="0"/>
              <a:t>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</a:t>
            </a:r>
            <a:r>
              <a:rPr lang="ar-SA" sz="5400" b="1" dirty="0" smtClean="0"/>
              <a:t>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sz="5400" b="1" dirty="0" smtClean="0"/>
              <a:t>آليات</a:t>
            </a:r>
            <a:r>
              <a:rPr lang="ar-SA" sz="5400" b="1" dirty="0" smtClean="0"/>
              <a:t> </a:t>
            </a:r>
            <a:r>
              <a:rPr lang="ar-SA" sz="5400" b="1" dirty="0" smtClean="0"/>
              <a:t>التغيير الثقافي</a:t>
            </a:r>
            <a:endParaRPr lang="fr-FR" sz="5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عوامل نجاح تغيير الثقافة التنظيمية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عوامل نجاح تغيير الثقافة </a:t>
            </a:r>
            <a:r>
              <a:rPr lang="ar-DZ" b="1" dirty="0" smtClean="0"/>
              <a:t>التنظيمية (</a:t>
            </a:r>
            <a:r>
              <a:rPr lang="fr-FR" dirty="0" err="1" smtClean="0"/>
              <a:t>Trice</a:t>
            </a:r>
            <a:r>
              <a:rPr lang="fr-FR" dirty="0" smtClean="0"/>
              <a:t> &amp; </a:t>
            </a:r>
            <a:r>
              <a:rPr lang="fr-FR" dirty="0" err="1" smtClean="0"/>
              <a:t>Beyer</a:t>
            </a:r>
            <a:r>
              <a:rPr lang="fr-FR" dirty="0" smtClean="0"/>
              <a:t> </a:t>
            </a:r>
            <a:r>
              <a:rPr lang="ar-DZ" b="1" dirty="0" smtClean="0"/>
              <a:t>)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عوامل </a:t>
            </a:r>
            <a:r>
              <a:rPr lang="ar-DZ" b="1" dirty="0" smtClean="0"/>
              <a:t>تدعم </a:t>
            </a:r>
            <a:r>
              <a:rPr lang="ar-DZ" b="1" dirty="0" smtClean="0"/>
              <a:t>تغيير الثقافة </a:t>
            </a:r>
            <a:r>
              <a:rPr lang="ar-DZ" b="1" dirty="0" smtClean="0"/>
              <a:t>التنظيمية (</a:t>
            </a:r>
            <a:r>
              <a:rPr lang="fr-FR" i="1" dirty="0" smtClean="0"/>
              <a:t>Robbins</a:t>
            </a:r>
            <a:r>
              <a:rPr lang="ar-DZ" b="1" dirty="0" smtClean="0"/>
              <a:t>)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أسباب فشل عملية التغيير الثقافي: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272</Words>
  <Application>Microsoft Office PowerPoint</Application>
  <PresentationFormat>Affichage à l'écran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عناصر المحاضرة </vt:lpstr>
      <vt:lpstr>آليات التغيير الثقافي</vt:lpstr>
      <vt:lpstr>آليات التغيير الثقافي</vt:lpstr>
      <vt:lpstr>آليات التغيير الثقافي</vt:lpstr>
      <vt:lpstr>عوامل نجاح تغيير الثقافة التنظيمية:</vt:lpstr>
      <vt:lpstr>عوامل نجاح تغيير الثقافة التنظيمية (Trice &amp; Beyer ):</vt:lpstr>
      <vt:lpstr>عوامل تدعم تغيير الثقافة التنظيمية (Robbins):</vt:lpstr>
      <vt:lpstr>أسباب فشل عملية التغيير الثقافي:</vt:lpstr>
      <vt:lpstr>أسباب فشل عملية التغيير الثقافي: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69</cp:revision>
  <dcterms:created xsi:type="dcterms:W3CDTF">2020-12-23T00:04:27Z</dcterms:created>
  <dcterms:modified xsi:type="dcterms:W3CDTF">2021-02-18T03:06:50Z</dcterms:modified>
</cp:coreProperties>
</file>