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9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25"/>
    <p:restoredTop sz="93088"/>
  </p:normalViewPr>
  <p:slideViewPr>
    <p:cSldViewPr>
      <p:cViewPr varScale="1">
        <p:scale>
          <a:sx n="102" d="100"/>
          <a:sy n="102" d="100"/>
        </p:scale>
        <p:origin x="168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8535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9531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8637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4363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17479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0283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913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6326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1616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26420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829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pPr/>
              <a:t>22/10/19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pPr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59798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38" y="1124744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21804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21804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80728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</TotalTime>
  <Words>0</Words>
  <Application>Microsoft Macintosh PowerPoint</Application>
  <PresentationFormat>Affichage à l'écran (4:3)</PresentationFormat>
  <Paragraphs>0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Microsoft Office User</cp:lastModifiedBy>
  <cp:revision>28</cp:revision>
  <dcterms:created xsi:type="dcterms:W3CDTF">2018-10-24T21:17:56Z</dcterms:created>
  <dcterms:modified xsi:type="dcterms:W3CDTF">2019-10-22T12:25:11Z</dcterms:modified>
  <cp:category/>
</cp:coreProperties>
</file>