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6" r:id="rId2"/>
    <p:sldId id="257" r:id="rId3"/>
    <p:sldId id="258" r:id="rId4"/>
    <p:sldId id="298" r:id="rId5"/>
    <p:sldId id="297" r:id="rId6"/>
    <p:sldId id="260" r:id="rId7"/>
    <p:sldId id="261" r:id="rId8"/>
    <p:sldId id="262" r:id="rId9"/>
    <p:sldId id="301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3907" autoAdjust="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Marketing?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US" sz="3600" b="1" i="1" u="sng" dirty="0" smtClean="0">
                <a:solidFill>
                  <a:schemeClr val="tx1"/>
                </a:solidFill>
              </a:rPr>
              <a:t>Marketing</a:t>
            </a:r>
            <a:r>
              <a:rPr lang="en-US" sz="3600" b="1" i="1" dirty="0" smtClean="0">
                <a:solidFill>
                  <a:schemeClr val="tx1"/>
                </a:solidFill>
              </a:rPr>
              <a:t> is an organizational function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and a set of processes for creating,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communicating, and delivering value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to customers and for managing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customer relationships in ways that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benefit the organization and its </a:t>
            </a:r>
          </a:p>
          <a:p>
            <a:r>
              <a:rPr lang="en-US" sz="3600" b="1" i="1" dirty="0" smtClean="0">
                <a:solidFill>
                  <a:schemeClr val="tx1"/>
                </a:solidFill>
              </a:rPr>
              <a:t>stakeholders.</a:t>
            </a:r>
          </a:p>
          <a:p>
            <a:pPr eaLnBrk="1" hangingPunct="1"/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الداخلي المصرفي/د.براهيمي فاروق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62" name="Picture 2" descr="سلسلة القيمة - المعرفة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71546"/>
            <a:ext cx="8215370" cy="5572164"/>
          </a:xfrm>
          <a:prstGeom prst="rect">
            <a:avLst/>
          </a:prstGeom>
          <a:noFill/>
        </p:spPr>
      </p:pic>
      <p:sp>
        <p:nvSpPr>
          <p:cNvPr id="8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143116"/>
            <a:ext cx="8215312" cy="4500572"/>
          </a:xfrm>
        </p:spPr>
        <p:txBody>
          <a:bodyPr>
            <a:normAutofit/>
          </a:bodyPr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: ما هو الفرق بين القيمة الأساسية </a:t>
            </a:r>
            <a:r>
              <a:rPr lang="ar-DZ" sz="4000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 القيمة المضافة ؟ و متى تصبح القيمة المضافة قيمة أساسية ؟</a:t>
            </a:r>
            <a: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sz="40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8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2357430"/>
            <a:ext cx="8215312" cy="4286258"/>
          </a:xfrm>
        </p:spPr>
        <p:txBody>
          <a:bodyPr/>
          <a:lstStyle/>
          <a:p>
            <a:pPr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5-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بالمسؤولية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الإجتماعية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و الأخلاقية</a:t>
            </a:r>
          </a:p>
          <a:p>
            <a:pPr rtl="1" eaLnBrk="1" hangingPunct="1"/>
            <a:endParaRPr lang="ar-DZ" sz="3600" b="1" dirty="0">
              <a:solidFill>
                <a:schemeClr val="tx1"/>
              </a:solidFill>
              <a:latin typeface="Garamond" pitchFamily="18" charset="0"/>
            </a:endParaRPr>
          </a:p>
          <a:p>
            <a:pPr rtl="1" eaLnBrk="1" hangingPunct="1"/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6- مرحلة </a:t>
            </a:r>
            <a:r>
              <a:rPr lang="ar-DZ" sz="3600" b="1" dirty="0" err="1" smtClean="0">
                <a:solidFill>
                  <a:schemeClr val="tx1"/>
                </a:solidFill>
                <a:latin typeface="Garamond" pitchFamily="18" charset="0"/>
              </a:rPr>
              <a:t>التوجة</a:t>
            </a:r>
            <a:r>
              <a:rPr lang="ar-DZ" sz="3600" b="1" dirty="0" smtClean="0">
                <a:solidFill>
                  <a:schemeClr val="tx1"/>
                </a:solidFill>
                <a:latin typeface="Garamond" pitchFamily="18" charset="0"/>
              </a:rPr>
              <a:t> بالتسويق النظيف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8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928670"/>
            <a:ext cx="8072493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الداخلي المصرفي/د.براهيمي فاروق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285860"/>
            <a:ext cx="792961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الداخلي المصرفي/د.براهيمي فاروق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2844" y="2357430"/>
            <a:ext cx="8215312" cy="3500445"/>
          </a:xfrm>
        </p:spPr>
        <p:txBody>
          <a:bodyPr>
            <a:normAutofit/>
          </a:bodyPr>
          <a:lstStyle/>
          <a:p>
            <a:pPr eaLnBrk="1" hangingPunct="1"/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سؤال ما هو الفرق بين الكفاءة </a:t>
            </a:r>
            <a:r>
              <a:rPr lang="ar-DZ" sz="3600" b="1" i="1" dirty="0" err="1" smtClean="0">
                <a:solidFill>
                  <a:schemeClr val="tx1"/>
                </a:solidFill>
                <a:latin typeface="Garamond" pitchFamily="18" charset="0"/>
              </a:rPr>
              <a:t>و</a:t>
            </a:r>
            <a:r>
              <a:rPr lang="ar-DZ" sz="3600" b="1" i="1" dirty="0" smtClean="0">
                <a:solidFill>
                  <a:schemeClr val="tx1"/>
                </a:solidFill>
                <a:latin typeface="Garamond" pitchFamily="18" charset="0"/>
              </a:rPr>
              <a:t> الفعالية ؟ </a:t>
            </a: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ar-DZ" sz="3600" b="1" i="1" dirty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endParaRPr lang="en-US" sz="3600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محاضرات التسويق الداخلي المصرفي/د.براهيمي فاروق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00108"/>
            <a:ext cx="8215370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71546"/>
            <a:ext cx="8072494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1" y="1071546"/>
            <a:ext cx="4466559" cy="48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5" y="1643050"/>
            <a:ext cx="8429684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285992"/>
            <a:ext cx="8215312" cy="2071685"/>
          </a:xfrm>
        </p:spPr>
        <p:txBody>
          <a:bodyPr/>
          <a:lstStyle/>
          <a:p>
            <a:pPr eaLnBrk="1" hangingPunct="1"/>
            <a:r>
              <a:rPr lang="ar-DZ" sz="4000" dirty="0" smtClean="0">
                <a:solidFill>
                  <a:schemeClr val="tx1"/>
                </a:solidFill>
                <a:latin typeface="Garamond" pitchFamily="18" charset="0"/>
              </a:rPr>
              <a:t>سؤال هل الطلب المرتفع دال على نجاح المنظمة ؟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8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1000108"/>
            <a:ext cx="8124856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114</Words>
  <Application>Microsoft Office PowerPoint</Application>
  <PresentationFormat>Affichage à l'écran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Diapositive 4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23</cp:revision>
  <dcterms:created xsi:type="dcterms:W3CDTF">2020-12-16T09:25:46Z</dcterms:created>
  <dcterms:modified xsi:type="dcterms:W3CDTF">2021-01-27T17:53:59Z</dcterms:modified>
</cp:coreProperties>
</file>