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284" r:id="rId5"/>
    <p:sldId id="274" r:id="rId6"/>
    <p:sldId id="279" r:id="rId7"/>
    <p:sldId id="281" r:id="rId8"/>
    <p:sldId id="280" r:id="rId9"/>
    <p:sldId id="282" r:id="rId10"/>
    <p:sldId id="283" r:id="rId11"/>
    <p:sldId id="285" r:id="rId12"/>
    <p:sldId id="288" r:id="rId13"/>
    <p:sldId id="289" r:id="rId14"/>
    <p:sldId id="290" r:id="rId15"/>
    <p:sldId id="292" r:id="rId16"/>
    <p:sldId id="293" r:id="rId17"/>
    <p:sldId id="294" r:id="rId18"/>
    <p:sldId id="287" r:id="rId19"/>
    <p:sldId id="295" r:id="rId20"/>
    <p:sldId id="297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98" r:id="rId33"/>
    <p:sldId id="259" r:id="rId34"/>
    <p:sldId id="260" r:id="rId35"/>
    <p:sldId id="318" r:id="rId36"/>
    <p:sldId id="267" r:id="rId37"/>
    <p:sldId id="272" r:id="rId38"/>
    <p:sldId id="266" r:id="rId39"/>
    <p:sldId id="268" r:id="rId40"/>
    <p:sldId id="269" r:id="rId41"/>
    <p:sldId id="270" r:id="rId42"/>
    <p:sldId id="262" r:id="rId43"/>
    <p:sldId id="271" r:id="rId44"/>
    <p:sldId id="273" r:id="rId45"/>
    <p:sldId id="311" r:id="rId46"/>
    <p:sldId id="312" r:id="rId47"/>
    <p:sldId id="313" r:id="rId48"/>
    <p:sldId id="314" r:id="rId49"/>
    <p:sldId id="317" r:id="rId50"/>
    <p:sldId id="349" r:id="rId51"/>
    <p:sldId id="352" r:id="rId52"/>
    <p:sldId id="351" r:id="rId53"/>
    <p:sldId id="350" r:id="rId54"/>
    <p:sldId id="353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B92C0-287A-4646-BF6D-99E221689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195A19E-DB8F-4280-A5DD-D956422DF659}">
      <dgm:prSet phldrT="[Texte]"/>
      <dgm:spPr/>
      <dgm:t>
        <a:bodyPr/>
        <a:lstStyle/>
        <a:p>
          <a:r>
            <a:rPr lang="fr-FR" dirty="0" smtClean="0"/>
            <a:t>Types des tuyaux selon la matière</a:t>
          </a:r>
          <a:endParaRPr lang="fr-FR" dirty="0"/>
        </a:p>
      </dgm:t>
    </dgm:pt>
    <dgm:pt modelId="{BD0E6C77-53D2-45C7-A3FE-E29F9A2F4C90}" type="parTrans" cxnId="{83B6BF64-4575-49B4-AC71-3B727CD79545}">
      <dgm:prSet/>
      <dgm:spPr/>
      <dgm:t>
        <a:bodyPr/>
        <a:lstStyle/>
        <a:p>
          <a:endParaRPr lang="fr-FR"/>
        </a:p>
      </dgm:t>
    </dgm:pt>
    <dgm:pt modelId="{EA39C78B-2C3E-4E3E-9B50-22BD14CCAF13}" type="sibTrans" cxnId="{83B6BF64-4575-49B4-AC71-3B727CD79545}">
      <dgm:prSet/>
      <dgm:spPr/>
      <dgm:t>
        <a:bodyPr/>
        <a:lstStyle/>
        <a:p>
          <a:endParaRPr lang="fr-FR"/>
        </a:p>
      </dgm:t>
    </dgm:pt>
    <dgm:pt modelId="{308F8E6F-1D8A-4DC4-B75F-AF25B69A35F6}">
      <dgm:prSet phldrT="[Texte]"/>
      <dgm:spPr/>
      <dgm:t>
        <a:bodyPr/>
        <a:lstStyle/>
        <a:p>
          <a:r>
            <a:rPr lang="fr-FR" dirty="0" smtClean="0"/>
            <a:t>Cuivre</a:t>
          </a:r>
          <a:endParaRPr lang="fr-FR" dirty="0"/>
        </a:p>
      </dgm:t>
    </dgm:pt>
    <dgm:pt modelId="{74C52733-DD2A-43A7-9612-37A00127CB50}" type="parTrans" cxnId="{0ABBA69F-B3E4-4F04-AB15-49838D61F33A}">
      <dgm:prSet/>
      <dgm:spPr/>
      <dgm:t>
        <a:bodyPr/>
        <a:lstStyle/>
        <a:p>
          <a:endParaRPr lang="fr-FR"/>
        </a:p>
      </dgm:t>
    </dgm:pt>
    <dgm:pt modelId="{A20487E3-AC38-44EE-AF8E-333F586F9EB7}" type="sibTrans" cxnId="{0ABBA69F-B3E4-4F04-AB15-49838D61F33A}">
      <dgm:prSet/>
      <dgm:spPr/>
      <dgm:t>
        <a:bodyPr/>
        <a:lstStyle/>
        <a:p>
          <a:endParaRPr lang="fr-FR"/>
        </a:p>
      </dgm:t>
    </dgm:pt>
    <dgm:pt modelId="{812DA0F3-B2A6-42CE-B4EE-8BEC6602F3C3}">
      <dgm:prSet phldrT="[Texte]"/>
      <dgm:spPr/>
      <dgm:t>
        <a:bodyPr/>
        <a:lstStyle/>
        <a:p>
          <a:r>
            <a:rPr lang="fr-FR" dirty="0" smtClean="0"/>
            <a:t>PVC</a:t>
          </a:r>
          <a:endParaRPr lang="fr-FR" dirty="0"/>
        </a:p>
      </dgm:t>
    </dgm:pt>
    <dgm:pt modelId="{34744AB1-8BC7-460B-A6BE-D32A1A64516D}" type="parTrans" cxnId="{69338771-7EF5-44FE-BAA8-64A0039A018E}">
      <dgm:prSet/>
      <dgm:spPr/>
      <dgm:t>
        <a:bodyPr/>
        <a:lstStyle/>
        <a:p>
          <a:endParaRPr lang="fr-FR"/>
        </a:p>
      </dgm:t>
    </dgm:pt>
    <dgm:pt modelId="{9B8FAD67-F840-4821-A878-4E736653FBC6}" type="sibTrans" cxnId="{69338771-7EF5-44FE-BAA8-64A0039A018E}">
      <dgm:prSet/>
      <dgm:spPr/>
      <dgm:t>
        <a:bodyPr/>
        <a:lstStyle/>
        <a:p>
          <a:endParaRPr lang="fr-FR"/>
        </a:p>
      </dgm:t>
    </dgm:pt>
    <dgm:pt modelId="{69AD69F1-54B0-42AB-840E-B476798C4833}">
      <dgm:prSet phldrT="[Texte]"/>
      <dgm:spPr/>
      <dgm:t>
        <a:bodyPr/>
        <a:lstStyle/>
        <a:p>
          <a:r>
            <a:rPr lang="fr-FR" dirty="0" smtClean="0"/>
            <a:t>Polyéthylène</a:t>
          </a:r>
          <a:endParaRPr lang="fr-FR" dirty="0"/>
        </a:p>
      </dgm:t>
    </dgm:pt>
    <dgm:pt modelId="{E510AD91-AEAA-4CAE-A3DB-81189AD608F6}" type="parTrans" cxnId="{29DC26C3-52C6-406F-B096-5B709FCD1013}">
      <dgm:prSet/>
      <dgm:spPr/>
      <dgm:t>
        <a:bodyPr/>
        <a:lstStyle/>
        <a:p>
          <a:endParaRPr lang="fr-FR"/>
        </a:p>
      </dgm:t>
    </dgm:pt>
    <dgm:pt modelId="{7C0A0D5B-0BA2-490B-95CA-D1DDF6B76BE4}" type="sibTrans" cxnId="{29DC26C3-52C6-406F-B096-5B709FCD1013}">
      <dgm:prSet/>
      <dgm:spPr/>
      <dgm:t>
        <a:bodyPr/>
        <a:lstStyle/>
        <a:p>
          <a:endParaRPr lang="fr-FR"/>
        </a:p>
      </dgm:t>
    </dgm:pt>
    <dgm:pt modelId="{D51DE370-CF5E-41B1-A658-7A50242B02AD}" type="pres">
      <dgm:prSet presAssocID="{A55B92C0-287A-4646-BF6D-99E221689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1224F77-71D6-43E3-B867-226029D94C8B}" type="pres">
      <dgm:prSet presAssocID="{4195A19E-DB8F-4280-A5DD-D956422DF659}" presName="hierRoot1" presStyleCnt="0">
        <dgm:presLayoutVars>
          <dgm:hierBranch val="init"/>
        </dgm:presLayoutVars>
      </dgm:prSet>
      <dgm:spPr/>
    </dgm:pt>
    <dgm:pt modelId="{CC1D2549-D9A3-4A6C-AF97-8C3AA5169957}" type="pres">
      <dgm:prSet presAssocID="{4195A19E-DB8F-4280-A5DD-D956422DF659}" presName="rootComposite1" presStyleCnt="0"/>
      <dgm:spPr/>
    </dgm:pt>
    <dgm:pt modelId="{7F42B4C8-7A3A-4FA5-B8FF-E82F5E2A0CF2}" type="pres">
      <dgm:prSet presAssocID="{4195A19E-DB8F-4280-A5DD-D956422DF659}" presName="rootText1" presStyleLbl="node0" presStyleIdx="0" presStyleCnt="1" custScaleX="245845" custScaleY="735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C5645B-249D-42A1-B2AB-1EE226569129}" type="pres">
      <dgm:prSet presAssocID="{4195A19E-DB8F-4280-A5DD-D956422DF65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5D9A4AB-96EE-4FF7-9CEE-F270A0BA1E52}" type="pres">
      <dgm:prSet presAssocID="{4195A19E-DB8F-4280-A5DD-D956422DF659}" presName="hierChild2" presStyleCnt="0"/>
      <dgm:spPr/>
    </dgm:pt>
    <dgm:pt modelId="{FD0FBC91-1811-4DC4-8F87-6837D633D5DB}" type="pres">
      <dgm:prSet presAssocID="{74C52733-DD2A-43A7-9612-37A00127CB50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9E781D1-D3DE-4306-9D88-1CF20438B448}" type="pres">
      <dgm:prSet presAssocID="{308F8E6F-1D8A-4DC4-B75F-AF25B69A35F6}" presName="hierRoot2" presStyleCnt="0">
        <dgm:presLayoutVars>
          <dgm:hierBranch val="init"/>
        </dgm:presLayoutVars>
      </dgm:prSet>
      <dgm:spPr/>
    </dgm:pt>
    <dgm:pt modelId="{0A602725-E5FD-4011-A46C-FA934AF46B24}" type="pres">
      <dgm:prSet presAssocID="{308F8E6F-1D8A-4DC4-B75F-AF25B69A35F6}" presName="rootComposite" presStyleCnt="0"/>
      <dgm:spPr/>
    </dgm:pt>
    <dgm:pt modelId="{D9066C78-9ED2-40C2-8523-74369914FE5D}" type="pres">
      <dgm:prSet presAssocID="{308F8E6F-1D8A-4DC4-B75F-AF25B69A35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0506D9-5FEF-4D77-A89C-CA859AFF53D7}" type="pres">
      <dgm:prSet presAssocID="{308F8E6F-1D8A-4DC4-B75F-AF25B69A35F6}" presName="rootConnector" presStyleLbl="node2" presStyleIdx="0" presStyleCnt="3"/>
      <dgm:spPr/>
      <dgm:t>
        <a:bodyPr/>
        <a:lstStyle/>
        <a:p>
          <a:endParaRPr lang="fr-FR"/>
        </a:p>
      </dgm:t>
    </dgm:pt>
    <dgm:pt modelId="{4688353E-1147-4E21-89F0-36C309EA05B7}" type="pres">
      <dgm:prSet presAssocID="{308F8E6F-1D8A-4DC4-B75F-AF25B69A35F6}" presName="hierChild4" presStyleCnt="0"/>
      <dgm:spPr/>
    </dgm:pt>
    <dgm:pt modelId="{F17F7459-2DC5-453F-810F-B0D2BE3D64F6}" type="pres">
      <dgm:prSet presAssocID="{308F8E6F-1D8A-4DC4-B75F-AF25B69A35F6}" presName="hierChild5" presStyleCnt="0"/>
      <dgm:spPr/>
    </dgm:pt>
    <dgm:pt modelId="{0725365F-0CDB-46BB-8F1A-302635DD7181}" type="pres">
      <dgm:prSet presAssocID="{34744AB1-8BC7-460B-A6BE-D32A1A64516D}" presName="Name37" presStyleLbl="parChTrans1D2" presStyleIdx="1" presStyleCnt="3"/>
      <dgm:spPr/>
      <dgm:t>
        <a:bodyPr/>
        <a:lstStyle/>
        <a:p>
          <a:endParaRPr lang="fr-FR"/>
        </a:p>
      </dgm:t>
    </dgm:pt>
    <dgm:pt modelId="{16BD0219-FA66-4F04-AC3C-76EEBA38E570}" type="pres">
      <dgm:prSet presAssocID="{812DA0F3-B2A6-42CE-B4EE-8BEC6602F3C3}" presName="hierRoot2" presStyleCnt="0">
        <dgm:presLayoutVars>
          <dgm:hierBranch val="init"/>
        </dgm:presLayoutVars>
      </dgm:prSet>
      <dgm:spPr/>
    </dgm:pt>
    <dgm:pt modelId="{91AE7A73-DDE6-47D3-9F63-C40C0812B623}" type="pres">
      <dgm:prSet presAssocID="{812DA0F3-B2A6-42CE-B4EE-8BEC6602F3C3}" presName="rootComposite" presStyleCnt="0"/>
      <dgm:spPr/>
    </dgm:pt>
    <dgm:pt modelId="{B17209A5-3893-45EB-B6AC-A051119A3000}" type="pres">
      <dgm:prSet presAssocID="{812DA0F3-B2A6-42CE-B4EE-8BEC6602F3C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682049E-25AE-452C-ABA5-DE0A88479395}" type="pres">
      <dgm:prSet presAssocID="{812DA0F3-B2A6-42CE-B4EE-8BEC6602F3C3}" presName="rootConnector" presStyleLbl="node2" presStyleIdx="1" presStyleCnt="3"/>
      <dgm:spPr/>
      <dgm:t>
        <a:bodyPr/>
        <a:lstStyle/>
        <a:p>
          <a:endParaRPr lang="fr-FR"/>
        </a:p>
      </dgm:t>
    </dgm:pt>
    <dgm:pt modelId="{D2A8888F-FF12-46B9-A565-0EF3BF7ED5D8}" type="pres">
      <dgm:prSet presAssocID="{812DA0F3-B2A6-42CE-B4EE-8BEC6602F3C3}" presName="hierChild4" presStyleCnt="0"/>
      <dgm:spPr/>
    </dgm:pt>
    <dgm:pt modelId="{A82D8599-5B4B-4478-B7C8-E1A643730497}" type="pres">
      <dgm:prSet presAssocID="{812DA0F3-B2A6-42CE-B4EE-8BEC6602F3C3}" presName="hierChild5" presStyleCnt="0"/>
      <dgm:spPr/>
    </dgm:pt>
    <dgm:pt modelId="{97540B9D-60A2-4C2C-B956-267E47240570}" type="pres">
      <dgm:prSet presAssocID="{E510AD91-AEAA-4CAE-A3DB-81189AD608F6}" presName="Name37" presStyleLbl="parChTrans1D2" presStyleIdx="2" presStyleCnt="3"/>
      <dgm:spPr/>
      <dgm:t>
        <a:bodyPr/>
        <a:lstStyle/>
        <a:p>
          <a:endParaRPr lang="fr-FR"/>
        </a:p>
      </dgm:t>
    </dgm:pt>
    <dgm:pt modelId="{EE8E547E-214C-4C64-92FA-BB8E80218C6B}" type="pres">
      <dgm:prSet presAssocID="{69AD69F1-54B0-42AB-840E-B476798C4833}" presName="hierRoot2" presStyleCnt="0">
        <dgm:presLayoutVars>
          <dgm:hierBranch val="init"/>
        </dgm:presLayoutVars>
      </dgm:prSet>
      <dgm:spPr/>
    </dgm:pt>
    <dgm:pt modelId="{69F12504-DF88-4D0F-B9D3-BA5242B28B22}" type="pres">
      <dgm:prSet presAssocID="{69AD69F1-54B0-42AB-840E-B476798C4833}" presName="rootComposite" presStyleCnt="0"/>
      <dgm:spPr/>
    </dgm:pt>
    <dgm:pt modelId="{EA88040C-859A-4E58-8316-B864D2A981DF}" type="pres">
      <dgm:prSet presAssocID="{69AD69F1-54B0-42AB-840E-B476798C483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FA3128-DD8E-46C5-9216-4AACF752823B}" type="pres">
      <dgm:prSet presAssocID="{69AD69F1-54B0-42AB-840E-B476798C4833}" presName="rootConnector" presStyleLbl="node2" presStyleIdx="2" presStyleCnt="3"/>
      <dgm:spPr/>
      <dgm:t>
        <a:bodyPr/>
        <a:lstStyle/>
        <a:p>
          <a:endParaRPr lang="fr-FR"/>
        </a:p>
      </dgm:t>
    </dgm:pt>
    <dgm:pt modelId="{AEFC0425-3034-4AAB-B103-F0A4FCDC759E}" type="pres">
      <dgm:prSet presAssocID="{69AD69F1-54B0-42AB-840E-B476798C4833}" presName="hierChild4" presStyleCnt="0"/>
      <dgm:spPr/>
    </dgm:pt>
    <dgm:pt modelId="{D9E3B8B7-9116-4353-BDEE-41576094612A}" type="pres">
      <dgm:prSet presAssocID="{69AD69F1-54B0-42AB-840E-B476798C4833}" presName="hierChild5" presStyleCnt="0"/>
      <dgm:spPr/>
    </dgm:pt>
    <dgm:pt modelId="{B4941609-A960-4661-B903-1F9EC4D3C659}" type="pres">
      <dgm:prSet presAssocID="{4195A19E-DB8F-4280-A5DD-D956422DF659}" presName="hierChild3" presStyleCnt="0"/>
      <dgm:spPr/>
    </dgm:pt>
  </dgm:ptLst>
  <dgm:cxnLst>
    <dgm:cxn modelId="{6422E981-8DA5-41DE-B519-8EE2B23BF5C4}" type="presOf" srcId="{74C52733-DD2A-43A7-9612-37A00127CB50}" destId="{FD0FBC91-1811-4DC4-8F87-6837D633D5DB}" srcOrd="0" destOrd="0" presId="urn:microsoft.com/office/officeart/2005/8/layout/orgChart1"/>
    <dgm:cxn modelId="{29DC26C3-52C6-406F-B096-5B709FCD1013}" srcId="{4195A19E-DB8F-4280-A5DD-D956422DF659}" destId="{69AD69F1-54B0-42AB-840E-B476798C4833}" srcOrd="2" destOrd="0" parTransId="{E510AD91-AEAA-4CAE-A3DB-81189AD608F6}" sibTransId="{7C0A0D5B-0BA2-490B-95CA-D1DDF6B76BE4}"/>
    <dgm:cxn modelId="{83B6BF64-4575-49B4-AC71-3B727CD79545}" srcId="{A55B92C0-287A-4646-BF6D-99E221689026}" destId="{4195A19E-DB8F-4280-A5DD-D956422DF659}" srcOrd="0" destOrd="0" parTransId="{BD0E6C77-53D2-45C7-A3FE-E29F9A2F4C90}" sibTransId="{EA39C78B-2C3E-4E3E-9B50-22BD14CCAF13}"/>
    <dgm:cxn modelId="{0183AD63-E9CD-4B50-9A73-D161256FD437}" type="presOf" srcId="{812DA0F3-B2A6-42CE-B4EE-8BEC6602F3C3}" destId="{B17209A5-3893-45EB-B6AC-A051119A3000}" srcOrd="0" destOrd="0" presId="urn:microsoft.com/office/officeart/2005/8/layout/orgChart1"/>
    <dgm:cxn modelId="{26D0965C-6C60-4C69-922F-9BA96753D1CC}" type="presOf" srcId="{E510AD91-AEAA-4CAE-A3DB-81189AD608F6}" destId="{97540B9D-60A2-4C2C-B956-267E47240570}" srcOrd="0" destOrd="0" presId="urn:microsoft.com/office/officeart/2005/8/layout/orgChart1"/>
    <dgm:cxn modelId="{D01344EC-E6A0-40B6-A9B9-8A2820A52CC9}" type="presOf" srcId="{A55B92C0-287A-4646-BF6D-99E221689026}" destId="{D51DE370-CF5E-41B1-A658-7A50242B02AD}" srcOrd="0" destOrd="0" presId="urn:microsoft.com/office/officeart/2005/8/layout/orgChart1"/>
    <dgm:cxn modelId="{54D9B870-8992-4FDA-998A-7F98EC9113B2}" type="presOf" srcId="{69AD69F1-54B0-42AB-840E-B476798C4833}" destId="{33FA3128-DD8E-46C5-9216-4AACF752823B}" srcOrd="1" destOrd="0" presId="urn:microsoft.com/office/officeart/2005/8/layout/orgChart1"/>
    <dgm:cxn modelId="{8441D195-C1DF-4E68-AF6D-7A7F3620526B}" type="presOf" srcId="{4195A19E-DB8F-4280-A5DD-D956422DF659}" destId="{7F42B4C8-7A3A-4FA5-B8FF-E82F5E2A0CF2}" srcOrd="0" destOrd="0" presId="urn:microsoft.com/office/officeart/2005/8/layout/orgChart1"/>
    <dgm:cxn modelId="{E86E327D-CE9C-483F-9759-0DB8EEA7EADB}" type="presOf" srcId="{308F8E6F-1D8A-4DC4-B75F-AF25B69A35F6}" destId="{D9066C78-9ED2-40C2-8523-74369914FE5D}" srcOrd="0" destOrd="0" presId="urn:microsoft.com/office/officeart/2005/8/layout/orgChart1"/>
    <dgm:cxn modelId="{BC42ED8B-B794-4D64-9C7F-4839ECD52865}" type="presOf" srcId="{34744AB1-8BC7-460B-A6BE-D32A1A64516D}" destId="{0725365F-0CDB-46BB-8F1A-302635DD7181}" srcOrd="0" destOrd="0" presId="urn:microsoft.com/office/officeart/2005/8/layout/orgChart1"/>
    <dgm:cxn modelId="{0ABBA69F-B3E4-4F04-AB15-49838D61F33A}" srcId="{4195A19E-DB8F-4280-A5DD-D956422DF659}" destId="{308F8E6F-1D8A-4DC4-B75F-AF25B69A35F6}" srcOrd="0" destOrd="0" parTransId="{74C52733-DD2A-43A7-9612-37A00127CB50}" sibTransId="{A20487E3-AC38-44EE-AF8E-333F586F9EB7}"/>
    <dgm:cxn modelId="{69338771-7EF5-44FE-BAA8-64A0039A018E}" srcId="{4195A19E-DB8F-4280-A5DD-D956422DF659}" destId="{812DA0F3-B2A6-42CE-B4EE-8BEC6602F3C3}" srcOrd="1" destOrd="0" parTransId="{34744AB1-8BC7-460B-A6BE-D32A1A64516D}" sibTransId="{9B8FAD67-F840-4821-A878-4E736653FBC6}"/>
    <dgm:cxn modelId="{D917E1E6-0A88-4BA3-B574-DD58AFED4AD1}" type="presOf" srcId="{4195A19E-DB8F-4280-A5DD-D956422DF659}" destId="{0CC5645B-249D-42A1-B2AB-1EE226569129}" srcOrd="1" destOrd="0" presId="urn:microsoft.com/office/officeart/2005/8/layout/orgChart1"/>
    <dgm:cxn modelId="{AD3DF911-1958-4DCD-B2F3-BF1CD0FA3F2A}" type="presOf" srcId="{69AD69F1-54B0-42AB-840E-B476798C4833}" destId="{EA88040C-859A-4E58-8316-B864D2A981DF}" srcOrd="0" destOrd="0" presId="urn:microsoft.com/office/officeart/2005/8/layout/orgChart1"/>
    <dgm:cxn modelId="{F0A3AFF3-25AC-4B28-B9A4-6570282E51CB}" type="presOf" srcId="{812DA0F3-B2A6-42CE-B4EE-8BEC6602F3C3}" destId="{5682049E-25AE-452C-ABA5-DE0A88479395}" srcOrd="1" destOrd="0" presId="urn:microsoft.com/office/officeart/2005/8/layout/orgChart1"/>
    <dgm:cxn modelId="{91A1C4AD-95D8-4065-861E-046577E308D5}" type="presOf" srcId="{308F8E6F-1D8A-4DC4-B75F-AF25B69A35F6}" destId="{9D0506D9-5FEF-4D77-A89C-CA859AFF53D7}" srcOrd="1" destOrd="0" presId="urn:microsoft.com/office/officeart/2005/8/layout/orgChart1"/>
    <dgm:cxn modelId="{535C3C97-E6CF-4C17-80F1-6283E4B578B4}" type="presParOf" srcId="{D51DE370-CF5E-41B1-A658-7A50242B02AD}" destId="{81224F77-71D6-43E3-B867-226029D94C8B}" srcOrd="0" destOrd="0" presId="urn:microsoft.com/office/officeart/2005/8/layout/orgChart1"/>
    <dgm:cxn modelId="{5C8C7AB8-A8D3-4AA8-8BFC-74B8C29253DF}" type="presParOf" srcId="{81224F77-71D6-43E3-B867-226029D94C8B}" destId="{CC1D2549-D9A3-4A6C-AF97-8C3AA5169957}" srcOrd="0" destOrd="0" presId="urn:microsoft.com/office/officeart/2005/8/layout/orgChart1"/>
    <dgm:cxn modelId="{5C166CBA-5C14-4CAE-BEFE-B490B83B7CEC}" type="presParOf" srcId="{CC1D2549-D9A3-4A6C-AF97-8C3AA5169957}" destId="{7F42B4C8-7A3A-4FA5-B8FF-E82F5E2A0CF2}" srcOrd="0" destOrd="0" presId="urn:microsoft.com/office/officeart/2005/8/layout/orgChart1"/>
    <dgm:cxn modelId="{F3FFE99A-10E3-4F6E-9BA7-C97D0DFD30E3}" type="presParOf" srcId="{CC1D2549-D9A3-4A6C-AF97-8C3AA5169957}" destId="{0CC5645B-249D-42A1-B2AB-1EE226569129}" srcOrd="1" destOrd="0" presId="urn:microsoft.com/office/officeart/2005/8/layout/orgChart1"/>
    <dgm:cxn modelId="{9CE6DF5E-12FD-4B5A-9251-E5BBCB1FCB89}" type="presParOf" srcId="{81224F77-71D6-43E3-B867-226029D94C8B}" destId="{05D9A4AB-96EE-4FF7-9CEE-F270A0BA1E52}" srcOrd="1" destOrd="0" presId="urn:microsoft.com/office/officeart/2005/8/layout/orgChart1"/>
    <dgm:cxn modelId="{87DC6266-5CC3-45F1-99FA-64BFB8E65040}" type="presParOf" srcId="{05D9A4AB-96EE-4FF7-9CEE-F270A0BA1E52}" destId="{FD0FBC91-1811-4DC4-8F87-6837D633D5DB}" srcOrd="0" destOrd="0" presId="urn:microsoft.com/office/officeart/2005/8/layout/orgChart1"/>
    <dgm:cxn modelId="{CBD0D092-9E60-4548-8048-469CD68D60AF}" type="presParOf" srcId="{05D9A4AB-96EE-4FF7-9CEE-F270A0BA1E52}" destId="{39E781D1-D3DE-4306-9D88-1CF20438B448}" srcOrd="1" destOrd="0" presId="urn:microsoft.com/office/officeart/2005/8/layout/orgChart1"/>
    <dgm:cxn modelId="{39C4AEB1-2075-43A6-8483-70F775B251D0}" type="presParOf" srcId="{39E781D1-D3DE-4306-9D88-1CF20438B448}" destId="{0A602725-E5FD-4011-A46C-FA934AF46B24}" srcOrd="0" destOrd="0" presId="urn:microsoft.com/office/officeart/2005/8/layout/orgChart1"/>
    <dgm:cxn modelId="{0E41470A-61CB-4DCC-B6CD-C55B01E9E2EE}" type="presParOf" srcId="{0A602725-E5FD-4011-A46C-FA934AF46B24}" destId="{D9066C78-9ED2-40C2-8523-74369914FE5D}" srcOrd="0" destOrd="0" presId="urn:microsoft.com/office/officeart/2005/8/layout/orgChart1"/>
    <dgm:cxn modelId="{B285AE79-5F47-40F5-BB0D-A8741DAAE656}" type="presParOf" srcId="{0A602725-E5FD-4011-A46C-FA934AF46B24}" destId="{9D0506D9-5FEF-4D77-A89C-CA859AFF53D7}" srcOrd="1" destOrd="0" presId="urn:microsoft.com/office/officeart/2005/8/layout/orgChart1"/>
    <dgm:cxn modelId="{2DC4DA77-10D0-4E6E-8908-678D91123EE4}" type="presParOf" srcId="{39E781D1-D3DE-4306-9D88-1CF20438B448}" destId="{4688353E-1147-4E21-89F0-36C309EA05B7}" srcOrd="1" destOrd="0" presId="urn:microsoft.com/office/officeart/2005/8/layout/orgChart1"/>
    <dgm:cxn modelId="{F4A5A440-76FF-4D09-89E0-A4DA0F5EE6B8}" type="presParOf" srcId="{39E781D1-D3DE-4306-9D88-1CF20438B448}" destId="{F17F7459-2DC5-453F-810F-B0D2BE3D64F6}" srcOrd="2" destOrd="0" presId="urn:microsoft.com/office/officeart/2005/8/layout/orgChart1"/>
    <dgm:cxn modelId="{DFB9A6CB-C827-4F5C-98BF-44AC3D7066B2}" type="presParOf" srcId="{05D9A4AB-96EE-4FF7-9CEE-F270A0BA1E52}" destId="{0725365F-0CDB-46BB-8F1A-302635DD7181}" srcOrd="2" destOrd="0" presId="urn:microsoft.com/office/officeart/2005/8/layout/orgChart1"/>
    <dgm:cxn modelId="{8EE377AC-E5DF-43E9-8DCC-D2145D4635C8}" type="presParOf" srcId="{05D9A4AB-96EE-4FF7-9CEE-F270A0BA1E52}" destId="{16BD0219-FA66-4F04-AC3C-76EEBA38E570}" srcOrd="3" destOrd="0" presId="urn:microsoft.com/office/officeart/2005/8/layout/orgChart1"/>
    <dgm:cxn modelId="{B78D5495-16CD-4478-92BC-A869E69CCAA3}" type="presParOf" srcId="{16BD0219-FA66-4F04-AC3C-76EEBA38E570}" destId="{91AE7A73-DDE6-47D3-9F63-C40C0812B623}" srcOrd="0" destOrd="0" presId="urn:microsoft.com/office/officeart/2005/8/layout/orgChart1"/>
    <dgm:cxn modelId="{56AC546A-D274-4A42-8D14-F2C12B5AD761}" type="presParOf" srcId="{91AE7A73-DDE6-47D3-9F63-C40C0812B623}" destId="{B17209A5-3893-45EB-B6AC-A051119A3000}" srcOrd="0" destOrd="0" presId="urn:microsoft.com/office/officeart/2005/8/layout/orgChart1"/>
    <dgm:cxn modelId="{2C8B80F0-4209-447D-A475-259AD5D0CF09}" type="presParOf" srcId="{91AE7A73-DDE6-47D3-9F63-C40C0812B623}" destId="{5682049E-25AE-452C-ABA5-DE0A88479395}" srcOrd="1" destOrd="0" presId="urn:microsoft.com/office/officeart/2005/8/layout/orgChart1"/>
    <dgm:cxn modelId="{86F92D4C-1AE8-4A3D-95EB-C7E8D4BA111D}" type="presParOf" srcId="{16BD0219-FA66-4F04-AC3C-76EEBA38E570}" destId="{D2A8888F-FF12-46B9-A565-0EF3BF7ED5D8}" srcOrd="1" destOrd="0" presId="urn:microsoft.com/office/officeart/2005/8/layout/orgChart1"/>
    <dgm:cxn modelId="{3F064F51-790D-4C52-BD45-A11C1948EEA1}" type="presParOf" srcId="{16BD0219-FA66-4F04-AC3C-76EEBA38E570}" destId="{A82D8599-5B4B-4478-B7C8-E1A643730497}" srcOrd="2" destOrd="0" presId="urn:microsoft.com/office/officeart/2005/8/layout/orgChart1"/>
    <dgm:cxn modelId="{8DDF3C23-F9DE-4704-8FE9-172744277EDF}" type="presParOf" srcId="{05D9A4AB-96EE-4FF7-9CEE-F270A0BA1E52}" destId="{97540B9D-60A2-4C2C-B956-267E47240570}" srcOrd="4" destOrd="0" presId="urn:microsoft.com/office/officeart/2005/8/layout/orgChart1"/>
    <dgm:cxn modelId="{82428741-9BAD-427E-AC97-304D239190FA}" type="presParOf" srcId="{05D9A4AB-96EE-4FF7-9CEE-F270A0BA1E52}" destId="{EE8E547E-214C-4C64-92FA-BB8E80218C6B}" srcOrd="5" destOrd="0" presId="urn:microsoft.com/office/officeart/2005/8/layout/orgChart1"/>
    <dgm:cxn modelId="{B2905A9F-CD7E-4B2C-9A6E-1520FAF236C5}" type="presParOf" srcId="{EE8E547E-214C-4C64-92FA-BB8E80218C6B}" destId="{69F12504-DF88-4D0F-B9D3-BA5242B28B22}" srcOrd="0" destOrd="0" presId="urn:microsoft.com/office/officeart/2005/8/layout/orgChart1"/>
    <dgm:cxn modelId="{83FDDAC1-46BC-4C6C-8862-0009035F4DC1}" type="presParOf" srcId="{69F12504-DF88-4D0F-B9D3-BA5242B28B22}" destId="{EA88040C-859A-4E58-8316-B864D2A981DF}" srcOrd="0" destOrd="0" presId="urn:microsoft.com/office/officeart/2005/8/layout/orgChart1"/>
    <dgm:cxn modelId="{FF6BF327-8C77-4C42-8406-7AE466F1B3E3}" type="presParOf" srcId="{69F12504-DF88-4D0F-B9D3-BA5242B28B22}" destId="{33FA3128-DD8E-46C5-9216-4AACF752823B}" srcOrd="1" destOrd="0" presId="urn:microsoft.com/office/officeart/2005/8/layout/orgChart1"/>
    <dgm:cxn modelId="{D1FB1004-7FCA-47CF-B942-9CCACB52E9FB}" type="presParOf" srcId="{EE8E547E-214C-4C64-92FA-BB8E80218C6B}" destId="{AEFC0425-3034-4AAB-B103-F0A4FCDC759E}" srcOrd="1" destOrd="0" presId="urn:microsoft.com/office/officeart/2005/8/layout/orgChart1"/>
    <dgm:cxn modelId="{79126255-509C-4174-99A0-351EE869BF2A}" type="presParOf" srcId="{EE8E547E-214C-4C64-92FA-BB8E80218C6B}" destId="{D9E3B8B7-9116-4353-BDEE-41576094612A}" srcOrd="2" destOrd="0" presId="urn:microsoft.com/office/officeart/2005/8/layout/orgChart1"/>
    <dgm:cxn modelId="{F639FA1F-999D-4A27-8F1C-02449E2C3840}" type="presParOf" srcId="{81224F77-71D6-43E3-B867-226029D94C8B}" destId="{B4941609-A960-4661-B903-1F9EC4D3C659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B92C0-287A-4646-BF6D-99E221689026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195A19E-DB8F-4280-A5DD-D956422DF659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 smtClean="0"/>
            <a:t>Types de Cuivre</a:t>
          </a:r>
          <a:endParaRPr lang="fr-FR" dirty="0"/>
        </a:p>
      </dgm:t>
    </dgm:pt>
    <dgm:pt modelId="{BD0E6C77-53D2-45C7-A3FE-E29F9A2F4C90}" type="parTrans" cxnId="{83B6BF64-4575-49B4-AC71-3B727CD79545}">
      <dgm:prSet/>
      <dgm:spPr/>
      <dgm:t>
        <a:bodyPr/>
        <a:lstStyle/>
        <a:p>
          <a:endParaRPr lang="fr-FR"/>
        </a:p>
      </dgm:t>
    </dgm:pt>
    <dgm:pt modelId="{EA39C78B-2C3E-4E3E-9B50-22BD14CCAF13}" type="sibTrans" cxnId="{83B6BF64-4575-49B4-AC71-3B727CD79545}">
      <dgm:prSet/>
      <dgm:spPr/>
      <dgm:t>
        <a:bodyPr/>
        <a:lstStyle/>
        <a:p>
          <a:endParaRPr lang="fr-FR"/>
        </a:p>
      </dgm:t>
    </dgm:pt>
    <dgm:pt modelId="{308F8E6F-1D8A-4DC4-B75F-AF25B69A35F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Cuivre écroui</a:t>
          </a:r>
          <a:endParaRPr lang="fr-FR" dirty="0">
            <a:solidFill>
              <a:schemeClr val="tx1"/>
            </a:solidFill>
          </a:endParaRPr>
        </a:p>
      </dgm:t>
    </dgm:pt>
    <dgm:pt modelId="{74C52733-DD2A-43A7-9612-37A00127CB50}" type="parTrans" cxnId="{0ABBA69F-B3E4-4F04-AB15-49838D61F33A}">
      <dgm:prSet/>
      <dgm:spPr/>
      <dgm:t>
        <a:bodyPr/>
        <a:lstStyle/>
        <a:p>
          <a:endParaRPr lang="fr-FR"/>
        </a:p>
      </dgm:t>
    </dgm:pt>
    <dgm:pt modelId="{A20487E3-AC38-44EE-AF8E-333F586F9EB7}" type="sibTrans" cxnId="{0ABBA69F-B3E4-4F04-AB15-49838D61F33A}">
      <dgm:prSet/>
      <dgm:spPr/>
      <dgm:t>
        <a:bodyPr/>
        <a:lstStyle/>
        <a:p>
          <a:endParaRPr lang="fr-FR"/>
        </a:p>
      </dgm:t>
    </dgm:pt>
    <dgm:pt modelId="{69AD69F1-54B0-42AB-840E-B476798C4833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Cuivre Recuit</a:t>
          </a:r>
          <a:endParaRPr lang="fr-FR" dirty="0">
            <a:solidFill>
              <a:schemeClr val="tx1"/>
            </a:solidFill>
          </a:endParaRPr>
        </a:p>
      </dgm:t>
    </dgm:pt>
    <dgm:pt modelId="{E510AD91-AEAA-4CAE-A3DB-81189AD608F6}" type="parTrans" cxnId="{29DC26C3-52C6-406F-B096-5B709FCD1013}">
      <dgm:prSet/>
      <dgm:spPr/>
      <dgm:t>
        <a:bodyPr/>
        <a:lstStyle/>
        <a:p>
          <a:endParaRPr lang="fr-FR"/>
        </a:p>
      </dgm:t>
    </dgm:pt>
    <dgm:pt modelId="{7C0A0D5B-0BA2-490B-95CA-D1DDF6B76BE4}" type="sibTrans" cxnId="{29DC26C3-52C6-406F-B096-5B709FCD1013}">
      <dgm:prSet/>
      <dgm:spPr/>
      <dgm:t>
        <a:bodyPr/>
        <a:lstStyle/>
        <a:p>
          <a:endParaRPr lang="fr-FR"/>
        </a:p>
      </dgm:t>
    </dgm:pt>
    <dgm:pt modelId="{D51DE370-CF5E-41B1-A658-7A50242B02AD}" type="pres">
      <dgm:prSet presAssocID="{A55B92C0-287A-4646-BF6D-99E221689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1224F77-71D6-43E3-B867-226029D94C8B}" type="pres">
      <dgm:prSet presAssocID="{4195A19E-DB8F-4280-A5DD-D956422DF659}" presName="hierRoot1" presStyleCnt="0">
        <dgm:presLayoutVars>
          <dgm:hierBranch val="init"/>
        </dgm:presLayoutVars>
      </dgm:prSet>
      <dgm:spPr/>
    </dgm:pt>
    <dgm:pt modelId="{CC1D2549-D9A3-4A6C-AF97-8C3AA5169957}" type="pres">
      <dgm:prSet presAssocID="{4195A19E-DB8F-4280-A5DD-D956422DF659}" presName="rootComposite1" presStyleCnt="0"/>
      <dgm:spPr/>
    </dgm:pt>
    <dgm:pt modelId="{7F42B4C8-7A3A-4FA5-B8FF-E82F5E2A0CF2}" type="pres">
      <dgm:prSet presAssocID="{4195A19E-DB8F-4280-A5DD-D956422DF659}" presName="rootText1" presStyleLbl="node0" presStyleIdx="0" presStyleCnt="1" custScaleX="93930" custScaleY="735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C5645B-249D-42A1-B2AB-1EE226569129}" type="pres">
      <dgm:prSet presAssocID="{4195A19E-DB8F-4280-A5DD-D956422DF65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5D9A4AB-96EE-4FF7-9CEE-F270A0BA1E52}" type="pres">
      <dgm:prSet presAssocID="{4195A19E-DB8F-4280-A5DD-D956422DF659}" presName="hierChild2" presStyleCnt="0"/>
      <dgm:spPr/>
    </dgm:pt>
    <dgm:pt modelId="{FD0FBC91-1811-4DC4-8F87-6837D633D5DB}" type="pres">
      <dgm:prSet presAssocID="{74C52733-DD2A-43A7-9612-37A00127CB5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9E781D1-D3DE-4306-9D88-1CF20438B448}" type="pres">
      <dgm:prSet presAssocID="{308F8E6F-1D8A-4DC4-B75F-AF25B69A35F6}" presName="hierRoot2" presStyleCnt="0">
        <dgm:presLayoutVars>
          <dgm:hierBranch val="init"/>
        </dgm:presLayoutVars>
      </dgm:prSet>
      <dgm:spPr/>
    </dgm:pt>
    <dgm:pt modelId="{0A602725-E5FD-4011-A46C-FA934AF46B24}" type="pres">
      <dgm:prSet presAssocID="{308F8E6F-1D8A-4DC4-B75F-AF25B69A35F6}" presName="rootComposite" presStyleCnt="0"/>
      <dgm:spPr/>
    </dgm:pt>
    <dgm:pt modelId="{D9066C78-9ED2-40C2-8523-74369914FE5D}" type="pres">
      <dgm:prSet presAssocID="{308F8E6F-1D8A-4DC4-B75F-AF25B69A35F6}" presName="rootText" presStyleLbl="node2" presStyleIdx="0" presStyleCnt="2" custScaleY="573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0506D9-5FEF-4D77-A89C-CA859AFF53D7}" type="pres">
      <dgm:prSet presAssocID="{308F8E6F-1D8A-4DC4-B75F-AF25B69A35F6}" presName="rootConnector" presStyleLbl="node2" presStyleIdx="0" presStyleCnt="2"/>
      <dgm:spPr/>
      <dgm:t>
        <a:bodyPr/>
        <a:lstStyle/>
        <a:p>
          <a:endParaRPr lang="fr-FR"/>
        </a:p>
      </dgm:t>
    </dgm:pt>
    <dgm:pt modelId="{4688353E-1147-4E21-89F0-36C309EA05B7}" type="pres">
      <dgm:prSet presAssocID="{308F8E6F-1D8A-4DC4-B75F-AF25B69A35F6}" presName="hierChild4" presStyleCnt="0"/>
      <dgm:spPr/>
    </dgm:pt>
    <dgm:pt modelId="{F17F7459-2DC5-453F-810F-B0D2BE3D64F6}" type="pres">
      <dgm:prSet presAssocID="{308F8E6F-1D8A-4DC4-B75F-AF25B69A35F6}" presName="hierChild5" presStyleCnt="0"/>
      <dgm:spPr/>
    </dgm:pt>
    <dgm:pt modelId="{97540B9D-60A2-4C2C-B956-267E47240570}" type="pres">
      <dgm:prSet presAssocID="{E510AD91-AEAA-4CAE-A3DB-81189AD608F6}" presName="Name37" presStyleLbl="parChTrans1D2" presStyleIdx="1" presStyleCnt="2"/>
      <dgm:spPr/>
      <dgm:t>
        <a:bodyPr/>
        <a:lstStyle/>
        <a:p>
          <a:endParaRPr lang="fr-FR"/>
        </a:p>
      </dgm:t>
    </dgm:pt>
    <dgm:pt modelId="{EE8E547E-214C-4C64-92FA-BB8E80218C6B}" type="pres">
      <dgm:prSet presAssocID="{69AD69F1-54B0-42AB-840E-B476798C4833}" presName="hierRoot2" presStyleCnt="0">
        <dgm:presLayoutVars>
          <dgm:hierBranch val="init"/>
        </dgm:presLayoutVars>
      </dgm:prSet>
      <dgm:spPr/>
    </dgm:pt>
    <dgm:pt modelId="{69F12504-DF88-4D0F-B9D3-BA5242B28B22}" type="pres">
      <dgm:prSet presAssocID="{69AD69F1-54B0-42AB-840E-B476798C4833}" presName="rootComposite" presStyleCnt="0"/>
      <dgm:spPr/>
    </dgm:pt>
    <dgm:pt modelId="{EA88040C-859A-4E58-8316-B864D2A981DF}" type="pres">
      <dgm:prSet presAssocID="{69AD69F1-54B0-42AB-840E-B476798C4833}" presName="rootText" presStyleLbl="node2" presStyleIdx="1" presStyleCnt="2" custScaleY="573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FA3128-DD8E-46C5-9216-4AACF752823B}" type="pres">
      <dgm:prSet presAssocID="{69AD69F1-54B0-42AB-840E-B476798C4833}" presName="rootConnector" presStyleLbl="node2" presStyleIdx="1" presStyleCnt="2"/>
      <dgm:spPr/>
      <dgm:t>
        <a:bodyPr/>
        <a:lstStyle/>
        <a:p>
          <a:endParaRPr lang="fr-FR"/>
        </a:p>
      </dgm:t>
    </dgm:pt>
    <dgm:pt modelId="{AEFC0425-3034-4AAB-B103-F0A4FCDC759E}" type="pres">
      <dgm:prSet presAssocID="{69AD69F1-54B0-42AB-840E-B476798C4833}" presName="hierChild4" presStyleCnt="0"/>
      <dgm:spPr/>
    </dgm:pt>
    <dgm:pt modelId="{D9E3B8B7-9116-4353-BDEE-41576094612A}" type="pres">
      <dgm:prSet presAssocID="{69AD69F1-54B0-42AB-840E-B476798C4833}" presName="hierChild5" presStyleCnt="0"/>
      <dgm:spPr/>
    </dgm:pt>
    <dgm:pt modelId="{B4941609-A960-4661-B903-1F9EC4D3C659}" type="pres">
      <dgm:prSet presAssocID="{4195A19E-DB8F-4280-A5DD-D956422DF659}" presName="hierChild3" presStyleCnt="0"/>
      <dgm:spPr/>
    </dgm:pt>
  </dgm:ptLst>
  <dgm:cxnLst>
    <dgm:cxn modelId="{83B6BF64-4575-49B4-AC71-3B727CD79545}" srcId="{A55B92C0-287A-4646-BF6D-99E221689026}" destId="{4195A19E-DB8F-4280-A5DD-D956422DF659}" srcOrd="0" destOrd="0" parTransId="{BD0E6C77-53D2-45C7-A3FE-E29F9A2F4C90}" sibTransId="{EA39C78B-2C3E-4E3E-9B50-22BD14CCAF13}"/>
    <dgm:cxn modelId="{F2A262C1-5392-40D9-AB1B-F24C4F7BBFD7}" type="presOf" srcId="{308F8E6F-1D8A-4DC4-B75F-AF25B69A35F6}" destId="{9D0506D9-5FEF-4D77-A89C-CA859AFF53D7}" srcOrd="1" destOrd="0" presId="urn:microsoft.com/office/officeart/2005/8/layout/orgChart1"/>
    <dgm:cxn modelId="{E604A751-27DD-473E-90F5-AE456817F024}" type="presOf" srcId="{4195A19E-DB8F-4280-A5DD-D956422DF659}" destId="{0CC5645B-249D-42A1-B2AB-1EE226569129}" srcOrd="1" destOrd="0" presId="urn:microsoft.com/office/officeart/2005/8/layout/orgChart1"/>
    <dgm:cxn modelId="{9AA1A15A-F00B-41B7-89BD-4FC6EA7CFBEA}" type="presOf" srcId="{E510AD91-AEAA-4CAE-A3DB-81189AD608F6}" destId="{97540B9D-60A2-4C2C-B956-267E47240570}" srcOrd="0" destOrd="0" presId="urn:microsoft.com/office/officeart/2005/8/layout/orgChart1"/>
    <dgm:cxn modelId="{D19CECEA-C51A-4B4F-8CB0-82C64D33FCA0}" type="presOf" srcId="{69AD69F1-54B0-42AB-840E-B476798C4833}" destId="{EA88040C-859A-4E58-8316-B864D2A981DF}" srcOrd="0" destOrd="0" presId="urn:microsoft.com/office/officeart/2005/8/layout/orgChart1"/>
    <dgm:cxn modelId="{0ABBA69F-B3E4-4F04-AB15-49838D61F33A}" srcId="{4195A19E-DB8F-4280-A5DD-D956422DF659}" destId="{308F8E6F-1D8A-4DC4-B75F-AF25B69A35F6}" srcOrd="0" destOrd="0" parTransId="{74C52733-DD2A-43A7-9612-37A00127CB50}" sibTransId="{A20487E3-AC38-44EE-AF8E-333F586F9EB7}"/>
    <dgm:cxn modelId="{9D7A8FEA-A48B-4339-8CC7-6096D9A97A38}" type="presOf" srcId="{308F8E6F-1D8A-4DC4-B75F-AF25B69A35F6}" destId="{D9066C78-9ED2-40C2-8523-74369914FE5D}" srcOrd="0" destOrd="0" presId="urn:microsoft.com/office/officeart/2005/8/layout/orgChart1"/>
    <dgm:cxn modelId="{29DC26C3-52C6-406F-B096-5B709FCD1013}" srcId="{4195A19E-DB8F-4280-A5DD-D956422DF659}" destId="{69AD69F1-54B0-42AB-840E-B476798C4833}" srcOrd="1" destOrd="0" parTransId="{E510AD91-AEAA-4CAE-A3DB-81189AD608F6}" sibTransId="{7C0A0D5B-0BA2-490B-95CA-D1DDF6B76BE4}"/>
    <dgm:cxn modelId="{04D04555-E441-4CA6-A562-0F4F896FED5F}" type="presOf" srcId="{69AD69F1-54B0-42AB-840E-B476798C4833}" destId="{33FA3128-DD8E-46C5-9216-4AACF752823B}" srcOrd="1" destOrd="0" presId="urn:microsoft.com/office/officeart/2005/8/layout/orgChart1"/>
    <dgm:cxn modelId="{143BF442-BFED-4966-8A8A-8F3482684799}" type="presOf" srcId="{74C52733-DD2A-43A7-9612-37A00127CB50}" destId="{FD0FBC91-1811-4DC4-8F87-6837D633D5DB}" srcOrd="0" destOrd="0" presId="urn:microsoft.com/office/officeart/2005/8/layout/orgChart1"/>
    <dgm:cxn modelId="{2EA94E70-4658-4492-85F7-722DC5A0A3C7}" type="presOf" srcId="{4195A19E-DB8F-4280-A5DD-D956422DF659}" destId="{7F42B4C8-7A3A-4FA5-B8FF-E82F5E2A0CF2}" srcOrd="0" destOrd="0" presId="urn:microsoft.com/office/officeart/2005/8/layout/orgChart1"/>
    <dgm:cxn modelId="{4C6154AD-10DC-44F5-98B8-4B4472B4F386}" type="presOf" srcId="{A55B92C0-287A-4646-BF6D-99E221689026}" destId="{D51DE370-CF5E-41B1-A658-7A50242B02AD}" srcOrd="0" destOrd="0" presId="urn:microsoft.com/office/officeart/2005/8/layout/orgChart1"/>
    <dgm:cxn modelId="{E2E11425-8432-4095-A200-148E8187053C}" type="presParOf" srcId="{D51DE370-CF5E-41B1-A658-7A50242B02AD}" destId="{81224F77-71D6-43E3-B867-226029D94C8B}" srcOrd="0" destOrd="0" presId="urn:microsoft.com/office/officeart/2005/8/layout/orgChart1"/>
    <dgm:cxn modelId="{B0237A1F-C736-437B-A887-37F43F2DCCA2}" type="presParOf" srcId="{81224F77-71D6-43E3-B867-226029D94C8B}" destId="{CC1D2549-D9A3-4A6C-AF97-8C3AA5169957}" srcOrd="0" destOrd="0" presId="urn:microsoft.com/office/officeart/2005/8/layout/orgChart1"/>
    <dgm:cxn modelId="{09D13CA3-AC45-42CB-962D-BB28A3D152C9}" type="presParOf" srcId="{CC1D2549-D9A3-4A6C-AF97-8C3AA5169957}" destId="{7F42B4C8-7A3A-4FA5-B8FF-E82F5E2A0CF2}" srcOrd="0" destOrd="0" presId="urn:microsoft.com/office/officeart/2005/8/layout/orgChart1"/>
    <dgm:cxn modelId="{6AB2BAA3-2538-4B73-98FD-B61B24D33787}" type="presParOf" srcId="{CC1D2549-D9A3-4A6C-AF97-8C3AA5169957}" destId="{0CC5645B-249D-42A1-B2AB-1EE226569129}" srcOrd="1" destOrd="0" presId="urn:microsoft.com/office/officeart/2005/8/layout/orgChart1"/>
    <dgm:cxn modelId="{2DDC4267-634E-4D5F-91BD-43567853994B}" type="presParOf" srcId="{81224F77-71D6-43E3-B867-226029D94C8B}" destId="{05D9A4AB-96EE-4FF7-9CEE-F270A0BA1E52}" srcOrd="1" destOrd="0" presId="urn:microsoft.com/office/officeart/2005/8/layout/orgChart1"/>
    <dgm:cxn modelId="{C9F82043-0C4D-4653-AF2D-0671F186EB3A}" type="presParOf" srcId="{05D9A4AB-96EE-4FF7-9CEE-F270A0BA1E52}" destId="{FD0FBC91-1811-4DC4-8F87-6837D633D5DB}" srcOrd="0" destOrd="0" presId="urn:microsoft.com/office/officeart/2005/8/layout/orgChart1"/>
    <dgm:cxn modelId="{1749A5BC-7C47-4C15-83E2-BE9F9BF44F10}" type="presParOf" srcId="{05D9A4AB-96EE-4FF7-9CEE-F270A0BA1E52}" destId="{39E781D1-D3DE-4306-9D88-1CF20438B448}" srcOrd="1" destOrd="0" presId="urn:microsoft.com/office/officeart/2005/8/layout/orgChart1"/>
    <dgm:cxn modelId="{786F8B01-8A9E-4BD4-9A24-6ADBC4FAA8ED}" type="presParOf" srcId="{39E781D1-D3DE-4306-9D88-1CF20438B448}" destId="{0A602725-E5FD-4011-A46C-FA934AF46B24}" srcOrd="0" destOrd="0" presId="urn:microsoft.com/office/officeart/2005/8/layout/orgChart1"/>
    <dgm:cxn modelId="{086A8B55-4A38-4C11-A17B-10204CFC7467}" type="presParOf" srcId="{0A602725-E5FD-4011-A46C-FA934AF46B24}" destId="{D9066C78-9ED2-40C2-8523-74369914FE5D}" srcOrd="0" destOrd="0" presId="urn:microsoft.com/office/officeart/2005/8/layout/orgChart1"/>
    <dgm:cxn modelId="{9746302D-3B3F-4754-959C-57FF98A8E1E3}" type="presParOf" srcId="{0A602725-E5FD-4011-A46C-FA934AF46B24}" destId="{9D0506D9-5FEF-4D77-A89C-CA859AFF53D7}" srcOrd="1" destOrd="0" presId="urn:microsoft.com/office/officeart/2005/8/layout/orgChart1"/>
    <dgm:cxn modelId="{9B195EE9-E657-4ADE-A817-39565303B19D}" type="presParOf" srcId="{39E781D1-D3DE-4306-9D88-1CF20438B448}" destId="{4688353E-1147-4E21-89F0-36C309EA05B7}" srcOrd="1" destOrd="0" presId="urn:microsoft.com/office/officeart/2005/8/layout/orgChart1"/>
    <dgm:cxn modelId="{C12FAFD9-0814-412A-A641-6646AAA18812}" type="presParOf" srcId="{39E781D1-D3DE-4306-9D88-1CF20438B448}" destId="{F17F7459-2DC5-453F-810F-B0D2BE3D64F6}" srcOrd="2" destOrd="0" presId="urn:microsoft.com/office/officeart/2005/8/layout/orgChart1"/>
    <dgm:cxn modelId="{1CAF4E36-A08D-46E4-9C05-3F202DB96523}" type="presParOf" srcId="{05D9A4AB-96EE-4FF7-9CEE-F270A0BA1E52}" destId="{97540B9D-60A2-4C2C-B956-267E47240570}" srcOrd="2" destOrd="0" presId="urn:microsoft.com/office/officeart/2005/8/layout/orgChart1"/>
    <dgm:cxn modelId="{B752C9D5-4D1F-4952-97DE-B3DCF694FDA3}" type="presParOf" srcId="{05D9A4AB-96EE-4FF7-9CEE-F270A0BA1E52}" destId="{EE8E547E-214C-4C64-92FA-BB8E80218C6B}" srcOrd="3" destOrd="0" presId="urn:microsoft.com/office/officeart/2005/8/layout/orgChart1"/>
    <dgm:cxn modelId="{36FF5C68-9D3E-4B57-8B3D-22D619A55D13}" type="presParOf" srcId="{EE8E547E-214C-4C64-92FA-BB8E80218C6B}" destId="{69F12504-DF88-4D0F-B9D3-BA5242B28B22}" srcOrd="0" destOrd="0" presId="urn:microsoft.com/office/officeart/2005/8/layout/orgChart1"/>
    <dgm:cxn modelId="{D695F7C5-CF40-4B14-8E74-F6E0A3AC3DA0}" type="presParOf" srcId="{69F12504-DF88-4D0F-B9D3-BA5242B28B22}" destId="{EA88040C-859A-4E58-8316-B864D2A981DF}" srcOrd="0" destOrd="0" presId="urn:microsoft.com/office/officeart/2005/8/layout/orgChart1"/>
    <dgm:cxn modelId="{88A04F66-8FBD-4A0C-B0AD-A821F3B14F0A}" type="presParOf" srcId="{69F12504-DF88-4D0F-B9D3-BA5242B28B22}" destId="{33FA3128-DD8E-46C5-9216-4AACF752823B}" srcOrd="1" destOrd="0" presId="urn:microsoft.com/office/officeart/2005/8/layout/orgChart1"/>
    <dgm:cxn modelId="{4E1C57DF-DD4B-4A64-B4E2-BD212279BA81}" type="presParOf" srcId="{EE8E547E-214C-4C64-92FA-BB8E80218C6B}" destId="{AEFC0425-3034-4AAB-B103-F0A4FCDC759E}" srcOrd="1" destOrd="0" presId="urn:microsoft.com/office/officeart/2005/8/layout/orgChart1"/>
    <dgm:cxn modelId="{2A06D4CE-81E6-41AB-8DAB-EFFC1DCFACD4}" type="presParOf" srcId="{EE8E547E-214C-4C64-92FA-BB8E80218C6B}" destId="{D9E3B8B7-9116-4353-BDEE-41576094612A}" srcOrd="2" destOrd="0" presId="urn:microsoft.com/office/officeart/2005/8/layout/orgChart1"/>
    <dgm:cxn modelId="{A1B30D8A-3190-4746-A645-8147A9BCA5ED}" type="presParOf" srcId="{81224F77-71D6-43E3-B867-226029D94C8B}" destId="{B4941609-A960-4661-B903-1F9EC4D3C659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B92C0-287A-4646-BF6D-99E221689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195A19E-DB8F-4280-A5DD-D956422DF659}">
      <dgm:prSet phldrT="[Texte]"/>
      <dgm:spPr/>
      <dgm:t>
        <a:bodyPr/>
        <a:lstStyle/>
        <a:p>
          <a:r>
            <a:rPr lang="fr-FR" dirty="0" smtClean="0"/>
            <a:t>Modes d’assemblages des Tubes</a:t>
          </a:r>
          <a:endParaRPr lang="fr-FR" dirty="0"/>
        </a:p>
      </dgm:t>
    </dgm:pt>
    <dgm:pt modelId="{BD0E6C77-53D2-45C7-A3FE-E29F9A2F4C90}" type="parTrans" cxnId="{83B6BF64-4575-49B4-AC71-3B727CD79545}">
      <dgm:prSet/>
      <dgm:spPr/>
      <dgm:t>
        <a:bodyPr/>
        <a:lstStyle/>
        <a:p>
          <a:endParaRPr lang="fr-FR"/>
        </a:p>
      </dgm:t>
    </dgm:pt>
    <dgm:pt modelId="{EA39C78B-2C3E-4E3E-9B50-22BD14CCAF13}" type="sibTrans" cxnId="{83B6BF64-4575-49B4-AC71-3B727CD79545}">
      <dgm:prSet/>
      <dgm:spPr/>
      <dgm:t>
        <a:bodyPr/>
        <a:lstStyle/>
        <a:p>
          <a:endParaRPr lang="fr-FR"/>
        </a:p>
      </dgm:t>
    </dgm:pt>
    <dgm:pt modelId="{308F8E6F-1D8A-4DC4-B75F-AF25B69A35F6}">
      <dgm:prSet phldrT="[Texte]"/>
      <dgm:spPr/>
      <dgm:t>
        <a:bodyPr/>
        <a:lstStyle/>
        <a:p>
          <a:r>
            <a:rPr lang="fr-FR" dirty="0" smtClean="0"/>
            <a:t>Par Soudure (Brasage)</a:t>
          </a:r>
          <a:endParaRPr lang="fr-FR" dirty="0"/>
        </a:p>
      </dgm:t>
    </dgm:pt>
    <dgm:pt modelId="{74C52733-DD2A-43A7-9612-37A00127CB50}" type="parTrans" cxnId="{0ABBA69F-B3E4-4F04-AB15-49838D61F33A}">
      <dgm:prSet/>
      <dgm:spPr/>
      <dgm:t>
        <a:bodyPr/>
        <a:lstStyle/>
        <a:p>
          <a:endParaRPr lang="fr-FR"/>
        </a:p>
      </dgm:t>
    </dgm:pt>
    <dgm:pt modelId="{A20487E3-AC38-44EE-AF8E-333F586F9EB7}" type="sibTrans" cxnId="{0ABBA69F-B3E4-4F04-AB15-49838D61F33A}">
      <dgm:prSet/>
      <dgm:spPr/>
      <dgm:t>
        <a:bodyPr/>
        <a:lstStyle/>
        <a:p>
          <a:endParaRPr lang="fr-FR"/>
        </a:p>
      </dgm:t>
    </dgm:pt>
    <dgm:pt modelId="{69AD69F1-54B0-42AB-840E-B476798C4833}">
      <dgm:prSet phldrT="[Texte]"/>
      <dgm:spPr/>
      <dgm:t>
        <a:bodyPr/>
        <a:lstStyle/>
        <a:p>
          <a:r>
            <a:rPr lang="fr-FR" dirty="0" smtClean="0"/>
            <a:t>Par Raccords Mécaniques</a:t>
          </a:r>
          <a:endParaRPr lang="fr-FR" dirty="0"/>
        </a:p>
      </dgm:t>
    </dgm:pt>
    <dgm:pt modelId="{E510AD91-AEAA-4CAE-A3DB-81189AD608F6}" type="parTrans" cxnId="{29DC26C3-52C6-406F-B096-5B709FCD1013}">
      <dgm:prSet/>
      <dgm:spPr/>
      <dgm:t>
        <a:bodyPr/>
        <a:lstStyle/>
        <a:p>
          <a:endParaRPr lang="fr-FR"/>
        </a:p>
      </dgm:t>
    </dgm:pt>
    <dgm:pt modelId="{7C0A0D5B-0BA2-490B-95CA-D1DDF6B76BE4}" type="sibTrans" cxnId="{29DC26C3-52C6-406F-B096-5B709FCD1013}">
      <dgm:prSet/>
      <dgm:spPr/>
      <dgm:t>
        <a:bodyPr/>
        <a:lstStyle/>
        <a:p>
          <a:endParaRPr lang="fr-FR"/>
        </a:p>
      </dgm:t>
    </dgm:pt>
    <dgm:pt modelId="{D51DE370-CF5E-41B1-A658-7A50242B02AD}" type="pres">
      <dgm:prSet presAssocID="{A55B92C0-287A-4646-BF6D-99E221689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1224F77-71D6-43E3-B867-226029D94C8B}" type="pres">
      <dgm:prSet presAssocID="{4195A19E-DB8F-4280-A5DD-D956422DF659}" presName="hierRoot1" presStyleCnt="0">
        <dgm:presLayoutVars>
          <dgm:hierBranch val="init"/>
        </dgm:presLayoutVars>
      </dgm:prSet>
      <dgm:spPr/>
    </dgm:pt>
    <dgm:pt modelId="{CC1D2549-D9A3-4A6C-AF97-8C3AA5169957}" type="pres">
      <dgm:prSet presAssocID="{4195A19E-DB8F-4280-A5DD-D956422DF659}" presName="rootComposite1" presStyleCnt="0"/>
      <dgm:spPr/>
    </dgm:pt>
    <dgm:pt modelId="{7F42B4C8-7A3A-4FA5-B8FF-E82F5E2A0CF2}" type="pres">
      <dgm:prSet presAssocID="{4195A19E-DB8F-4280-A5DD-D956422DF659}" presName="rootText1" presStyleLbl="node0" presStyleIdx="0" presStyleCnt="1" custScaleX="245845" custScaleY="735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C5645B-249D-42A1-B2AB-1EE226569129}" type="pres">
      <dgm:prSet presAssocID="{4195A19E-DB8F-4280-A5DD-D956422DF65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5D9A4AB-96EE-4FF7-9CEE-F270A0BA1E52}" type="pres">
      <dgm:prSet presAssocID="{4195A19E-DB8F-4280-A5DD-D956422DF659}" presName="hierChild2" presStyleCnt="0"/>
      <dgm:spPr/>
    </dgm:pt>
    <dgm:pt modelId="{FD0FBC91-1811-4DC4-8F87-6837D633D5DB}" type="pres">
      <dgm:prSet presAssocID="{74C52733-DD2A-43A7-9612-37A00127CB5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9E781D1-D3DE-4306-9D88-1CF20438B448}" type="pres">
      <dgm:prSet presAssocID="{308F8E6F-1D8A-4DC4-B75F-AF25B69A35F6}" presName="hierRoot2" presStyleCnt="0">
        <dgm:presLayoutVars>
          <dgm:hierBranch val="init"/>
        </dgm:presLayoutVars>
      </dgm:prSet>
      <dgm:spPr/>
    </dgm:pt>
    <dgm:pt modelId="{0A602725-E5FD-4011-A46C-FA934AF46B24}" type="pres">
      <dgm:prSet presAssocID="{308F8E6F-1D8A-4DC4-B75F-AF25B69A35F6}" presName="rootComposite" presStyleCnt="0"/>
      <dgm:spPr/>
    </dgm:pt>
    <dgm:pt modelId="{D9066C78-9ED2-40C2-8523-74369914FE5D}" type="pres">
      <dgm:prSet presAssocID="{308F8E6F-1D8A-4DC4-B75F-AF25B69A35F6}" presName="rootText" presStyleLbl="node2" presStyleIdx="0" presStyleCnt="2" custLinFactNeighborX="-56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0506D9-5FEF-4D77-A89C-CA859AFF53D7}" type="pres">
      <dgm:prSet presAssocID="{308F8E6F-1D8A-4DC4-B75F-AF25B69A35F6}" presName="rootConnector" presStyleLbl="node2" presStyleIdx="0" presStyleCnt="2"/>
      <dgm:spPr/>
      <dgm:t>
        <a:bodyPr/>
        <a:lstStyle/>
        <a:p>
          <a:endParaRPr lang="fr-FR"/>
        </a:p>
      </dgm:t>
    </dgm:pt>
    <dgm:pt modelId="{4688353E-1147-4E21-89F0-36C309EA05B7}" type="pres">
      <dgm:prSet presAssocID="{308F8E6F-1D8A-4DC4-B75F-AF25B69A35F6}" presName="hierChild4" presStyleCnt="0"/>
      <dgm:spPr/>
    </dgm:pt>
    <dgm:pt modelId="{F17F7459-2DC5-453F-810F-B0D2BE3D64F6}" type="pres">
      <dgm:prSet presAssocID="{308F8E6F-1D8A-4DC4-B75F-AF25B69A35F6}" presName="hierChild5" presStyleCnt="0"/>
      <dgm:spPr/>
    </dgm:pt>
    <dgm:pt modelId="{97540B9D-60A2-4C2C-B956-267E47240570}" type="pres">
      <dgm:prSet presAssocID="{E510AD91-AEAA-4CAE-A3DB-81189AD608F6}" presName="Name37" presStyleLbl="parChTrans1D2" presStyleIdx="1" presStyleCnt="2"/>
      <dgm:spPr/>
      <dgm:t>
        <a:bodyPr/>
        <a:lstStyle/>
        <a:p>
          <a:endParaRPr lang="fr-FR"/>
        </a:p>
      </dgm:t>
    </dgm:pt>
    <dgm:pt modelId="{EE8E547E-214C-4C64-92FA-BB8E80218C6B}" type="pres">
      <dgm:prSet presAssocID="{69AD69F1-54B0-42AB-840E-B476798C4833}" presName="hierRoot2" presStyleCnt="0">
        <dgm:presLayoutVars>
          <dgm:hierBranch val="init"/>
        </dgm:presLayoutVars>
      </dgm:prSet>
      <dgm:spPr/>
    </dgm:pt>
    <dgm:pt modelId="{69F12504-DF88-4D0F-B9D3-BA5242B28B22}" type="pres">
      <dgm:prSet presAssocID="{69AD69F1-54B0-42AB-840E-B476798C4833}" presName="rootComposite" presStyleCnt="0"/>
      <dgm:spPr/>
    </dgm:pt>
    <dgm:pt modelId="{EA88040C-859A-4E58-8316-B864D2A981DF}" type="pres">
      <dgm:prSet presAssocID="{69AD69F1-54B0-42AB-840E-B476798C4833}" presName="rootText" presStyleLbl="node2" presStyleIdx="1" presStyleCnt="2" custLinFactNeighborX="581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FA3128-DD8E-46C5-9216-4AACF752823B}" type="pres">
      <dgm:prSet presAssocID="{69AD69F1-54B0-42AB-840E-B476798C4833}" presName="rootConnector" presStyleLbl="node2" presStyleIdx="1" presStyleCnt="2"/>
      <dgm:spPr/>
      <dgm:t>
        <a:bodyPr/>
        <a:lstStyle/>
        <a:p>
          <a:endParaRPr lang="fr-FR"/>
        </a:p>
      </dgm:t>
    </dgm:pt>
    <dgm:pt modelId="{AEFC0425-3034-4AAB-B103-F0A4FCDC759E}" type="pres">
      <dgm:prSet presAssocID="{69AD69F1-54B0-42AB-840E-B476798C4833}" presName="hierChild4" presStyleCnt="0"/>
      <dgm:spPr/>
    </dgm:pt>
    <dgm:pt modelId="{D9E3B8B7-9116-4353-BDEE-41576094612A}" type="pres">
      <dgm:prSet presAssocID="{69AD69F1-54B0-42AB-840E-B476798C4833}" presName="hierChild5" presStyleCnt="0"/>
      <dgm:spPr/>
    </dgm:pt>
    <dgm:pt modelId="{B4941609-A960-4661-B903-1F9EC4D3C659}" type="pres">
      <dgm:prSet presAssocID="{4195A19E-DB8F-4280-A5DD-D956422DF659}" presName="hierChild3" presStyleCnt="0"/>
      <dgm:spPr/>
    </dgm:pt>
  </dgm:ptLst>
  <dgm:cxnLst>
    <dgm:cxn modelId="{EEBD48BC-E16D-4A51-90AC-3D47CD495DBA}" type="presOf" srcId="{69AD69F1-54B0-42AB-840E-B476798C4833}" destId="{EA88040C-859A-4E58-8316-B864D2A981DF}" srcOrd="0" destOrd="0" presId="urn:microsoft.com/office/officeart/2005/8/layout/orgChart1"/>
    <dgm:cxn modelId="{83B6BF64-4575-49B4-AC71-3B727CD79545}" srcId="{A55B92C0-287A-4646-BF6D-99E221689026}" destId="{4195A19E-DB8F-4280-A5DD-D956422DF659}" srcOrd="0" destOrd="0" parTransId="{BD0E6C77-53D2-45C7-A3FE-E29F9A2F4C90}" sibTransId="{EA39C78B-2C3E-4E3E-9B50-22BD14CCAF13}"/>
    <dgm:cxn modelId="{51197E1F-1F7F-4CF4-B14D-6FC66C76F8D8}" type="presOf" srcId="{69AD69F1-54B0-42AB-840E-B476798C4833}" destId="{33FA3128-DD8E-46C5-9216-4AACF752823B}" srcOrd="1" destOrd="0" presId="urn:microsoft.com/office/officeart/2005/8/layout/orgChart1"/>
    <dgm:cxn modelId="{E06F0C2A-0BC3-4230-BF45-ECBB40A18338}" type="presOf" srcId="{E510AD91-AEAA-4CAE-A3DB-81189AD608F6}" destId="{97540B9D-60A2-4C2C-B956-267E47240570}" srcOrd="0" destOrd="0" presId="urn:microsoft.com/office/officeart/2005/8/layout/orgChart1"/>
    <dgm:cxn modelId="{E2F20E8D-8AC4-402B-95F0-F609FD322A8A}" type="presOf" srcId="{308F8E6F-1D8A-4DC4-B75F-AF25B69A35F6}" destId="{D9066C78-9ED2-40C2-8523-74369914FE5D}" srcOrd="0" destOrd="0" presId="urn:microsoft.com/office/officeart/2005/8/layout/orgChart1"/>
    <dgm:cxn modelId="{0ABBA69F-B3E4-4F04-AB15-49838D61F33A}" srcId="{4195A19E-DB8F-4280-A5DD-D956422DF659}" destId="{308F8E6F-1D8A-4DC4-B75F-AF25B69A35F6}" srcOrd="0" destOrd="0" parTransId="{74C52733-DD2A-43A7-9612-37A00127CB50}" sibTransId="{A20487E3-AC38-44EE-AF8E-333F586F9EB7}"/>
    <dgm:cxn modelId="{17B68153-3DB5-474B-9D57-C4DAFAF8B77C}" type="presOf" srcId="{A55B92C0-287A-4646-BF6D-99E221689026}" destId="{D51DE370-CF5E-41B1-A658-7A50242B02AD}" srcOrd="0" destOrd="0" presId="urn:microsoft.com/office/officeart/2005/8/layout/orgChart1"/>
    <dgm:cxn modelId="{A4909F3A-A626-4FBD-81B3-CC49D963266B}" type="presOf" srcId="{74C52733-DD2A-43A7-9612-37A00127CB50}" destId="{FD0FBC91-1811-4DC4-8F87-6837D633D5DB}" srcOrd="0" destOrd="0" presId="urn:microsoft.com/office/officeart/2005/8/layout/orgChart1"/>
    <dgm:cxn modelId="{62FD8B62-3FC7-4B37-A500-A5FC482AD223}" type="presOf" srcId="{308F8E6F-1D8A-4DC4-B75F-AF25B69A35F6}" destId="{9D0506D9-5FEF-4D77-A89C-CA859AFF53D7}" srcOrd="1" destOrd="0" presId="urn:microsoft.com/office/officeart/2005/8/layout/orgChart1"/>
    <dgm:cxn modelId="{29DC26C3-52C6-406F-B096-5B709FCD1013}" srcId="{4195A19E-DB8F-4280-A5DD-D956422DF659}" destId="{69AD69F1-54B0-42AB-840E-B476798C4833}" srcOrd="1" destOrd="0" parTransId="{E510AD91-AEAA-4CAE-A3DB-81189AD608F6}" sibTransId="{7C0A0D5B-0BA2-490B-95CA-D1DDF6B76BE4}"/>
    <dgm:cxn modelId="{B6C1FA4F-2EE1-43F5-A771-65BC9D5C139B}" type="presOf" srcId="{4195A19E-DB8F-4280-A5DD-D956422DF659}" destId="{0CC5645B-249D-42A1-B2AB-1EE226569129}" srcOrd="1" destOrd="0" presId="urn:microsoft.com/office/officeart/2005/8/layout/orgChart1"/>
    <dgm:cxn modelId="{5608AB08-E3A7-4CD6-A0D2-D0946AE5BDB1}" type="presOf" srcId="{4195A19E-DB8F-4280-A5DD-D956422DF659}" destId="{7F42B4C8-7A3A-4FA5-B8FF-E82F5E2A0CF2}" srcOrd="0" destOrd="0" presId="urn:microsoft.com/office/officeart/2005/8/layout/orgChart1"/>
    <dgm:cxn modelId="{16E2EF5A-DB6F-49D5-B220-0B02981F7E93}" type="presParOf" srcId="{D51DE370-CF5E-41B1-A658-7A50242B02AD}" destId="{81224F77-71D6-43E3-B867-226029D94C8B}" srcOrd="0" destOrd="0" presId="urn:microsoft.com/office/officeart/2005/8/layout/orgChart1"/>
    <dgm:cxn modelId="{87904ED6-4B60-4034-9CF5-1A5CFFEEA006}" type="presParOf" srcId="{81224F77-71D6-43E3-B867-226029D94C8B}" destId="{CC1D2549-D9A3-4A6C-AF97-8C3AA5169957}" srcOrd="0" destOrd="0" presId="urn:microsoft.com/office/officeart/2005/8/layout/orgChart1"/>
    <dgm:cxn modelId="{4F85617B-5E94-4A2F-BA12-02DAB95A319D}" type="presParOf" srcId="{CC1D2549-D9A3-4A6C-AF97-8C3AA5169957}" destId="{7F42B4C8-7A3A-4FA5-B8FF-E82F5E2A0CF2}" srcOrd="0" destOrd="0" presId="urn:microsoft.com/office/officeart/2005/8/layout/orgChart1"/>
    <dgm:cxn modelId="{DFE492BA-ECF2-4EC9-810A-903C5381CE86}" type="presParOf" srcId="{CC1D2549-D9A3-4A6C-AF97-8C3AA5169957}" destId="{0CC5645B-249D-42A1-B2AB-1EE226569129}" srcOrd="1" destOrd="0" presId="urn:microsoft.com/office/officeart/2005/8/layout/orgChart1"/>
    <dgm:cxn modelId="{7D416AB2-E198-4E74-AC60-3E6BEB2A7A6B}" type="presParOf" srcId="{81224F77-71D6-43E3-B867-226029D94C8B}" destId="{05D9A4AB-96EE-4FF7-9CEE-F270A0BA1E52}" srcOrd="1" destOrd="0" presId="urn:microsoft.com/office/officeart/2005/8/layout/orgChart1"/>
    <dgm:cxn modelId="{E9F9AF55-AE06-4AF9-9FC6-86E981290A53}" type="presParOf" srcId="{05D9A4AB-96EE-4FF7-9CEE-F270A0BA1E52}" destId="{FD0FBC91-1811-4DC4-8F87-6837D633D5DB}" srcOrd="0" destOrd="0" presId="urn:microsoft.com/office/officeart/2005/8/layout/orgChart1"/>
    <dgm:cxn modelId="{CC0D0847-4D64-4C34-B020-F39EFF94861F}" type="presParOf" srcId="{05D9A4AB-96EE-4FF7-9CEE-F270A0BA1E52}" destId="{39E781D1-D3DE-4306-9D88-1CF20438B448}" srcOrd="1" destOrd="0" presId="urn:microsoft.com/office/officeart/2005/8/layout/orgChart1"/>
    <dgm:cxn modelId="{0A307331-675E-44DD-84EA-B88779A55202}" type="presParOf" srcId="{39E781D1-D3DE-4306-9D88-1CF20438B448}" destId="{0A602725-E5FD-4011-A46C-FA934AF46B24}" srcOrd="0" destOrd="0" presId="urn:microsoft.com/office/officeart/2005/8/layout/orgChart1"/>
    <dgm:cxn modelId="{5132E46B-2548-4B67-911D-609247A3050B}" type="presParOf" srcId="{0A602725-E5FD-4011-A46C-FA934AF46B24}" destId="{D9066C78-9ED2-40C2-8523-74369914FE5D}" srcOrd="0" destOrd="0" presId="urn:microsoft.com/office/officeart/2005/8/layout/orgChart1"/>
    <dgm:cxn modelId="{4933A3EA-688D-4F7A-9A76-9561DF2AB38C}" type="presParOf" srcId="{0A602725-E5FD-4011-A46C-FA934AF46B24}" destId="{9D0506D9-5FEF-4D77-A89C-CA859AFF53D7}" srcOrd="1" destOrd="0" presId="urn:microsoft.com/office/officeart/2005/8/layout/orgChart1"/>
    <dgm:cxn modelId="{7CF289D4-3C2C-4588-96C6-E3D89599DD35}" type="presParOf" srcId="{39E781D1-D3DE-4306-9D88-1CF20438B448}" destId="{4688353E-1147-4E21-89F0-36C309EA05B7}" srcOrd="1" destOrd="0" presId="urn:microsoft.com/office/officeart/2005/8/layout/orgChart1"/>
    <dgm:cxn modelId="{E37E2366-A62B-4EC1-88A3-03FEE955F9E0}" type="presParOf" srcId="{39E781D1-D3DE-4306-9D88-1CF20438B448}" destId="{F17F7459-2DC5-453F-810F-B0D2BE3D64F6}" srcOrd="2" destOrd="0" presId="urn:microsoft.com/office/officeart/2005/8/layout/orgChart1"/>
    <dgm:cxn modelId="{7992C7ED-1C40-4A07-B9E2-A70331B442F0}" type="presParOf" srcId="{05D9A4AB-96EE-4FF7-9CEE-F270A0BA1E52}" destId="{97540B9D-60A2-4C2C-B956-267E47240570}" srcOrd="2" destOrd="0" presId="urn:microsoft.com/office/officeart/2005/8/layout/orgChart1"/>
    <dgm:cxn modelId="{03AEB570-4527-4565-8F3B-09AA9D63C5CF}" type="presParOf" srcId="{05D9A4AB-96EE-4FF7-9CEE-F270A0BA1E52}" destId="{EE8E547E-214C-4C64-92FA-BB8E80218C6B}" srcOrd="3" destOrd="0" presId="urn:microsoft.com/office/officeart/2005/8/layout/orgChart1"/>
    <dgm:cxn modelId="{03B617CD-3D0B-4BB6-9CFD-186DE29590E3}" type="presParOf" srcId="{EE8E547E-214C-4C64-92FA-BB8E80218C6B}" destId="{69F12504-DF88-4D0F-B9D3-BA5242B28B22}" srcOrd="0" destOrd="0" presId="urn:microsoft.com/office/officeart/2005/8/layout/orgChart1"/>
    <dgm:cxn modelId="{382B8852-EA9B-4E4B-8C1C-6D0BBF42B29D}" type="presParOf" srcId="{69F12504-DF88-4D0F-B9D3-BA5242B28B22}" destId="{EA88040C-859A-4E58-8316-B864D2A981DF}" srcOrd="0" destOrd="0" presId="urn:microsoft.com/office/officeart/2005/8/layout/orgChart1"/>
    <dgm:cxn modelId="{D47B2D48-14B2-4DD7-915B-DD6E749CFB02}" type="presParOf" srcId="{69F12504-DF88-4D0F-B9D3-BA5242B28B22}" destId="{33FA3128-DD8E-46C5-9216-4AACF752823B}" srcOrd="1" destOrd="0" presId="urn:microsoft.com/office/officeart/2005/8/layout/orgChart1"/>
    <dgm:cxn modelId="{DCF3A6FD-871D-4B5D-9D30-D767D94979DC}" type="presParOf" srcId="{EE8E547E-214C-4C64-92FA-BB8E80218C6B}" destId="{AEFC0425-3034-4AAB-B103-F0A4FCDC759E}" srcOrd="1" destOrd="0" presId="urn:microsoft.com/office/officeart/2005/8/layout/orgChart1"/>
    <dgm:cxn modelId="{D0AF0AE3-502D-43AA-AE7A-FA4593F56207}" type="presParOf" srcId="{EE8E547E-214C-4C64-92FA-BB8E80218C6B}" destId="{D9E3B8B7-9116-4353-BDEE-41576094612A}" srcOrd="2" destOrd="0" presId="urn:microsoft.com/office/officeart/2005/8/layout/orgChart1"/>
    <dgm:cxn modelId="{F5BB71B8-86D6-4A6B-8AD8-03B9B5612885}" type="presParOf" srcId="{81224F77-71D6-43E3-B867-226029D94C8B}" destId="{B4941609-A960-4661-B903-1F9EC4D3C659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5B92C0-287A-4646-BF6D-99E221689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195A19E-DB8F-4280-A5DD-D956422DF659}">
      <dgm:prSet phldrT="[Texte]"/>
      <dgm:spPr/>
      <dgm:t>
        <a:bodyPr/>
        <a:lstStyle/>
        <a:p>
          <a:r>
            <a:rPr lang="fr-FR" dirty="0" smtClean="0"/>
            <a:t>Modes d’assemblages des Tubes</a:t>
          </a:r>
          <a:endParaRPr lang="fr-FR" dirty="0"/>
        </a:p>
      </dgm:t>
    </dgm:pt>
    <dgm:pt modelId="{BD0E6C77-53D2-45C7-A3FE-E29F9A2F4C90}" type="parTrans" cxnId="{83B6BF64-4575-49B4-AC71-3B727CD79545}">
      <dgm:prSet/>
      <dgm:spPr/>
      <dgm:t>
        <a:bodyPr/>
        <a:lstStyle/>
        <a:p>
          <a:endParaRPr lang="fr-FR"/>
        </a:p>
      </dgm:t>
    </dgm:pt>
    <dgm:pt modelId="{EA39C78B-2C3E-4E3E-9B50-22BD14CCAF13}" type="sibTrans" cxnId="{83B6BF64-4575-49B4-AC71-3B727CD79545}">
      <dgm:prSet/>
      <dgm:spPr/>
      <dgm:t>
        <a:bodyPr/>
        <a:lstStyle/>
        <a:p>
          <a:endParaRPr lang="fr-FR"/>
        </a:p>
      </dgm:t>
    </dgm:pt>
    <dgm:pt modelId="{308F8E6F-1D8A-4DC4-B75F-AF25B69A35F6}">
      <dgm:prSet phldrT="[Texte]"/>
      <dgm:spPr/>
      <dgm:t>
        <a:bodyPr/>
        <a:lstStyle/>
        <a:p>
          <a:r>
            <a:rPr lang="fr-FR" dirty="0" smtClean="0"/>
            <a:t>Par Soudure (Brasage)</a:t>
          </a:r>
          <a:endParaRPr lang="fr-FR" dirty="0"/>
        </a:p>
      </dgm:t>
    </dgm:pt>
    <dgm:pt modelId="{74C52733-DD2A-43A7-9612-37A00127CB50}" type="parTrans" cxnId="{0ABBA69F-B3E4-4F04-AB15-49838D61F33A}">
      <dgm:prSet/>
      <dgm:spPr/>
      <dgm:t>
        <a:bodyPr/>
        <a:lstStyle/>
        <a:p>
          <a:endParaRPr lang="fr-FR"/>
        </a:p>
      </dgm:t>
    </dgm:pt>
    <dgm:pt modelId="{A20487E3-AC38-44EE-AF8E-333F586F9EB7}" type="sibTrans" cxnId="{0ABBA69F-B3E4-4F04-AB15-49838D61F33A}">
      <dgm:prSet/>
      <dgm:spPr/>
      <dgm:t>
        <a:bodyPr/>
        <a:lstStyle/>
        <a:p>
          <a:endParaRPr lang="fr-FR"/>
        </a:p>
      </dgm:t>
    </dgm:pt>
    <dgm:pt modelId="{69AD69F1-54B0-42AB-840E-B476798C4833}">
      <dgm:prSet phldrT="[Texte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</a:rPr>
            <a:t>Par Raccords Mécaniques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E510AD91-AEAA-4CAE-A3DB-81189AD608F6}" type="parTrans" cxnId="{29DC26C3-52C6-406F-B096-5B709FCD1013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7C0A0D5B-0BA2-490B-95CA-D1DDF6B76BE4}" type="sibTrans" cxnId="{29DC26C3-52C6-406F-B096-5B709FCD1013}">
      <dgm:prSet/>
      <dgm:spPr/>
      <dgm:t>
        <a:bodyPr/>
        <a:lstStyle/>
        <a:p>
          <a:endParaRPr lang="fr-FR"/>
        </a:p>
      </dgm:t>
    </dgm:pt>
    <dgm:pt modelId="{D51DE370-CF5E-41B1-A658-7A50242B02AD}" type="pres">
      <dgm:prSet presAssocID="{A55B92C0-287A-4646-BF6D-99E221689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1224F77-71D6-43E3-B867-226029D94C8B}" type="pres">
      <dgm:prSet presAssocID="{4195A19E-DB8F-4280-A5DD-D956422DF659}" presName="hierRoot1" presStyleCnt="0">
        <dgm:presLayoutVars>
          <dgm:hierBranch val="init"/>
        </dgm:presLayoutVars>
      </dgm:prSet>
      <dgm:spPr/>
    </dgm:pt>
    <dgm:pt modelId="{CC1D2549-D9A3-4A6C-AF97-8C3AA5169957}" type="pres">
      <dgm:prSet presAssocID="{4195A19E-DB8F-4280-A5DD-D956422DF659}" presName="rootComposite1" presStyleCnt="0"/>
      <dgm:spPr/>
    </dgm:pt>
    <dgm:pt modelId="{7F42B4C8-7A3A-4FA5-B8FF-E82F5E2A0CF2}" type="pres">
      <dgm:prSet presAssocID="{4195A19E-DB8F-4280-A5DD-D956422DF659}" presName="rootText1" presStyleLbl="node0" presStyleIdx="0" presStyleCnt="1" custScaleX="245845" custScaleY="735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C5645B-249D-42A1-B2AB-1EE226569129}" type="pres">
      <dgm:prSet presAssocID="{4195A19E-DB8F-4280-A5DD-D956422DF65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5D9A4AB-96EE-4FF7-9CEE-F270A0BA1E52}" type="pres">
      <dgm:prSet presAssocID="{4195A19E-DB8F-4280-A5DD-D956422DF659}" presName="hierChild2" presStyleCnt="0"/>
      <dgm:spPr/>
    </dgm:pt>
    <dgm:pt modelId="{FD0FBC91-1811-4DC4-8F87-6837D633D5DB}" type="pres">
      <dgm:prSet presAssocID="{74C52733-DD2A-43A7-9612-37A00127CB5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9E781D1-D3DE-4306-9D88-1CF20438B448}" type="pres">
      <dgm:prSet presAssocID="{308F8E6F-1D8A-4DC4-B75F-AF25B69A35F6}" presName="hierRoot2" presStyleCnt="0">
        <dgm:presLayoutVars>
          <dgm:hierBranch val="init"/>
        </dgm:presLayoutVars>
      </dgm:prSet>
      <dgm:spPr/>
    </dgm:pt>
    <dgm:pt modelId="{0A602725-E5FD-4011-A46C-FA934AF46B24}" type="pres">
      <dgm:prSet presAssocID="{308F8E6F-1D8A-4DC4-B75F-AF25B69A35F6}" presName="rootComposite" presStyleCnt="0"/>
      <dgm:spPr/>
    </dgm:pt>
    <dgm:pt modelId="{D9066C78-9ED2-40C2-8523-74369914FE5D}" type="pres">
      <dgm:prSet presAssocID="{308F8E6F-1D8A-4DC4-B75F-AF25B69A35F6}" presName="rootText" presStyleLbl="node2" presStyleIdx="0" presStyleCnt="2" custLinFactNeighborX="-56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0506D9-5FEF-4D77-A89C-CA859AFF53D7}" type="pres">
      <dgm:prSet presAssocID="{308F8E6F-1D8A-4DC4-B75F-AF25B69A35F6}" presName="rootConnector" presStyleLbl="node2" presStyleIdx="0" presStyleCnt="2"/>
      <dgm:spPr/>
      <dgm:t>
        <a:bodyPr/>
        <a:lstStyle/>
        <a:p>
          <a:endParaRPr lang="fr-FR"/>
        </a:p>
      </dgm:t>
    </dgm:pt>
    <dgm:pt modelId="{4688353E-1147-4E21-89F0-36C309EA05B7}" type="pres">
      <dgm:prSet presAssocID="{308F8E6F-1D8A-4DC4-B75F-AF25B69A35F6}" presName="hierChild4" presStyleCnt="0"/>
      <dgm:spPr/>
    </dgm:pt>
    <dgm:pt modelId="{F17F7459-2DC5-453F-810F-B0D2BE3D64F6}" type="pres">
      <dgm:prSet presAssocID="{308F8E6F-1D8A-4DC4-B75F-AF25B69A35F6}" presName="hierChild5" presStyleCnt="0"/>
      <dgm:spPr/>
    </dgm:pt>
    <dgm:pt modelId="{97540B9D-60A2-4C2C-B956-267E47240570}" type="pres">
      <dgm:prSet presAssocID="{E510AD91-AEAA-4CAE-A3DB-81189AD608F6}" presName="Name37" presStyleLbl="parChTrans1D2" presStyleIdx="1" presStyleCnt="2"/>
      <dgm:spPr/>
      <dgm:t>
        <a:bodyPr/>
        <a:lstStyle/>
        <a:p>
          <a:endParaRPr lang="fr-FR"/>
        </a:p>
      </dgm:t>
    </dgm:pt>
    <dgm:pt modelId="{EE8E547E-214C-4C64-92FA-BB8E80218C6B}" type="pres">
      <dgm:prSet presAssocID="{69AD69F1-54B0-42AB-840E-B476798C4833}" presName="hierRoot2" presStyleCnt="0">
        <dgm:presLayoutVars>
          <dgm:hierBranch val="init"/>
        </dgm:presLayoutVars>
      </dgm:prSet>
      <dgm:spPr/>
    </dgm:pt>
    <dgm:pt modelId="{69F12504-DF88-4D0F-B9D3-BA5242B28B22}" type="pres">
      <dgm:prSet presAssocID="{69AD69F1-54B0-42AB-840E-B476798C4833}" presName="rootComposite" presStyleCnt="0"/>
      <dgm:spPr/>
    </dgm:pt>
    <dgm:pt modelId="{EA88040C-859A-4E58-8316-B864D2A981DF}" type="pres">
      <dgm:prSet presAssocID="{69AD69F1-54B0-42AB-840E-B476798C4833}" presName="rootText" presStyleLbl="node2" presStyleIdx="1" presStyleCnt="2" custLinFactNeighborX="581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FA3128-DD8E-46C5-9216-4AACF752823B}" type="pres">
      <dgm:prSet presAssocID="{69AD69F1-54B0-42AB-840E-B476798C4833}" presName="rootConnector" presStyleLbl="node2" presStyleIdx="1" presStyleCnt="2"/>
      <dgm:spPr/>
      <dgm:t>
        <a:bodyPr/>
        <a:lstStyle/>
        <a:p>
          <a:endParaRPr lang="fr-FR"/>
        </a:p>
      </dgm:t>
    </dgm:pt>
    <dgm:pt modelId="{AEFC0425-3034-4AAB-B103-F0A4FCDC759E}" type="pres">
      <dgm:prSet presAssocID="{69AD69F1-54B0-42AB-840E-B476798C4833}" presName="hierChild4" presStyleCnt="0"/>
      <dgm:spPr/>
    </dgm:pt>
    <dgm:pt modelId="{D9E3B8B7-9116-4353-BDEE-41576094612A}" type="pres">
      <dgm:prSet presAssocID="{69AD69F1-54B0-42AB-840E-B476798C4833}" presName="hierChild5" presStyleCnt="0"/>
      <dgm:spPr/>
    </dgm:pt>
    <dgm:pt modelId="{B4941609-A960-4661-B903-1F9EC4D3C659}" type="pres">
      <dgm:prSet presAssocID="{4195A19E-DB8F-4280-A5DD-D956422DF659}" presName="hierChild3" presStyleCnt="0"/>
      <dgm:spPr/>
    </dgm:pt>
  </dgm:ptLst>
  <dgm:cxnLst>
    <dgm:cxn modelId="{83B6BF64-4575-49B4-AC71-3B727CD79545}" srcId="{A55B92C0-287A-4646-BF6D-99E221689026}" destId="{4195A19E-DB8F-4280-A5DD-D956422DF659}" srcOrd="0" destOrd="0" parTransId="{BD0E6C77-53D2-45C7-A3FE-E29F9A2F4C90}" sibTransId="{EA39C78B-2C3E-4E3E-9B50-22BD14CCAF13}"/>
    <dgm:cxn modelId="{E233F94B-055C-466F-915C-1E13ABCB8688}" type="presOf" srcId="{A55B92C0-287A-4646-BF6D-99E221689026}" destId="{D51DE370-CF5E-41B1-A658-7A50242B02AD}" srcOrd="0" destOrd="0" presId="urn:microsoft.com/office/officeart/2005/8/layout/orgChart1"/>
    <dgm:cxn modelId="{39AA5077-3258-4F4A-9B35-C21D4646806E}" type="presOf" srcId="{74C52733-DD2A-43A7-9612-37A00127CB50}" destId="{FD0FBC91-1811-4DC4-8F87-6837D633D5DB}" srcOrd="0" destOrd="0" presId="urn:microsoft.com/office/officeart/2005/8/layout/orgChart1"/>
    <dgm:cxn modelId="{0ABBA69F-B3E4-4F04-AB15-49838D61F33A}" srcId="{4195A19E-DB8F-4280-A5DD-D956422DF659}" destId="{308F8E6F-1D8A-4DC4-B75F-AF25B69A35F6}" srcOrd="0" destOrd="0" parTransId="{74C52733-DD2A-43A7-9612-37A00127CB50}" sibTransId="{A20487E3-AC38-44EE-AF8E-333F586F9EB7}"/>
    <dgm:cxn modelId="{50056B9E-9C6F-4959-A28B-7E394A136174}" type="presOf" srcId="{4195A19E-DB8F-4280-A5DD-D956422DF659}" destId="{0CC5645B-249D-42A1-B2AB-1EE226569129}" srcOrd="1" destOrd="0" presId="urn:microsoft.com/office/officeart/2005/8/layout/orgChart1"/>
    <dgm:cxn modelId="{F8BA0851-6BC6-4830-A0D8-F300FA777138}" type="presOf" srcId="{308F8E6F-1D8A-4DC4-B75F-AF25B69A35F6}" destId="{D9066C78-9ED2-40C2-8523-74369914FE5D}" srcOrd="0" destOrd="0" presId="urn:microsoft.com/office/officeart/2005/8/layout/orgChart1"/>
    <dgm:cxn modelId="{5054C891-B804-4285-8CCF-0710BBA5B6CC}" type="presOf" srcId="{69AD69F1-54B0-42AB-840E-B476798C4833}" destId="{EA88040C-859A-4E58-8316-B864D2A981DF}" srcOrd="0" destOrd="0" presId="urn:microsoft.com/office/officeart/2005/8/layout/orgChart1"/>
    <dgm:cxn modelId="{4998F2B2-33FD-499D-B672-FB1B6C878476}" type="presOf" srcId="{4195A19E-DB8F-4280-A5DD-D956422DF659}" destId="{7F42B4C8-7A3A-4FA5-B8FF-E82F5E2A0CF2}" srcOrd="0" destOrd="0" presId="urn:microsoft.com/office/officeart/2005/8/layout/orgChart1"/>
    <dgm:cxn modelId="{29DC26C3-52C6-406F-B096-5B709FCD1013}" srcId="{4195A19E-DB8F-4280-A5DD-D956422DF659}" destId="{69AD69F1-54B0-42AB-840E-B476798C4833}" srcOrd="1" destOrd="0" parTransId="{E510AD91-AEAA-4CAE-A3DB-81189AD608F6}" sibTransId="{7C0A0D5B-0BA2-490B-95CA-D1DDF6B76BE4}"/>
    <dgm:cxn modelId="{5605608F-087F-496E-9843-8D0F6F6FAFD0}" type="presOf" srcId="{308F8E6F-1D8A-4DC4-B75F-AF25B69A35F6}" destId="{9D0506D9-5FEF-4D77-A89C-CA859AFF53D7}" srcOrd="1" destOrd="0" presId="urn:microsoft.com/office/officeart/2005/8/layout/orgChart1"/>
    <dgm:cxn modelId="{5A7265F5-2351-4CD7-BB2F-173ADC1CA820}" type="presOf" srcId="{69AD69F1-54B0-42AB-840E-B476798C4833}" destId="{33FA3128-DD8E-46C5-9216-4AACF752823B}" srcOrd="1" destOrd="0" presId="urn:microsoft.com/office/officeart/2005/8/layout/orgChart1"/>
    <dgm:cxn modelId="{B337D0D7-043C-4982-B806-A9656707EBBE}" type="presOf" srcId="{E510AD91-AEAA-4CAE-A3DB-81189AD608F6}" destId="{97540B9D-60A2-4C2C-B956-267E47240570}" srcOrd="0" destOrd="0" presId="urn:microsoft.com/office/officeart/2005/8/layout/orgChart1"/>
    <dgm:cxn modelId="{B55C3D89-893C-4F5E-8D7D-1B7AFBDE121C}" type="presParOf" srcId="{D51DE370-CF5E-41B1-A658-7A50242B02AD}" destId="{81224F77-71D6-43E3-B867-226029D94C8B}" srcOrd="0" destOrd="0" presId="urn:microsoft.com/office/officeart/2005/8/layout/orgChart1"/>
    <dgm:cxn modelId="{0D8CC06B-DBC5-48A8-960C-BFD4325687E9}" type="presParOf" srcId="{81224F77-71D6-43E3-B867-226029D94C8B}" destId="{CC1D2549-D9A3-4A6C-AF97-8C3AA5169957}" srcOrd="0" destOrd="0" presId="urn:microsoft.com/office/officeart/2005/8/layout/orgChart1"/>
    <dgm:cxn modelId="{6A6DB804-0380-406D-AD2D-7E1F944B92C9}" type="presParOf" srcId="{CC1D2549-D9A3-4A6C-AF97-8C3AA5169957}" destId="{7F42B4C8-7A3A-4FA5-B8FF-E82F5E2A0CF2}" srcOrd="0" destOrd="0" presId="urn:microsoft.com/office/officeart/2005/8/layout/orgChart1"/>
    <dgm:cxn modelId="{2FE56A51-F3C8-4A2F-B0F0-5DEC056A7504}" type="presParOf" srcId="{CC1D2549-D9A3-4A6C-AF97-8C3AA5169957}" destId="{0CC5645B-249D-42A1-B2AB-1EE226569129}" srcOrd="1" destOrd="0" presId="urn:microsoft.com/office/officeart/2005/8/layout/orgChart1"/>
    <dgm:cxn modelId="{7CD000B3-6A39-4715-B287-27F1F1B8801E}" type="presParOf" srcId="{81224F77-71D6-43E3-B867-226029D94C8B}" destId="{05D9A4AB-96EE-4FF7-9CEE-F270A0BA1E52}" srcOrd="1" destOrd="0" presId="urn:microsoft.com/office/officeart/2005/8/layout/orgChart1"/>
    <dgm:cxn modelId="{0FE363E7-D31B-4F45-8A45-C60DB992F16F}" type="presParOf" srcId="{05D9A4AB-96EE-4FF7-9CEE-F270A0BA1E52}" destId="{FD0FBC91-1811-4DC4-8F87-6837D633D5DB}" srcOrd="0" destOrd="0" presId="urn:microsoft.com/office/officeart/2005/8/layout/orgChart1"/>
    <dgm:cxn modelId="{BFD9AA07-338C-47AA-9976-3DA7168A7527}" type="presParOf" srcId="{05D9A4AB-96EE-4FF7-9CEE-F270A0BA1E52}" destId="{39E781D1-D3DE-4306-9D88-1CF20438B448}" srcOrd="1" destOrd="0" presId="urn:microsoft.com/office/officeart/2005/8/layout/orgChart1"/>
    <dgm:cxn modelId="{745EE6FB-408B-418B-AB50-458E525CA696}" type="presParOf" srcId="{39E781D1-D3DE-4306-9D88-1CF20438B448}" destId="{0A602725-E5FD-4011-A46C-FA934AF46B24}" srcOrd="0" destOrd="0" presId="urn:microsoft.com/office/officeart/2005/8/layout/orgChart1"/>
    <dgm:cxn modelId="{3141709F-4D86-431E-8C0B-F6E258F0313B}" type="presParOf" srcId="{0A602725-E5FD-4011-A46C-FA934AF46B24}" destId="{D9066C78-9ED2-40C2-8523-74369914FE5D}" srcOrd="0" destOrd="0" presId="urn:microsoft.com/office/officeart/2005/8/layout/orgChart1"/>
    <dgm:cxn modelId="{0D993139-4026-4F86-8BC7-6CAA6F00CB32}" type="presParOf" srcId="{0A602725-E5FD-4011-A46C-FA934AF46B24}" destId="{9D0506D9-5FEF-4D77-A89C-CA859AFF53D7}" srcOrd="1" destOrd="0" presId="urn:microsoft.com/office/officeart/2005/8/layout/orgChart1"/>
    <dgm:cxn modelId="{60C7BF1D-454A-42D9-8627-3F9BD2AF1EEE}" type="presParOf" srcId="{39E781D1-D3DE-4306-9D88-1CF20438B448}" destId="{4688353E-1147-4E21-89F0-36C309EA05B7}" srcOrd="1" destOrd="0" presId="urn:microsoft.com/office/officeart/2005/8/layout/orgChart1"/>
    <dgm:cxn modelId="{461662F5-D1C0-4068-8098-9418CA44ABDF}" type="presParOf" srcId="{39E781D1-D3DE-4306-9D88-1CF20438B448}" destId="{F17F7459-2DC5-453F-810F-B0D2BE3D64F6}" srcOrd="2" destOrd="0" presId="urn:microsoft.com/office/officeart/2005/8/layout/orgChart1"/>
    <dgm:cxn modelId="{20DFD588-0759-4FE3-BFA9-1E3E8D8355D3}" type="presParOf" srcId="{05D9A4AB-96EE-4FF7-9CEE-F270A0BA1E52}" destId="{97540B9D-60A2-4C2C-B956-267E47240570}" srcOrd="2" destOrd="0" presId="urn:microsoft.com/office/officeart/2005/8/layout/orgChart1"/>
    <dgm:cxn modelId="{12942A2F-A006-4A4A-A7F8-43A5F439DF4C}" type="presParOf" srcId="{05D9A4AB-96EE-4FF7-9CEE-F270A0BA1E52}" destId="{EE8E547E-214C-4C64-92FA-BB8E80218C6B}" srcOrd="3" destOrd="0" presId="urn:microsoft.com/office/officeart/2005/8/layout/orgChart1"/>
    <dgm:cxn modelId="{DEEA3C9E-DA47-4887-BD87-3A16B1B752D9}" type="presParOf" srcId="{EE8E547E-214C-4C64-92FA-BB8E80218C6B}" destId="{69F12504-DF88-4D0F-B9D3-BA5242B28B22}" srcOrd="0" destOrd="0" presId="urn:microsoft.com/office/officeart/2005/8/layout/orgChart1"/>
    <dgm:cxn modelId="{0C4A6149-F25B-4FF3-BAD6-E409E6A326A9}" type="presParOf" srcId="{69F12504-DF88-4D0F-B9D3-BA5242B28B22}" destId="{EA88040C-859A-4E58-8316-B864D2A981DF}" srcOrd="0" destOrd="0" presId="urn:microsoft.com/office/officeart/2005/8/layout/orgChart1"/>
    <dgm:cxn modelId="{D10840E3-5264-45BF-B1A3-793BD8F9CE1A}" type="presParOf" srcId="{69F12504-DF88-4D0F-B9D3-BA5242B28B22}" destId="{33FA3128-DD8E-46C5-9216-4AACF752823B}" srcOrd="1" destOrd="0" presId="urn:microsoft.com/office/officeart/2005/8/layout/orgChart1"/>
    <dgm:cxn modelId="{90F416F8-77F3-4F81-9BE6-DA1329986D6C}" type="presParOf" srcId="{EE8E547E-214C-4C64-92FA-BB8E80218C6B}" destId="{AEFC0425-3034-4AAB-B103-F0A4FCDC759E}" srcOrd="1" destOrd="0" presId="urn:microsoft.com/office/officeart/2005/8/layout/orgChart1"/>
    <dgm:cxn modelId="{FF3EE7A0-5A70-48AF-9E84-3423900A3006}" type="presParOf" srcId="{EE8E547E-214C-4C64-92FA-BB8E80218C6B}" destId="{D9E3B8B7-9116-4353-BDEE-41576094612A}" srcOrd="2" destOrd="0" presId="urn:microsoft.com/office/officeart/2005/8/layout/orgChart1"/>
    <dgm:cxn modelId="{15A1F3F7-8CCE-4C5B-B495-0CB314E10388}" type="presParOf" srcId="{81224F77-71D6-43E3-B867-226029D94C8B}" destId="{B4941609-A960-4661-B903-1F9EC4D3C659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5B92C0-287A-4646-BF6D-99E221689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195A19E-DB8F-4280-A5DD-D956422DF659}">
      <dgm:prSet phldrT="[Texte]"/>
      <dgm:spPr/>
      <dgm:t>
        <a:bodyPr/>
        <a:lstStyle/>
        <a:p>
          <a:r>
            <a:rPr lang="fr-FR" dirty="0" smtClean="0"/>
            <a:t>Modes d’assemblages des Tubes</a:t>
          </a:r>
          <a:endParaRPr lang="fr-FR" dirty="0"/>
        </a:p>
      </dgm:t>
    </dgm:pt>
    <dgm:pt modelId="{BD0E6C77-53D2-45C7-A3FE-E29F9A2F4C90}" type="parTrans" cxnId="{83B6BF64-4575-49B4-AC71-3B727CD79545}">
      <dgm:prSet/>
      <dgm:spPr/>
      <dgm:t>
        <a:bodyPr/>
        <a:lstStyle/>
        <a:p>
          <a:endParaRPr lang="fr-FR"/>
        </a:p>
      </dgm:t>
    </dgm:pt>
    <dgm:pt modelId="{EA39C78B-2C3E-4E3E-9B50-22BD14CCAF13}" type="sibTrans" cxnId="{83B6BF64-4575-49B4-AC71-3B727CD79545}">
      <dgm:prSet/>
      <dgm:spPr/>
      <dgm:t>
        <a:bodyPr/>
        <a:lstStyle/>
        <a:p>
          <a:endParaRPr lang="fr-FR"/>
        </a:p>
      </dgm:t>
    </dgm:pt>
    <dgm:pt modelId="{308F8E6F-1D8A-4DC4-B75F-AF25B69A35F6}">
      <dgm:prSet phldrT="[Texte]"/>
      <dgm:spPr/>
      <dgm:t>
        <a:bodyPr/>
        <a:lstStyle/>
        <a:p>
          <a:r>
            <a:rPr lang="fr-FR" dirty="0" smtClean="0"/>
            <a:t>Par Soudure (Brasage)</a:t>
          </a:r>
          <a:endParaRPr lang="fr-FR" dirty="0"/>
        </a:p>
      </dgm:t>
    </dgm:pt>
    <dgm:pt modelId="{74C52733-DD2A-43A7-9612-37A00127CB50}" type="parTrans" cxnId="{0ABBA69F-B3E4-4F04-AB15-49838D61F33A}">
      <dgm:prSet/>
      <dgm:spPr/>
      <dgm:t>
        <a:bodyPr/>
        <a:lstStyle/>
        <a:p>
          <a:endParaRPr lang="fr-FR"/>
        </a:p>
      </dgm:t>
    </dgm:pt>
    <dgm:pt modelId="{A20487E3-AC38-44EE-AF8E-333F586F9EB7}" type="sibTrans" cxnId="{0ABBA69F-B3E4-4F04-AB15-49838D61F33A}">
      <dgm:prSet/>
      <dgm:spPr/>
      <dgm:t>
        <a:bodyPr/>
        <a:lstStyle/>
        <a:p>
          <a:endParaRPr lang="fr-FR"/>
        </a:p>
      </dgm:t>
    </dgm:pt>
    <dgm:pt modelId="{69AD69F1-54B0-42AB-840E-B476798C4833}">
      <dgm:prSet phldrT="[Texte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</a:rPr>
            <a:t>Par Raccords Mécaniques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E510AD91-AEAA-4CAE-A3DB-81189AD608F6}" type="parTrans" cxnId="{29DC26C3-52C6-406F-B096-5B709FCD1013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7C0A0D5B-0BA2-490B-95CA-D1DDF6B76BE4}" type="sibTrans" cxnId="{29DC26C3-52C6-406F-B096-5B709FCD1013}">
      <dgm:prSet/>
      <dgm:spPr/>
      <dgm:t>
        <a:bodyPr/>
        <a:lstStyle/>
        <a:p>
          <a:endParaRPr lang="fr-FR"/>
        </a:p>
      </dgm:t>
    </dgm:pt>
    <dgm:pt modelId="{D51DE370-CF5E-41B1-A658-7A50242B02AD}" type="pres">
      <dgm:prSet presAssocID="{A55B92C0-287A-4646-BF6D-99E221689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1224F77-71D6-43E3-B867-226029D94C8B}" type="pres">
      <dgm:prSet presAssocID="{4195A19E-DB8F-4280-A5DD-D956422DF659}" presName="hierRoot1" presStyleCnt="0">
        <dgm:presLayoutVars>
          <dgm:hierBranch val="init"/>
        </dgm:presLayoutVars>
      </dgm:prSet>
      <dgm:spPr/>
    </dgm:pt>
    <dgm:pt modelId="{CC1D2549-D9A3-4A6C-AF97-8C3AA5169957}" type="pres">
      <dgm:prSet presAssocID="{4195A19E-DB8F-4280-A5DD-D956422DF659}" presName="rootComposite1" presStyleCnt="0"/>
      <dgm:spPr/>
    </dgm:pt>
    <dgm:pt modelId="{7F42B4C8-7A3A-4FA5-B8FF-E82F5E2A0CF2}" type="pres">
      <dgm:prSet presAssocID="{4195A19E-DB8F-4280-A5DD-D956422DF659}" presName="rootText1" presStyleLbl="node0" presStyleIdx="0" presStyleCnt="1" custScaleX="245845" custScaleY="735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C5645B-249D-42A1-B2AB-1EE226569129}" type="pres">
      <dgm:prSet presAssocID="{4195A19E-DB8F-4280-A5DD-D956422DF65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5D9A4AB-96EE-4FF7-9CEE-F270A0BA1E52}" type="pres">
      <dgm:prSet presAssocID="{4195A19E-DB8F-4280-A5DD-D956422DF659}" presName="hierChild2" presStyleCnt="0"/>
      <dgm:spPr/>
    </dgm:pt>
    <dgm:pt modelId="{FD0FBC91-1811-4DC4-8F87-6837D633D5DB}" type="pres">
      <dgm:prSet presAssocID="{74C52733-DD2A-43A7-9612-37A00127CB5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9E781D1-D3DE-4306-9D88-1CF20438B448}" type="pres">
      <dgm:prSet presAssocID="{308F8E6F-1D8A-4DC4-B75F-AF25B69A35F6}" presName="hierRoot2" presStyleCnt="0">
        <dgm:presLayoutVars>
          <dgm:hierBranch val="init"/>
        </dgm:presLayoutVars>
      </dgm:prSet>
      <dgm:spPr/>
    </dgm:pt>
    <dgm:pt modelId="{0A602725-E5FD-4011-A46C-FA934AF46B24}" type="pres">
      <dgm:prSet presAssocID="{308F8E6F-1D8A-4DC4-B75F-AF25B69A35F6}" presName="rootComposite" presStyleCnt="0"/>
      <dgm:spPr/>
    </dgm:pt>
    <dgm:pt modelId="{D9066C78-9ED2-40C2-8523-74369914FE5D}" type="pres">
      <dgm:prSet presAssocID="{308F8E6F-1D8A-4DC4-B75F-AF25B69A35F6}" presName="rootText" presStyleLbl="node2" presStyleIdx="0" presStyleCnt="2" custLinFactNeighborX="-56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0506D9-5FEF-4D77-A89C-CA859AFF53D7}" type="pres">
      <dgm:prSet presAssocID="{308F8E6F-1D8A-4DC4-B75F-AF25B69A35F6}" presName="rootConnector" presStyleLbl="node2" presStyleIdx="0" presStyleCnt="2"/>
      <dgm:spPr/>
      <dgm:t>
        <a:bodyPr/>
        <a:lstStyle/>
        <a:p>
          <a:endParaRPr lang="fr-FR"/>
        </a:p>
      </dgm:t>
    </dgm:pt>
    <dgm:pt modelId="{4688353E-1147-4E21-89F0-36C309EA05B7}" type="pres">
      <dgm:prSet presAssocID="{308F8E6F-1D8A-4DC4-B75F-AF25B69A35F6}" presName="hierChild4" presStyleCnt="0"/>
      <dgm:spPr/>
    </dgm:pt>
    <dgm:pt modelId="{F17F7459-2DC5-453F-810F-B0D2BE3D64F6}" type="pres">
      <dgm:prSet presAssocID="{308F8E6F-1D8A-4DC4-B75F-AF25B69A35F6}" presName="hierChild5" presStyleCnt="0"/>
      <dgm:spPr/>
    </dgm:pt>
    <dgm:pt modelId="{97540B9D-60A2-4C2C-B956-267E47240570}" type="pres">
      <dgm:prSet presAssocID="{E510AD91-AEAA-4CAE-A3DB-81189AD608F6}" presName="Name37" presStyleLbl="parChTrans1D2" presStyleIdx="1" presStyleCnt="2"/>
      <dgm:spPr/>
      <dgm:t>
        <a:bodyPr/>
        <a:lstStyle/>
        <a:p>
          <a:endParaRPr lang="fr-FR"/>
        </a:p>
      </dgm:t>
    </dgm:pt>
    <dgm:pt modelId="{EE8E547E-214C-4C64-92FA-BB8E80218C6B}" type="pres">
      <dgm:prSet presAssocID="{69AD69F1-54B0-42AB-840E-B476798C4833}" presName="hierRoot2" presStyleCnt="0">
        <dgm:presLayoutVars>
          <dgm:hierBranch val="init"/>
        </dgm:presLayoutVars>
      </dgm:prSet>
      <dgm:spPr/>
    </dgm:pt>
    <dgm:pt modelId="{69F12504-DF88-4D0F-B9D3-BA5242B28B22}" type="pres">
      <dgm:prSet presAssocID="{69AD69F1-54B0-42AB-840E-B476798C4833}" presName="rootComposite" presStyleCnt="0"/>
      <dgm:spPr/>
    </dgm:pt>
    <dgm:pt modelId="{EA88040C-859A-4E58-8316-B864D2A981DF}" type="pres">
      <dgm:prSet presAssocID="{69AD69F1-54B0-42AB-840E-B476798C4833}" presName="rootText" presStyleLbl="node2" presStyleIdx="1" presStyleCnt="2" custLinFactNeighborX="581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FA3128-DD8E-46C5-9216-4AACF752823B}" type="pres">
      <dgm:prSet presAssocID="{69AD69F1-54B0-42AB-840E-B476798C4833}" presName="rootConnector" presStyleLbl="node2" presStyleIdx="1" presStyleCnt="2"/>
      <dgm:spPr/>
      <dgm:t>
        <a:bodyPr/>
        <a:lstStyle/>
        <a:p>
          <a:endParaRPr lang="fr-FR"/>
        </a:p>
      </dgm:t>
    </dgm:pt>
    <dgm:pt modelId="{AEFC0425-3034-4AAB-B103-F0A4FCDC759E}" type="pres">
      <dgm:prSet presAssocID="{69AD69F1-54B0-42AB-840E-B476798C4833}" presName="hierChild4" presStyleCnt="0"/>
      <dgm:spPr/>
    </dgm:pt>
    <dgm:pt modelId="{D9E3B8B7-9116-4353-BDEE-41576094612A}" type="pres">
      <dgm:prSet presAssocID="{69AD69F1-54B0-42AB-840E-B476798C4833}" presName="hierChild5" presStyleCnt="0"/>
      <dgm:spPr/>
    </dgm:pt>
    <dgm:pt modelId="{B4941609-A960-4661-B903-1F9EC4D3C659}" type="pres">
      <dgm:prSet presAssocID="{4195A19E-DB8F-4280-A5DD-D956422DF659}" presName="hierChild3" presStyleCnt="0"/>
      <dgm:spPr/>
    </dgm:pt>
  </dgm:ptLst>
  <dgm:cxnLst>
    <dgm:cxn modelId="{E7783ED0-1311-4D0C-9357-0BE001E5081E}" type="presOf" srcId="{69AD69F1-54B0-42AB-840E-B476798C4833}" destId="{EA88040C-859A-4E58-8316-B864D2A981DF}" srcOrd="0" destOrd="0" presId="urn:microsoft.com/office/officeart/2005/8/layout/orgChart1"/>
    <dgm:cxn modelId="{83B6BF64-4575-49B4-AC71-3B727CD79545}" srcId="{A55B92C0-287A-4646-BF6D-99E221689026}" destId="{4195A19E-DB8F-4280-A5DD-D956422DF659}" srcOrd="0" destOrd="0" parTransId="{BD0E6C77-53D2-45C7-A3FE-E29F9A2F4C90}" sibTransId="{EA39C78B-2C3E-4E3E-9B50-22BD14CCAF13}"/>
    <dgm:cxn modelId="{CDC203FF-740C-454A-92D2-020782CFF9D1}" type="presOf" srcId="{69AD69F1-54B0-42AB-840E-B476798C4833}" destId="{33FA3128-DD8E-46C5-9216-4AACF752823B}" srcOrd="1" destOrd="0" presId="urn:microsoft.com/office/officeart/2005/8/layout/orgChart1"/>
    <dgm:cxn modelId="{5C7620E6-CADC-498A-BC65-C406DA5EF1EE}" type="presOf" srcId="{308F8E6F-1D8A-4DC4-B75F-AF25B69A35F6}" destId="{9D0506D9-5FEF-4D77-A89C-CA859AFF53D7}" srcOrd="1" destOrd="0" presId="urn:microsoft.com/office/officeart/2005/8/layout/orgChart1"/>
    <dgm:cxn modelId="{73B4446F-0736-4B5E-B8C6-9FC8898245AB}" type="presOf" srcId="{E510AD91-AEAA-4CAE-A3DB-81189AD608F6}" destId="{97540B9D-60A2-4C2C-B956-267E47240570}" srcOrd="0" destOrd="0" presId="urn:microsoft.com/office/officeart/2005/8/layout/orgChart1"/>
    <dgm:cxn modelId="{C49E3BF8-046B-47BB-AD43-0C46EB59FD56}" type="presOf" srcId="{4195A19E-DB8F-4280-A5DD-D956422DF659}" destId="{7F42B4C8-7A3A-4FA5-B8FF-E82F5E2A0CF2}" srcOrd="0" destOrd="0" presId="urn:microsoft.com/office/officeart/2005/8/layout/orgChart1"/>
    <dgm:cxn modelId="{EDA255F4-1DE2-4016-AE5D-B025462545AA}" type="presOf" srcId="{74C52733-DD2A-43A7-9612-37A00127CB50}" destId="{FD0FBC91-1811-4DC4-8F87-6837D633D5DB}" srcOrd="0" destOrd="0" presId="urn:microsoft.com/office/officeart/2005/8/layout/orgChart1"/>
    <dgm:cxn modelId="{CE65FC81-9B69-4CE7-B6D2-A3C62A20B7E0}" type="presOf" srcId="{4195A19E-DB8F-4280-A5DD-D956422DF659}" destId="{0CC5645B-249D-42A1-B2AB-1EE226569129}" srcOrd="1" destOrd="0" presId="urn:microsoft.com/office/officeart/2005/8/layout/orgChart1"/>
    <dgm:cxn modelId="{0ABBA69F-B3E4-4F04-AB15-49838D61F33A}" srcId="{4195A19E-DB8F-4280-A5DD-D956422DF659}" destId="{308F8E6F-1D8A-4DC4-B75F-AF25B69A35F6}" srcOrd="0" destOrd="0" parTransId="{74C52733-DD2A-43A7-9612-37A00127CB50}" sibTransId="{A20487E3-AC38-44EE-AF8E-333F586F9EB7}"/>
    <dgm:cxn modelId="{880F5E49-155C-4083-9B18-D61B6E4E3534}" type="presOf" srcId="{A55B92C0-287A-4646-BF6D-99E221689026}" destId="{D51DE370-CF5E-41B1-A658-7A50242B02AD}" srcOrd="0" destOrd="0" presId="urn:microsoft.com/office/officeart/2005/8/layout/orgChart1"/>
    <dgm:cxn modelId="{29DC26C3-52C6-406F-B096-5B709FCD1013}" srcId="{4195A19E-DB8F-4280-A5DD-D956422DF659}" destId="{69AD69F1-54B0-42AB-840E-B476798C4833}" srcOrd="1" destOrd="0" parTransId="{E510AD91-AEAA-4CAE-A3DB-81189AD608F6}" sibTransId="{7C0A0D5B-0BA2-490B-95CA-D1DDF6B76BE4}"/>
    <dgm:cxn modelId="{90D4C7EF-72D1-4603-9FD2-4AF70C671253}" type="presOf" srcId="{308F8E6F-1D8A-4DC4-B75F-AF25B69A35F6}" destId="{D9066C78-9ED2-40C2-8523-74369914FE5D}" srcOrd="0" destOrd="0" presId="urn:microsoft.com/office/officeart/2005/8/layout/orgChart1"/>
    <dgm:cxn modelId="{25F5A59E-6962-4E6D-948D-50D2587728CB}" type="presParOf" srcId="{D51DE370-CF5E-41B1-A658-7A50242B02AD}" destId="{81224F77-71D6-43E3-B867-226029D94C8B}" srcOrd="0" destOrd="0" presId="urn:microsoft.com/office/officeart/2005/8/layout/orgChart1"/>
    <dgm:cxn modelId="{5DC089E7-E4D0-4D69-A9C8-DB63B01A9703}" type="presParOf" srcId="{81224F77-71D6-43E3-B867-226029D94C8B}" destId="{CC1D2549-D9A3-4A6C-AF97-8C3AA5169957}" srcOrd="0" destOrd="0" presId="urn:microsoft.com/office/officeart/2005/8/layout/orgChart1"/>
    <dgm:cxn modelId="{46ABDC49-F009-4BD5-9104-5609487DCDFF}" type="presParOf" srcId="{CC1D2549-D9A3-4A6C-AF97-8C3AA5169957}" destId="{7F42B4C8-7A3A-4FA5-B8FF-E82F5E2A0CF2}" srcOrd="0" destOrd="0" presId="urn:microsoft.com/office/officeart/2005/8/layout/orgChart1"/>
    <dgm:cxn modelId="{45DAAC0F-360D-446E-82EC-60FAAA938615}" type="presParOf" srcId="{CC1D2549-D9A3-4A6C-AF97-8C3AA5169957}" destId="{0CC5645B-249D-42A1-B2AB-1EE226569129}" srcOrd="1" destOrd="0" presId="urn:microsoft.com/office/officeart/2005/8/layout/orgChart1"/>
    <dgm:cxn modelId="{F283C319-6B56-4980-8C83-355460B83810}" type="presParOf" srcId="{81224F77-71D6-43E3-B867-226029D94C8B}" destId="{05D9A4AB-96EE-4FF7-9CEE-F270A0BA1E52}" srcOrd="1" destOrd="0" presId="urn:microsoft.com/office/officeart/2005/8/layout/orgChart1"/>
    <dgm:cxn modelId="{A0F95511-8697-40A2-BEA5-8C150CDF79D7}" type="presParOf" srcId="{05D9A4AB-96EE-4FF7-9CEE-F270A0BA1E52}" destId="{FD0FBC91-1811-4DC4-8F87-6837D633D5DB}" srcOrd="0" destOrd="0" presId="urn:microsoft.com/office/officeart/2005/8/layout/orgChart1"/>
    <dgm:cxn modelId="{9C0D96CE-1AEB-4020-A186-23C4242918AB}" type="presParOf" srcId="{05D9A4AB-96EE-4FF7-9CEE-F270A0BA1E52}" destId="{39E781D1-D3DE-4306-9D88-1CF20438B448}" srcOrd="1" destOrd="0" presId="urn:microsoft.com/office/officeart/2005/8/layout/orgChart1"/>
    <dgm:cxn modelId="{006FF79C-2CEA-44D2-985A-450704928D97}" type="presParOf" srcId="{39E781D1-D3DE-4306-9D88-1CF20438B448}" destId="{0A602725-E5FD-4011-A46C-FA934AF46B24}" srcOrd="0" destOrd="0" presId="urn:microsoft.com/office/officeart/2005/8/layout/orgChart1"/>
    <dgm:cxn modelId="{542E50CB-0D8A-46CE-8EEB-84738AE24BA3}" type="presParOf" srcId="{0A602725-E5FD-4011-A46C-FA934AF46B24}" destId="{D9066C78-9ED2-40C2-8523-74369914FE5D}" srcOrd="0" destOrd="0" presId="urn:microsoft.com/office/officeart/2005/8/layout/orgChart1"/>
    <dgm:cxn modelId="{76E842DF-79A4-4104-ABCA-113C8BB8A830}" type="presParOf" srcId="{0A602725-E5FD-4011-A46C-FA934AF46B24}" destId="{9D0506D9-5FEF-4D77-A89C-CA859AFF53D7}" srcOrd="1" destOrd="0" presId="urn:microsoft.com/office/officeart/2005/8/layout/orgChart1"/>
    <dgm:cxn modelId="{1C3BFC7B-7C60-4275-9E42-A434119B4CD9}" type="presParOf" srcId="{39E781D1-D3DE-4306-9D88-1CF20438B448}" destId="{4688353E-1147-4E21-89F0-36C309EA05B7}" srcOrd="1" destOrd="0" presId="urn:microsoft.com/office/officeart/2005/8/layout/orgChart1"/>
    <dgm:cxn modelId="{0CA18937-DD67-447B-9EC9-2126F028137D}" type="presParOf" srcId="{39E781D1-D3DE-4306-9D88-1CF20438B448}" destId="{F17F7459-2DC5-453F-810F-B0D2BE3D64F6}" srcOrd="2" destOrd="0" presId="urn:microsoft.com/office/officeart/2005/8/layout/orgChart1"/>
    <dgm:cxn modelId="{C390D987-2D7C-4CAB-A21C-9DE0F303D623}" type="presParOf" srcId="{05D9A4AB-96EE-4FF7-9CEE-F270A0BA1E52}" destId="{97540B9D-60A2-4C2C-B956-267E47240570}" srcOrd="2" destOrd="0" presId="urn:microsoft.com/office/officeart/2005/8/layout/orgChart1"/>
    <dgm:cxn modelId="{EC1D9D2B-111F-4CF8-B44F-FA52FC8264AD}" type="presParOf" srcId="{05D9A4AB-96EE-4FF7-9CEE-F270A0BA1E52}" destId="{EE8E547E-214C-4C64-92FA-BB8E80218C6B}" srcOrd="3" destOrd="0" presId="urn:microsoft.com/office/officeart/2005/8/layout/orgChart1"/>
    <dgm:cxn modelId="{E51F6F08-5C54-473F-9727-CAA5ABFDE3AB}" type="presParOf" srcId="{EE8E547E-214C-4C64-92FA-BB8E80218C6B}" destId="{69F12504-DF88-4D0F-B9D3-BA5242B28B22}" srcOrd="0" destOrd="0" presId="urn:microsoft.com/office/officeart/2005/8/layout/orgChart1"/>
    <dgm:cxn modelId="{D5D99806-2072-42E0-B682-189644296735}" type="presParOf" srcId="{69F12504-DF88-4D0F-B9D3-BA5242B28B22}" destId="{EA88040C-859A-4E58-8316-B864D2A981DF}" srcOrd="0" destOrd="0" presId="urn:microsoft.com/office/officeart/2005/8/layout/orgChart1"/>
    <dgm:cxn modelId="{A3A2FD73-EC03-4D88-9334-E074304A4A3C}" type="presParOf" srcId="{69F12504-DF88-4D0F-B9D3-BA5242B28B22}" destId="{33FA3128-DD8E-46C5-9216-4AACF752823B}" srcOrd="1" destOrd="0" presId="urn:microsoft.com/office/officeart/2005/8/layout/orgChart1"/>
    <dgm:cxn modelId="{2550B24D-A76F-477A-A49F-576C4E603351}" type="presParOf" srcId="{EE8E547E-214C-4C64-92FA-BB8E80218C6B}" destId="{AEFC0425-3034-4AAB-B103-F0A4FCDC759E}" srcOrd="1" destOrd="0" presId="urn:microsoft.com/office/officeart/2005/8/layout/orgChart1"/>
    <dgm:cxn modelId="{63C2C0C5-37A9-4047-9462-E03D161BA858}" type="presParOf" srcId="{EE8E547E-214C-4C64-92FA-BB8E80218C6B}" destId="{D9E3B8B7-9116-4353-BDEE-41576094612A}" srcOrd="2" destOrd="0" presId="urn:microsoft.com/office/officeart/2005/8/layout/orgChart1"/>
    <dgm:cxn modelId="{D2BA4758-D411-497B-9AF4-6AF06E59DCDD}" type="presParOf" srcId="{81224F77-71D6-43E3-B867-226029D94C8B}" destId="{B4941609-A960-4661-B903-1F9EC4D3C659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5B92C0-287A-4646-BF6D-99E221689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195A19E-DB8F-4280-A5DD-D956422DF659}">
      <dgm:prSet phldrT="[Texte]"/>
      <dgm:spPr/>
      <dgm:t>
        <a:bodyPr/>
        <a:lstStyle/>
        <a:p>
          <a:r>
            <a:rPr lang="fr-FR" dirty="0" smtClean="0"/>
            <a:t>Modes d’assemblages des Tubes</a:t>
          </a:r>
          <a:endParaRPr lang="fr-FR" dirty="0"/>
        </a:p>
      </dgm:t>
    </dgm:pt>
    <dgm:pt modelId="{BD0E6C77-53D2-45C7-A3FE-E29F9A2F4C90}" type="parTrans" cxnId="{83B6BF64-4575-49B4-AC71-3B727CD79545}">
      <dgm:prSet/>
      <dgm:spPr/>
      <dgm:t>
        <a:bodyPr/>
        <a:lstStyle/>
        <a:p>
          <a:endParaRPr lang="fr-FR"/>
        </a:p>
      </dgm:t>
    </dgm:pt>
    <dgm:pt modelId="{EA39C78B-2C3E-4E3E-9B50-22BD14CCAF13}" type="sibTrans" cxnId="{83B6BF64-4575-49B4-AC71-3B727CD79545}">
      <dgm:prSet/>
      <dgm:spPr/>
      <dgm:t>
        <a:bodyPr/>
        <a:lstStyle/>
        <a:p>
          <a:endParaRPr lang="fr-FR"/>
        </a:p>
      </dgm:t>
    </dgm:pt>
    <dgm:pt modelId="{308F8E6F-1D8A-4DC4-B75F-AF25B69A35F6}">
      <dgm:prSet phldrT="[Texte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chemeClr val="bg1">
                  <a:lumMod val="65000"/>
                </a:schemeClr>
              </a:solidFill>
            </a:rPr>
            <a:t>Par Soudure (Brasage)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74C52733-DD2A-43A7-9612-37A00127CB50}" type="parTrans" cxnId="{0ABBA69F-B3E4-4F04-AB15-49838D61F33A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A20487E3-AC38-44EE-AF8E-333F586F9EB7}" type="sibTrans" cxnId="{0ABBA69F-B3E4-4F04-AB15-49838D61F33A}">
      <dgm:prSet/>
      <dgm:spPr/>
      <dgm:t>
        <a:bodyPr/>
        <a:lstStyle/>
        <a:p>
          <a:endParaRPr lang="fr-FR"/>
        </a:p>
      </dgm:t>
    </dgm:pt>
    <dgm:pt modelId="{69AD69F1-54B0-42AB-840E-B476798C4833}">
      <dgm:prSet phldrT="[Texte]"/>
      <dgm:spPr/>
      <dgm:t>
        <a:bodyPr/>
        <a:lstStyle/>
        <a:p>
          <a:r>
            <a:rPr lang="fr-FR" dirty="0" smtClean="0"/>
            <a:t>Par Raccords Mécaniques</a:t>
          </a:r>
          <a:endParaRPr lang="fr-FR" dirty="0"/>
        </a:p>
      </dgm:t>
    </dgm:pt>
    <dgm:pt modelId="{E510AD91-AEAA-4CAE-A3DB-81189AD608F6}" type="parTrans" cxnId="{29DC26C3-52C6-406F-B096-5B709FCD1013}">
      <dgm:prSet/>
      <dgm:spPr/>
      <dgm:t>
        <a:bodyPr/>
        <a:lstStyle/>
        <a:p>
          <a:endParaRPr lang="fr-FR"/>
        </a:p>
      </dgm:t>
    </dgm:pt>
    <dgm:pt modelId="{7C0A0D5B-0BA2-490B-95CA-D1DDF6B76BE4}" type="sibTrans" cxnId="{29DC26C3-52C6-406F-B096-5B709FCD1013}">
      <dgm:prSet/>
      <dgm:spPr/>
      <dgm:t>
        <a:bodyPr/>
        <a:lstStyle/>
        <a:p>
          <a:endParaRPr lang="fr-FR"/>
        </a:p>
      </dgm:t>
    </dgm:pt>
    <dgm:pt modelId="{D51DE370-CF5E-41B1-A658-7A50242B02AD}" type="pres">
      <dgm:prSet presAssocID="{A55B92C0-287A-4646-BF6D-99E221689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1224F77-71D6-43E3-B867-226029D94C8B}" type="pres">
      <dgm:prSet presAssocID="{4195A19E-DB8F-4280-A5DD-D956422DF659}" presName="hierRoot1" presStyleCnt="0">
        <dgm:presLayoutVars>
          <dgm:hierBranch val="init"/>
        </dgm:presLayoutVars>
      </dgm:prSet>
      <dgm:spPr/>
    </dgm:pt>
    <dgm:pt modelId="{CC1D2549-D9A3-4A6C-AF97-8C3AA5169957}" type="pres">
      <dgm:prSet presAssocID="{4195A19E-DB8F-4280-A5DD-D956422DF659}" presName="rootComposite1" presStyleCnt="0"/>
      <dgm:spPr/>
    </dgm:pt>
    <dgm:pt modelId="{7F42B4C8-7A3A-4FA5-B8FF-E82F5E2A0CF2}" type="pres">
      <dgm:prSet presAssocID="{4195A19E-DB8F-4280-A5DD-D956422DF659}" presName="rootText1" presStyleLbl="node0" presStyleIdx="0" presStyleCnt="1" custScaleX="245845" custScaleY="735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C5645B-249D-42A1-B2AB-1EE226569129}" type="pres">
      <dgm:prSet presAssocID="{4195A19E-DB8F-4280-A5DD-D956422DF65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5D9A4AB-96EE-4FF7-9CEE-F270A0BA1E52}" type="pres">
      <dgm:prSet presAssocID="{4195A19E-DB8F-4280-A5DD-D956422DF659}" presName="hierChild2" presStyleCnt="0"/>
      <dgm:spPr/>
    </dgm:pt>
    <dgm:pt modelId="{FD0FBC91-1811-4DC4-8F87-6837D633D5DB}" type="pres">
      <dgm:prSet presAssocID="{74C52733-DD2A-43A7-9612-37A00127CB5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9E781D1-D3DE-4306-9D88-1CF20438B448}" type="pres">
      <dgm:prSet presAssocID="{308F8E6F-1D8A-4DC4-B75F-AF25B69A35F6}" presName="hierRoot2" presStyleCnt="0">
        <dgm:presLayoutVars>
          <dgm:hierBranch val="init"/>
        </dgm:presLayoutVars>
      </dgm:prSet>
      <dgm:spPr/>
    </dgm:pt>
    <dgm:pt modelId="{0A602725-E5FD-4011-A46C-FA934AF46B24}" type="pres">
      <dgm:prSet presAssocID="{308F8E6F-1D8A-4DC4-B75F-AF25B69A35F6}" presName="rootComposite" presStyleCnt="0"/>
      <dgm:spPr/>
    </dgm:pt>
    <dgm:pt modelId="{D9066C78-9ED2-40C2-8523-74369914FE5D}" type="pres">
      <dgm:prSet presAssocID="{308F8E6F-1D8A-4DC4-B75F-AF25B69A35F6}" presName="rootText" presStyleLbl="node2" presStyleIdx="0" presStyleCnt="2" custLinFactNeighborX="-56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0506D9-5FEF-4D77-A89C-CA859AFF53D7}" type="pres">
      <dgm:prSet presAssocID="{308F8E6F-1D8A-4DC4-B75F-AF25B69A35F6}" presName="rootConnector" presStyleLbl="node2" presStyleIdx="0" presStyleCnt="2"/>
      <dgm:spPr/>
      <dgm:t>
        <a:bodyPr/>
        <a:lstStyle/>
        <a:p>
          <a:endParaRPr lang="fr-FR"/>
        </a:p>
      </dgm:t>
    </dgm:pt>
    <dgm:pt modelId="{4688353E-1147-4E21-89F0-36C309EA05B7}" type="pres">
      <dgm:prSet presAssocID="{308F8E6F-1D8A-4DC4-B75F-AF25B69A35F6}" presName="hierChild4" presStyleCnt="0"/>
      <dgm:spPr/>
    </dgm:pt>
    <dgm:pt modelId="{F17F7459-2DC5-453F-810F-B0D2BE3D64F6}" type="pres">
      <dgm:prSet presAssocID="{308F8E6F-1D8A-4DC4-B75F-AF25B69A35F6}" presName="hierChild5" presStyleCnt="0"/>
      <dgm:spPr/>
    </dgm:pt>
    <dgm:pt modelId="{97540B9D-60A2-4C2C-B956-267E47240570}" type="pres">
      <dgm:prSet presAssocID="{E510AD91-AEAA-4CAE-A3DB-81189AD608F6}" presName="Name37" presStyleLbl="parChTrans1D2" presStyleIdx="1" presStyleCnt="2"/>
      <dgm:spPr/>
      <dgm:t>
        <a:bodyPr/>
        <a:lstStyle/>
        <a:p>
          <a:endParaRPr lang="fr-FR"/>
        </a:p>
      </dgm:t>
    </dgm:pt>
    <dgm:pt modelId="{EE8E547E-214C-4C64-92FA-BB8E80218C6B}" type="pres">
      <dgm:prSet presAssocID="{69AD69F1-54B0-42AB-840E-B476798C4833}" presName="hierRoot2" presStyleCnt="0">
        <dgm:presLayoutVars>
          <dgm:hierBranch val="init"/>
        </dgm:presLayoutVars>
      </dgm:prSet>
      <dgm:spPr/>
    </dgm:pt>
    <dgm:pt modelId="{69F12504-DF88-4D0F-B9D3-BA5242B28B22}" type="pres">
      <dgm:prSet presAssocID="{69AD69F1-54B0-42AB-840E-B476798C4833}" presName="rootComposite" presStyleCnt="0"/>
      <dgm:spPr/>
    </dgm:pt>
    <dgm:pt modelId="{EA88040C-859A-4E58-8316-B864D2A981DF}" type="pres">
      <dgm:prSet presAssocID="{69AD69F1-54B0-42AB-840E-B476798C4833}" presName="rootText" presStyleLbl="node2" presStyleIdx="1" presStyleCnt="2" custLinFactNeighborX="581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FA3128-DD8E-46C5-9216-4AACF752823B}" type="pres">
      <dgm:prSet presAssocID="{69AD69F1-54B0-42AB-840E-B476798C4833}" presName="rootConnector" presStyleLbl="node2" presStyleIdx="1" presStyleCnt="2"/>
      <dgm:spPr/>
      <dgm:t>
        <a:bodyPr/>
        <a:lstStyle/>
        <a:p>
          <a:endParaRPr lang="fr-FR"/>
        </a:p>
      </dgm:t>
    </dgm:pt>
    <dgm:pt modelId="{AEFC0425-3034-4AAB-B103-F0A4FCDC759E}" type="pres">
      <dgm:prSet presAssocID="{69AD69F1-54B0-42AB-840E-B476798C4833}" presName="hierChild4" presStyleCnt="0"/>
      <dgm:spPr/>
    </dgm:pt>
    <dgm:pt modelId="{D9E3B8B7-9116-4353-BDEE-41576094612A}" type="pres">
      <dgm:prSet presAssocID="{69AD69F1-54B0-42AB-840E-B476798C4833}" presName="hierChild5" presStyleCnt="0"/>
      <dgm:spPr/>
    </dgm:pt>
    <dgm:pt modelId="{B4941609-A960-4661-B903-1F9EC4D3C659}" type="pres">
      <dgm:prSet presAssocID="{4195A19E-DB8F-4280-A5DD-D956422DF659}" presName="hierChild3" presStyleCnt="0"/>
      <dgm:spPr/>
    </dgm:pt>
  </dgm:ptLst>
  <dgm:cxnLst>
    <dgm:cxn modelId="{83B6BF64-4575-49B4-AC71-3B727CD79545}" srcId="{A55B92C0-287A-4646-BF6D-99E221689026}" destId="{4195A19E-DB8F-4280-A5DD-D956422DF659}" srcOrd="0" destOrd="0" parTransId="{BD0E6C77-53D2-45C7-A3FE-E29F9A2F4C90}" sibTransId="{EA39C78B-2C3E-4E3E-9B50-22BD14CCAF13}"/>
    <dgm:cxn modelId="{55E78EC9-D032-4BC0-BBC6-F6DE0CEF500A}" type="presOf" srcId="{69AD69F1-54B0-42AB-840E-B476798C4833}" destId="{33FA3128-DD8E-46C5-9216-4AACF752823B}" srcOrd="1" destOrd="0" presId="urn:microsoft.com/office/officeart/2005/8/layout/orgChart1"/>
    <dgm:cxn modelId="{D86FA0FB-B625-4BB1-AAAB-E14A5EE028CA}" type="presOf" srcId="{74C52733-DD2A-43A7-9612-37A00127CB50}" destId="{FD0FBC91-1811-4DC4-8F87-6837D633D5DB}" srcOrd="0" destOrd="0" presId="urn:microsoft.com/office/officeart/2005/8/layout/orgChart1"/>
    <dgm:cxn modelId="{C8D115B4-E979-4E6B-8CFB-0F3DC49E5904}" type="presOf" srcId="{4195A19E-DB8F-4280-A5DD-D956422DF659}" destId="{7F42B4C8-7A3A-4FA5-B8FF-E82F5E2A0CF2}" srcOrd="0" destOrd="0" presId="urn:microsoft.com/office/officeart/2005/8/layout/orgChart1"/>
    <dgm:cxn modelId="{0ABBA69F-B3E4-4F04-AB15-49838D61F33A}" srcId="{4195A19E-DB8F-4280-A5DD-D956422DF659}" destId="{308F8E6F-1D8A-4DC4-B75F-AF25B69A35F6}" srcOrd="0" destOrd="0" parTransId="{74C52733-DD2A-43A7-9612-37A00127CB50}" sibTransId="{A20487E3-AC38-44EE-AF8E-333F586F9EB7}"/>
    <dgm:cxn modelId="{A1CA3553-32D7-4440-81A7-DC833632E892}" type="presOf" srcId="{E510AD91-AEAA-4CAE-A3DB-81189AD608F6}" destId="{97540B9D-60A2-4C2C-B956-267E47240570}" srcOrd="0" destOrd="0" presId="urn:microsoft.com/office/officeart/2005/8/layout/orgChart1"/>
    <dgm:cxn modelId="{992ABD0A-9A80-4984-8D56-FDB2555ED966}" type="presOf" srcId="{308F8E6F-1D8A-4DC4-B75F-AF25B69A35F6}" destId="{9D0506D9-5FEF-4D77-A89C-CA859AFF53D7}" srcOrd="1" destOrd="0" presId="urn:microsoft.com/office/officeart/2005/8/layout/orgChart1"/>
    <dgm:cxn modelId="{1232E9EE-7C00-48D2-8933-96BAE77975B0}" type="presOf" srcId="{4195A19E-DB8F-4280-A5DD-D956422DF659}" destId="{0CC5645B-249D-42A1-B2AB-1EE226569129}" srcOrd="1" destOrd="0" presId="urn:microsoft.com/office/officeart/2005/8/layout/orgChart1"/>
    <dgm:cxn modelId="{29DC26C3-52C6-406F-B096-5B709FCD1013}" srcId="{4195A19E-DB8F-4280-A5DD-D956422DF659}" destId="{69AD69F1-54B0-42AB-840E-B476798C4833}" srcOrd="1" destOrd="0" parTransId="{E510AD91-AEAA-4CAE-A3DB-81189AD608F6}" sibTransId="{7C0A0D5B-0BA2-490B-95CA-D1DDF6B76BE4}"/>
    <dgm:cxn modelId="{2B553EB8-C193-4E67-BE9E-8E2AB9EA7A40}" type="presOf" srcId="{308F8E6F-1D8A-4DC4-B75F-AF25B69A35F6}" destId="{D9066C78-9ED2-40C2-8523-74369914FE5D}" srcOrd="0" destOrd="0" presId="urn:microsoft.com/office/officeart/2005/8/layout/orgChart1"/>
    <dgm:cxn modelId="{27C5CC60-FB9E-404D-8A45-CCC4D574D7D4}" type="presOf" srcId="{A55B92C0-287A-4646-BF6D-99E221689026}" destId="{D51DE370-CF5E-41B1-A658-7A50242B02AD}" srcOrd="0" destOrd="0" presId="urn:microsoft.com/office/officeart/2005/8/layout/orgChart1"/>
    <dgm:cxn modelId="{C87D87A4-8E57-4C6B-BA9B-1B62ECE8F598}" type="presOf" srcId="{69AD69F1-54B0-42AB-840E-B476798C4833}" destId="{EA88040C-859A-4E58-8316-B864D2A981DF}" srcOrd="0" destOrd="0" presId="urn:microsoft.com/office/officeart/2005/8/layout/orgChart1"/>
    <dgm:cxn modelId="{0EB256DE-D697-480D-8986-B6052A914E0C}" type="presParOf" srcId="{D51DE370-CF5E-41B1-A658-7A50242B02AD}" destId="{81224F77-71D6-43E3-B867-226029D94C8B}" srcOrd="0" destOrd="0" presId="urn:microsoft.com/office/officeart/2005/8/layout/orgChart1"/>
    <dgm:cxn modelId="{A25404E9-5180-4778-8F2E-B232058BEF45}" type="presParOf" srcId="{81224F77-71D6-43E3-B867-226029D94C8B}" destId="{CC1D2549-D9A3-4A6C-AF97-8C3AA5169957}" srcOrd="0" destOrd="0" presId="urn:microsoft.com/office/officeart/2005/8/layout/orgChart1"/>
    <dgm:cxn modelId="{B31507CB-1263-4E22-9DFA-DA72C469B3F2}" type="presParOf" srcId="{CC1D2549-D9A3-4A6C-AF97-8C3AA5169957}" destId="{7F42B4C8-7A3A-4FA5-B8FF-E82F5E2A0CF2}" srcOrd="0" destOrd="0" presId="urn:microsoft.com/office/officeart/2005/8/layout/orgChart1"/>
    <dgm:cxn modelId="{3EB0DDC6-BF24-4459-BFB9-FE8D0477FAA5}" type="presParOf" srcId="{CC1D2549-D9A3-4A6C-AF97-8C3AA5169957}" destId="{0CC5645B-249D-42A1-B2AB-1EE226569129}" srcOrd="1" destOrd="0" presId="urn:microsoft.com/office/officeart/2005/8/layout/orgChart1"/>
    <dgm:cxn modelId="{9FB5AAB2-2DA7-4AE4-AB5D-0B51535E9387}" type="presParOf" srcId="{81224F77-71D6-43E3-B867-226029D94C8B}" destId="{05D9A4AB-96EE-4FF7-9CEE-F270A0BA1E52}" srcOrd="1" destOrd="0" presId="urn:microsoft.com/office/officeart/2005/8/layout/orgChart1"/>
    <dgm:cxn modelId="{87F4C77C-D465-4DE5-A28A-139ACEB16759}" type="presParOf" srcId="{05D9A4AB-96EE-4FF7-9CEE-F270A0BA1E52}" destId="{FD0FBC91-1811-4DC4-8F87-6837D633D5DB}" srcOrd="0" destOrd="0" presId="urn:microsoft.com/office/officeart/2005/8/layout/orgChart1"/>
    <dgm:cxn modelId="{FEA63265-581D-42B9-BA7D-05D3B27CEAE2}" type="presParOf" srcId="{05D9A4AB-96EE-4FF7-9CEE-F270A0BA1E52}" destId="{39E781D1-D3DE-4306-9D88-1CF20438B448}" srcOrd="1" destOrd="0" presId="urn:microsoft.com/office/officeart/2005/8/layout/orgChart1"/>
    <dgm:cxn modelId="{50A1F75D-B453-48CD-89DC-D9702D3EA65E}" type="presParOf" srcId="{39E781D1-D3DE-4306-9D88-1CF20438B448}" destId="{0A602725-E5FD-4011-A46C-FA934AF46B24}" srcOrd="0" destOrd="0" presId="urn:microsoft.com/office/officeart/2005/8/layout/orgChart1"/>
    <dgm:cxn modelId="{D8997420-7A5E-40C7-8D4F-B62BC8764C71}" type="presParOf" srcId="{0A602725-E5FD-4011-A46C-FA934AF46B24}" destId="{D9066C78-9ED2-40C2-8523-74369914FE5D}" srcOrd="0" destOrd="0" presId="urn:microsoft.com/office/officeart/2005/8/layout/orgChart1"/>
    <dgm:cxn modelId="{F039910C-DE19-4039-90C7-D6F4624D58A8}" type="presParOf" srcId="{0A602725-E5FD-4011-A46C-FA934AF46B24}" destId="{9D0506D9-5FEF-4D77-A89C-CA859AFF53D7}" srcOrd="1" destOrd="0" presId="urn:microsoft.com/office/officeart/2005/8/layout/orgChart1"/>
    <dgm:cxn modelId="{2A7FC1EF-EF76-4727-8E0F-40FC697D39A4}" type="presParOf" srcId="{39E781D1-D3DE-4306-9D88-1CF20438B448}" destId="{4688353E-1147-4E21-89F0-36C309EA05B7}" srcOrd="1" destOrd="0" presId="urn:microsoft.com/office/officeart/2005/8/layout/orgChart1"/>
    <dgm:cxn modelId="{B073D42A-587E-474E-874D-DD61DB0DD563}" type="presParOf" srcId="{39E781D1-D3DE-4306-9D88-1CF20438B448}" destId="{F17F7459-2DC5-453F-810F-B0D2BE3D64F6}" srcOrd="2" destOrd="0" presId="urn:microsoft.com/office/officeart/2005/8/layout/orgChart1"/>
    <dgm:cxn modelId="{185261E8-1E3F-436C-B41C-75362BB94F13}" type="presParOf" srcId="{05D9A4AB-96EE-4FF7-9CEE-F270A0BA1E52}" destId="{97540B9D-60A2-4C2C-B956-267E47240570}" srcOrd="2" destOrd="0" presId="urn:microsoft.com/office/officeart/2005/8/layout/orgChart1"/>
    <dgm:cxn modelId="{4EF58D1E-EA9D-4A3A-BA03-9FB48F7D600D}" type="presParOf" srcId="{05D9A4AB-96EE-4FF7-9CEE-F270A0BA1E52}" destId="{EE8E547E-214C-4C64-92FA-BB8E80218C6B}" srcOrd="3" destOrd="0" presId="urn:microsoft.com/office/officeart/2005/8/layout/orgChart1"/>
    <dgm:cxn modelId="{906EFF92-DE86-4B6A-97FE-FCAA2A9CBC7B}" type="presParOf" srcId="{EE8E547E-214C-4C64-92FA-BB8E80218C6B}" destId="{69F12504-DF88-4D0F-B9D3-BA5242B28B22}" srcOrd="0" destOrd="0" presId="urn:microsoft.com/office/officeart/2005/8/layout/orgChart1"/>
    <dgm:cxn modelId="{C498D43B-DD7D-4140-83F9-96012E599386}" type="presParOf" srcId="{69F12504-DF88-4D0F-B9D3-BA5242B28B22}" destId="{EA88040C-859A-4E58-8316-B864D2A981DF}" srcOrd="0" destOrd="0" presId="urn:microsoft.com/office/officeart/2005/8/layout/orgChart1"/>
    <dgm:cxn modelId="{AA3B2890-59D7-40CB-8DD3-A272010F9ADE}" type="presParOf" srcId="{69F12504-DF88-4D0F-B9D3-BA5242B28B22}" destId="{33FA3128-DD8E-46C5-9216-4AACF752823B}" srcOrd="1" destOrd="0" presId="urn:microsoft.com/office/officeart/2005/8/layout/orgChart1"/>
    <dgm:cxn modelId="{E94976A3-D268-4B88-B973-2E83DAAEBD3F}" type="presParOf" srcId="{EE8E547E-214C-4C64-92FA-BB8E80218C6B}" destId="{AEFC0425-3034-4AAB-B103-F0A4FCDC759E}" srcOrd="1" destOrd="0" presId="urn:microsoft.com/office/officeart/2005/8/layout/orgChart1"/>
    <dgm:cxn modelId="{8E5709DE-63FC-4EAC-96A7-0514C70F888C}" type="presParOf" srcId="{EE8E547E-214C-4C64-92FA-BB8E80218C6B}" destId="{D9E3B8B7-9116-4353-BDEE-41576094612A}" srcOrd="2" destOrd="0" presId="urn:microsoft.com/office/officeart/2005/8/layout/orgChart1"/>
    <dgm:cxn modelId="{FBB7721D-D845-4FC1-B5F1-CDEC10EBF992}" type="presParOf" srcId="{81224F77-71D6-43E3-B867-226029D94C8B}" destId="{B4941609-A960-4661-B903-1F9EC4D3C659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5B92C0-287A-4646-BF6D-99E221689026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95A19E-DB8F-4280-A5DD-D956422DF659}">
      <dgm:prSet phldrT="[Texte]"/>
      <dgm:spPr/>
      <dgm:t>
        <a:bodyPr/>
        <a:lstStyle/>
        <a:p>
          <a:r>
            <a:rPr lang="fr-FR" b="1" dirty="0" smtClean="0"/>
            <a:t>Tuyaux en Polyéthylène</a:t>
          </a:r>
          <a:endParaRPr lang="fr-FR" b="1" dirty="0"/>
        </a:p>
      </dgm:t>
    </dgm:pt>
    <dgm:pt modelId="{BD0E6C77-53D2-45C7-A3FE-E29F9A2F4C90}" type="parTrans" cxnId="{83B6BF64-4575-49B4-AC71-3B727CD79545}">
      <dgm:prSet/>
      <dgm:spPr/>
      <dgm:t>
        <a:bodyPr/>
        <a:lstStyle/>
        <a:p>
          <a:endParaRPr lang="fr-FR"/>
        </a:p>
      </dgm:t>
    </dgm:pt>
    <dgm:pt modelId="{EA39C78B-2C3E-4E3E-9B50-22BD14CCAF13}" type="sibTrans" cxnId="{83B6BF64-4575-49B4-AC71-3B727CD79545}">
      <dgm:prSet/>
      <dgm:spPr/>
      <dgm:t>
        <a:bodyPr/>
        <a:lstStyle/>
        <a:p>
          <a:endParaRPr lang="fr-FR"/>
        </a:p>
      </dgm:t>
    </dgm:pt>
    <dgm:pt modelId="{308F8E6F-1D8A-4DC4-B75F-AF25B69A35F6}">
      <dgm:prSet phldrT="[Texte]"/>
      <dgm:spPr/>
      <dgm:t>
        <a:bodyPr/>
        <a:lstStyle/>
        <a:p>
          <a:r>
            <a:rPr lang="fr-FR" b="1" dirty="0" smtClean="0"/>
            <a:t>Polyéthylène haute densité</a:t>
          </a:r>
        </a:p>
        <a:p>
          <a:r>
            <a:rPr lang="fr-FR" b="1" dirty="0" smtClean="0"/>
            <a:t>PEHD</a:t>
          </a:r>
          <a:endParaRPr lang="fr-FR" dirty="0"/>
        </a:p>
      </dgm:t>
    </dgm:pt>
    <dgm:pt modelId="{74C52733-DD2A-43A7-9612-37A00127CB50}" type="parTrans" cxnId="{0ABBA69F-B3E4-4F04-AB15-49838D61F33A}">
      <dgm:prSet/>
      <dgm:spPr/>
      <dgm:t>
        <a:bodyPr/>
        <a:lstStyle/>
        <a:p>
          <a:endParaRPr lang="fr-FR"/>
        </a:p>
      </dgm:t>
    </dgm:pt>
    <dgm:pt modelId="{A20487E3-AC38-44EE-AF8E-333F586F9EB7}" type="sibTrans" cxnId="{0ABBA69F-B3E4-4F04-AB15-49838D61F33A}">
      <dgm:prSet/>
      <dgm:spPr/>
      <dgm:t>
        <a:bodyPr/>
        <a:lstStyle/>
        <a:p>
          <a:endParaRPr lang="fr-FR"/>
        </a:p>
      </dgm:t>
    </dgm:pt>
    <dgm:pt modelId="{69AD69F1-54B0-42AB-840E-B476798C4833}">
      <dgm:prSet phldrT="[Texte]"/>
      <dgm:spPr/>
      <dgm:t>
        <a:bodyPr/>
        <a:lstStyle/>
        <a:p>
          <a:r>
            <a:rPr lang="fr-FR" b="1" dirty="0" smtClean="0"/>
            <a:t>Multicouche</a:t>
          </a:r>
          <a:endParaRPr lang="fr-FR" b="1" dirty="0"/>
        </a:p>
      </dgm:t>
    </dgm:pt>
    <dgm:pt modelId="{E510AD91-AEAA-4CAE-A3DB-81189AD608F6}" type="parTrans" cxnId="{29DC26C3-52C6-406F-B096-5B709FCD1013}">
      <dgm:prSet/>
      <dgm:spPr/>
      <dgm:t>
        <a:bodyPr/>
        <a:lstStyle/>
        <a:p>
          <a:endParaRPr lang="fr-FR"/>
        </a:p>
      </dgm:t>
    </dgm:pt>
    <dgm:pt modelId="{7C0A0D5B-0BA2-490B-95CA-D1DDF6B76BE4}" type="sibTrans" cxnId="{29DC26C3-52C6-406F-B096-5B709FCD1013}">
      <dgm:prSet/>
      <dgm:spPr/>
      <dgm:t>
        <a:bodyPr/>
        <a:lstStyle/>
        <a:p>
          <a:endParaRPr lang="fr-FR"/>
        </a:p>
      </dgm:t>
    </dgm:pt>
    <dgm:pt modelId="{557E0463-7866-4120-ABAD-8D64BC591AFA}">
      <dgm:prSet phldrT="[Texte]"/>
      <dgm:spPr/>
      <dgm:t>
        <a:bodyPr/>
        <a:lstStyle/>
        <a:p>
          <a:r>
            <a:rPr lang="fr-FR" b="1" dirty="0" smtClean="0"/>
            <a:t>Polyéthylène basse densité</a:t>
          </a:r>
        </a:p>
        <a:p>
          <a:r>
            <a:rPr lang="fr-FR" b="1" dirty="0" smtClean="0"/>
            <a:t>PEBD</a:t>
          </a:r>
          <a:endParaRPr lang="fr-FR" dirty="0"/>
        </a:p>
      </dgm:t>
    </dgm:pt>
    <dgm:pt modelId="{B6C8532B-0065-45FB-BC39-7A0C7155852C}" type="parTrans" cxnId="{A78ED395-7FEE-4874-BD44-8BEAD41DD174}">
      <dgm:prSet/>
      <dgm:spPr/>
      <dgm:t>
        <a:bodyPr/>
        <a:lstStyle/>
        <a:p>
          <a:endParaRPr lang="fr-FR"/>
        </a:p>
      </dgm:t>
    </dgm:pt>
    <dgm:pt modelId="{752DA13E-96C1-4954-BC1B-A5ADFA4AFC50}" type="sibTrans" cxnId="{A78ED395-7FEE-4874-BD44-8BEAD41DD174}">
      <dgm:prSet/>
      <dgm:spPr/>
      <dgm:t>
        <a:bodyPr/>
        <a:lstStyle/>
        <a:p>
          <a:endParaRPr lang="fr-FR"/>
        </a:p>
      </dgm:t>
    </dgm:pt>
    <dgm:pt modelId="{2C51ED0D-363F-46A2-9204-1B29FB76AA58}">
      <dgm:prSet phldrT="[Texte]"/>
      <dgm:spPr/>
      <dgm:t>
        <a:bodyPr/>
        <a:lstStyle/>
        <a:p>
          <a:r>
            <a:rPr lang="fr-FR" b="1" dirty="0" smtClean="0"/>
            <a:t>Polyéthylène réticulé</a:t>
          </a:r>
        </a:p>
        <a:p>
          <a:r>
            <a:rPr lang="fr-FR" b="1" dirty="0" smtClean="0"/>
            <a:t>PER </a:t>
          </a:r>
          <a:r>
            <a:rPr lang="fr-FR" b="0" dirty="0" smtClean="0"/>
            <a:t>ou</a:t>
          </a:r>
          <a:r>
            <a:rPr lang="fr-FR" b="1" dirty="0" smtClean="0"/>
            <a:t> PEX</a:t>
          </a:r>
          <a:endParaRPr lang="fr-FR" dirty="0"/>
        </a:p>
      </dgm:t>
    </dgm:pt>
    <dgm:pt modelId="{72CC818C-B9BA-490B-B450-34FE7BC88BC1}" type="parTrans" cxnId="{FA5E18D5-AC6D-4A33-AED6-983335C0AF07}">
      <dgm:prSet/>
      <dgm:spPr/>
      <dgm:t>
        <a:bodyPr/>
        <a:lstStyle/>
        <a:p>
          <a:endParaRPr lang="fr-FR"/>
        </a:p>
      </dgm:t>
    </dgm:pt>
    <dgm:pt modelId="{9E00E452-0504-47D7-B676-1AC472166DD6}" type="sibTrans" cxnId="{FA5E18D5-AC6D-4A33-AED6-983335C0AF07}">
      <dgm:prSet/>
      <dgm:spPr/>
      <dgm:t>
        <a:bodyPr/>
        <a:lstStyle/>
        <a:p>
          <a:endParaRPr lang="fr-FR"/>
        </a:p>
      </dgm:t>
    </dgm:pt>
    <dgm:pt modelId="{D51DE370-CF5E-41B1-A658-7A50242B02AD}" type="pres">
      <dgm:prSet presAssocID="{A55B92C0-287A-4646-BF6D-99E221689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1224F77-71D6-43E3-B867-226029D94C8B}" type="pres">
      <dgm:prSet presAssocID="{4195A19E-DB8F-4280-A5DD-D956422DF659}" presName="hierRoot1" presStyleCnt="0">
        <dgm:presLayoutVars>
          <dgm:hierBranch val="init"/>
        </dgm:presLayoutVars>
      </dgm:prSet>
      <dgm:spPr/>
    </dgm:pt>
    <dgm:pt modelId="{CC1D2549-D9A3-4A6C-AF97-8C3AA5169957}" type="pres">
      <dgm:prSet presAssocID="{4195A19E-DB8F-4280-A5DD-D956422DF659}" presName="rootComposite1" presStyleCnt="0"/>
      <dgm:spPr/>
    </dgm:pt>
    <dgm:pt modelId="{7F42B4C8-7A3A-4FA5-B8FF-E82F5E2A0CF2}" type="pres">
      <dgm:prSet presAssocID="{4195A19E-DB8F-4280-A5DD-D956422DF659}" presName="rootText1" presStyleLbl="node0" presStyleIdx="0" presStyleCnt="1" custScaleX="143257" custScaleY="735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C5645B-249D-42A1-B2AB-1EE226569129}" type="pres">
      <dgm:prSet presAssocID="{4195A19E-DB8F-4280-A5DD-D956422DF65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5D9A4AB-96EE-4FF7-9CEE-F270A0BA1E52}" type="pres">
      <dgm:prSet presAssocID="{4195A19E-DB8F-4280-A5DD-D956422DF659}" presName="hierChild2" presStyleCnt="0"/>
      <dgm:spPr/>
    </dgm:pt>
    <dgm:pt modelId="{FD0FBC91-1811-4DC4-8F87-6837D633D5DB}" type="pres">
      <dgm:prSet presAssocID="{74C52733-DD2A-43A7-9612-37A00127CB50}" presName="Name37" presStyleLbl="parChTrans1D2" presStyleIdx="0" presStyleCnt="4"/>
      <dgm:spPr/>
      <dgm:t>
        <a:bodyPr/>
        <a:lstStyle/>
        <a:p>
          <a:endParaRPr lang="fr-FR"/>
        </a:p>
      </dgm:t>
    </dgm:pt>
    <dgm:pt modelId="{39E781D1-D3DE-4306-9D88-1CF20438B448}" type="pres">
      <dgm:prSet presAssocID="{308F8E6F-1D8A-4DC4-B75F-AF25B69A35F6}" presName="hierRoot2" presStyleCnt="0">
        <dgm:presLayoutVars>
          <dgm:hierBranch val="init"/>
        </dgm:presLayoutVars>
      </dgm:prSet>
      <dgm:spPr/>
    </dgm:pt>
    <dgm:pt modelId="{0A602725-E5FD-4011-A46C-FA934AF46B24}" type="pres">
      <dgm:prSet presAssocID="{308F8E6F-1D8A-4DC4-B75F-AF25B69A35F6}" presName="rootComposite" presStyleCnt="0"/>
      <dgm:spPr/>
    </dgm:pt>
    <dgm:pt modelId="{D9066C78-9ED2-40C2-8523-74369914FE5D}" type="pres">
      <dgm:prSet presAssocID="{308F8E6F-1D8A-4DC4-B75F-AF25B69A35F6}" presName="rootText" presStyleLbl="node2" presStyleIdx="0" presStyleCnt="4" custScaleY="1838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0506D9-5FEF-4D77-A89C-CA859AFF53D7}" type="pres">
      <dgm:prSet presAssocID="{308F8E6F-1D8A-4DC4-B75F-AF25B69A35F6}" presName="rootConnector" presStyleLbl="node2" presStyleIdx="0" presStyleCnt="4"/>
      <dgm:spPr/>
      <dgm:t>
        <a:bodyPr/>
        <a:lstStyle/>
        <a:p>
          <a:endParaRPr lang="fr-FR"/>
        </a:p>
      </dgm:t>
    </dgm:pt>
    <dgm:pt modelId="{4688353E-1147-4E21-89F0-36C309EA05B7}" type="pres">
      <dgm:prSet presAssocID="{308F8E6F-1D8A-4DC4-B75F-AF25B69A35F6}" presName="hierChild4" presStyleCnt="0"/>
      <dgm:spPr/>
    </dgm:pt>
    <dgm:pt modelId="{F17F7459-2DC5-453F-810F-B0D2BE3D64F6}" type="pres">
      <dgm:prSet presAssocID="{308F8E6F-1D8A-4DC4-B75F-AF25B69A35F6}" presName="hierChild5" presStyleCnt="0"/>
      <dgm:spPr/>
    </dgm:pt>
    <dgm:pt modelId="{DFB53A72-539E-4A18-97F3-5A021F54355D}" type="pres">
      <dgm:prSet presAssocID="{B6C8532B-0065-45FB-BC39-7A0C7155852C}" presName="Name37" presStyleLbl="parChTrans1D2" presStyleIdx="1" presStyleCnt="4"/>
      <dgm:spPr/>
      <dgm:t>
        <a:bodyPr/>
        <a:lstStyle/>
        <a:p>
          <a:endParaRPr lang="fr-FR"/>
        </a:p>
      </dgm:t>
    </dgm:pt>
    <dgm:pt modelId="{3F8294AD-1B3B-4738-A934-2C97DD0968DE}" type="pres">
      <dgm:prSet presAssocID="{557E0463-7866-4120-ABAD-8D64BC591AFA}" presName="hierRoot2" presStyleCnt="0">
        <dgm:presLayoutVars>
          <dgm:hierBranch val="init"/>
        </dgm:presLayoutVars>
      </dgm:prSet>
      <dgm:spPr/>
    </dgm:pt>
    <dgm:pt modelId="{5A08A644-D606-42DF-A051-3E341A52D6E2}" type="pres">
      <dgm:prSet presAssocID="{557E0463-7866-4120-ABAD-8D64BC591AFA}" presName="rootComposite" presStyleCnt="0"/>
      <dgm:spPr/>
    </dgm:pt>
    <dgm:pt modelId="{4A5517D5-0CF3-4479-8776-48AF5BCAE75C}" type="pres">
      <dgm:prSet presAssocID="{557E0463-7866-4120-ABAD-8D64BC591AFA}" presName="rootText" presStyleLbl="node2" presStyleIdx="1" presStyleCnt="4" custScaleY="1774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C88A1B-C878-4D73-A921-631E7D6766F9}" type="pres">
      <dgm:prSet presAssocID="{557E0463-7866-4120-ABAD-8D64BC591AFA}" presName="rootConnector" presStyleLbl="node2" presStyleIdx="1" presStyleCnt="4"/>
      <dgm:spPr/>
      <dgm:t>
        <a:bodyPr/>
        <a:lstStyle/>
        <a:p>
          <a:endParaRPr lang="fr-FR"/>
        </a:p>
      </dgm:t>
    </dgm:pt>
    <dgm:pt modelId="{AE254159-4565-42CF-AFFE-F2D298E014A1}" type="pres">
      <dgm:prSet presAssocID="{557E0463-7866-4120-ABAD-8D64BC591AFA}" presName="hierChild4" presStyleCnt="0"/>
      <dgm:spPr/>
    </dgm:pt>
    <dgm:pt modelId="{2D234E55-14B7-4099-A10F-D240C4DEE3A6}" type="pres">
      <dgm:prSet presAssocID="{557E0463-7866-4120-ABAD-8D64BC591AFA}" presName="hierChild5" presStyleCnt="0"/>
      <dgm:spPr/>
    </dgm:pt>
    <dgm:pt modelId="{9A843F3A-5539-4010-BCA6-AA89C42D2976}" type="pres">
      <dgm:prSet presAssocID="{72CC818C-B9BA-490B-B450-34FE7BC88BC1}" presName="Name37" presStyleLbl="parChTrans1D2" presStyleIdx="2" presStyleCnt="4"/>
      <dgm:spPr/>
      <dgm:t>
        <a:bodyPr/>
        <a:lstStyle/>
        <a:p>
          <a:endParaRPr lang="fr-FR"/>
        </a:p>
      </dgm:t>
    </dgm:pt>
    <dgm:pt modelId="{CCA13E42-5B14-42C6-9173-C5C29AEEF853}" type="pres">
      <dgm:prSet presAssocID="{2C51ED0D-363F-46A2-9204-1B29FB76AA58}" presName="hierRoot2" presStyleCnt="0">
        <dgm:presLayoutVars>
          <dgm:hierBranch val="init"/>
        </dgm:presLayoutVars>
      </dgm:prSet>
      <dgm:spPr/>
    </dgm:pt>
    <dgm:pt modelId="{1A704542-FC7E-489A-9D77-8F7C32610F21}" type="pres">
      <dgm:prSet presAssocID="{2C51ED0D-363F-46A2-9204-1B29FB76AA58}" presName="rootComposite" presStyleCnt="0"/>
      <dgm:spPr/>
    </dgm:pt>
    <dgm:pt modelId="{5D09DD1C-971C-414A-AB16-CBED21A8F7CE}" type="pres">
      <dgm:prSet presAssocID="{2C51ED0D-363F-46A2-9204-1B29FB76AA58}" presName="rootText" presStyleLbl="node2" presStyleIdx="2" presStyleCnt="4" custScaleY="1840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6E8F67-4596-4101-A135-F6EB54E1E014}" type="pres">
      <dgm:prSet presAssocID="{2C51ED0D-363F-46A2-9204-1B29FB76AA58}" presName="rootConnector" presStyleLbl="node2" presStyleIdx="2" presStyleCnt="4"/>
      <dgm:spPr/>
      <dgm:t>
        <a:bodyPr/>
        <a:lstStyle/>
        <a:p>
          <a:endParaRPr lang="fr-FR"/>
        </a:p>
      </dgm:t>
    </dgm:pt>
    <dgm:pt modelId="{AC8A95F3-05AC-4FAE-A4D0-8EBE0844EEB5}" type="pres">
      <dgm:prSet presAssocID="{2C51ED0D-363F-46A2-9204-1B29FB76AA58}" presName="hierChild4" presStyleCnt="0"/>
      <dgm:spPr/>
    </dgm:pt>
    <dgm:pt modelId="{A4E028E8-2B25-4CCA-9CC9-DA4FCD56D4C2}" type="pres">
      <dgm:prSet presAssocID="{2C51ED0D-363F-46A2-9204-1B29FB76AA58}" presName="hierChild5" presStyleCnt="0"/>
      <dgm:spPr/>
    </dgm:pt>
    <dgm:pt modelId="{97540B9D-60A2-4C2C-B956-267E47240570}" type="pres">
      <dgm:prSet presAssocID="{E510AD91-AEAA-4CAE-A3DB-81189AD608F6}" presName="Name37" presStyleLbl="parChTrans1D2" presStyleIdx="3" presStyleCnt="4"/>
      <dgm:spPr/>
      <dgm:t>
        <a:bodyPr/>
        <a:lstStyle/>
        <a:p>
          <a:endParaRPr lang="fr-FR"/>
        </a:p>
      </dgm:t>
    </dgm:pt>
    <dgm:pt modelId="{EE8E547E-214C-4C64-92FA-BB8E80218C6B}" type="pres">
      <dgm:prSet presAssocID="{69AD69F1-54B0-42AB-840E-B476798C4833}" presName="hierRoot2" presStyleCnt="0">
        <dgm:presLayoutVars>
          <dgm:hierBranch val="init"/>
        </dgm:presLayoutVars>
      </dgm:prSet>
      <dgm:spPr/>
    </dgm:pt>
    <dgm:pt modelId="{69F12504-DF88-4D0F-B9D3-BA5242B28B22}" type="pres">
      <dgm:prSet presAssocID="{69AD69F1-54B0-42AB-840E-B476798C4833}" presName="rootComposite" presStyleCnt="0"/>
      <dgm:spPr/>
    </dgm:pt>
    <dgm:pt modelId="{EA88040C-859A-4E58-8316-B864D2A981DF}" type="pres">
      <dgm:prSet presAssocID="{69AD69F1-54B0-42AB-840E-B476798C4833}" presName="rootText" presStyleLbl="node2" presStyleIdx="3" presStyleCnt="4" custScaleY="1906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FA3128-DD8E-46C5-9216-4AACF752823B}" type="pres">
      <dgm:prSet presAssocID="{69AD69F1-54B0-42AB-840E-B476798C4833}" presName="rootConnector" presStyleLbl="node2" presStyleIdx="3" presStyleCnt="4"/>
      <dgm:spPr/>
      <dgm:t>
        <a:bodyPr/>
        <a:lstStyle/>
        <a:p>
          <a:endParaRPr lang="fr-FR"/>
        </a:p>
      </dgm:t>
    </dgm:pt>
    <dgm:pt modelId="{AEFC0425-3034-4AAB-B103-F0A4FCDC759E}" type="pres">
      <dgm:prSet presAssocID="{69AD69F1-54B0-42AB-840E-B476798C4833}" presName="hierChild4" presStyleCnt="0"/>
      <dgm:spPr/>
    </dgm:pt>
    <dgm:pt modelId="{D9E3B8B7-9116-4353-BDEE-41576094612A}" type="pres">
      <dgm:prSet presAssocID="{69AD69F1-54B0-42AB-840E-B476798C4833}" presName="hierChild5" presStyleCnt="0"/>
      <dgm:spPr/>
    </dgm:pt>
    <dgm:pt modelId="{B4941609-A960-4661-B903-1F9EC4D3C659}" type="pres">
      <dgm:prSet presAssocID="{4195A19E-DB8F-4280-A5DD-D956422DF659}" presName="hierChild3" presStyleCnt="0"/>
      <dgm:spPr/>
    </dgm:pt>
  </dgm:ptLst>
  <dgm:cxnLst>
    <dgm:cxn modelId="{29DC26C3-52C6-406F-B096-5B709FCD1013}" srcId="{4195A19E-DB8F-4280-A5DD-D956422DF659}" destId="{69AD69F1-54B0-42AB-840E-B476798C4833}" srcOrd="3" destOrd="0" parTransId="{E510AD91-AEAA-4CAE-A3DB-81189AD608F6}" sibTransId="{7C0A0D5B-0BA2-490B-95CA-D1DDF6B76BE4}"/>
    <dgm:cxn modelId="{83B6BF64-4575-49B4-AC71-3B727CD79545}" srcId="{A55B92C0-287A-4646-BF6D-99E221689026}" destId="{4195A19E-DB8F-4280-A5DD-D956422DF659}" srcOrd="0" destOrd="0" parTransId="{BD0E6C77-53D2-45C7-A3FE-E29F9A2F4C90}" sibTransId="{EA39C78B-2C3E-4E3E-9B50-22BD14CCAF13}"/>
    <dgm:cxn modelId="{7020E5EE-D4E2-40F3-89EE-1BC079580562}" type="presOf" srcId="{2C51ED0D-363F-46A2-9204-1B29FB76AA58}" destId="{036E8F67-4596-4101-A135-F6EB54E1E014}" srcOrd="1" destOrd="0" presId="urn:microsoft.com/office/officeart/2005/8/layout/orgChart1"/>
    <dgm:cxn modelId="{9ED83D89-26FA-47BE-829B-C4AE17B7A835}" type="presOf" srcId="{69AD69F1-54B0-42AB-840E-B476798C4833}" destId="{33FA3128-DD8E-46C5-9216-4AACF752823B}" srcOrd="1" destOrd="0" presId="urn:microsoft.com/office/officeart/2005/8/layout/orgChart1"/>
    <dgm:cxn modelId="{853542D4-8D19-438B-8E5E-2E2AB7DAEAFF}" type="presOf" srcId="{A55B92C0-287A-4646-BF6D-99E221689026}" destId="{D51DE370-CF5E-41B1-A658-7A50242B02AD}" srcOrd="0" destOrd="0" presId="urn:microsoft.com/office/officeart/2005/8/layout/orgChart1"/>
    <dgm:cxn modelId="{B036FAEC-F583-41E0-8EBB-58F566762A8A}" type="presOf" srcId="{B6C8532B-0065-45FB-BC39-7A0C7155852C}" destId="{DFB53A72-539E-4A18-97F3-5A021F54355D}" srcOrd="0" destOrd="0" presId="urn:microsoft.com/office/officeart/2005/8/layout/orgChart1"/>
    <dgm:cxn modelId="{495EE753-BC00-44CC-990D-63299478805D}" type="presOf" srcId="{4195A19E-DB8F-4280-A5DD-D956422DF659}" destId="{7F42B4C8-7A3A-4FA5-B8FF-E82F5E2A0CF2}" srcOrd="0" destOrd="0" presId="urn:microsoft.com/office/officeart/2005/8/layout/orgChart1"/>
    <dgm:cxn modelId="{FA5E18D5-AC6D-4A33-AED6-983335C0AF07}" srcId="{4195A19E-DB8F-4280-A5DD-D956422DF659}" destId="{2C51ED0D-363F-46A2-9204-1B29FB76AA58}" srcOrd="2" destOrd="0" parTransId="{72CC818C-B9BA-490B-B450-34FE7BC88BC1}" sibTransId="{9E00E452-0504-47D7-B676-1AC472166DD6}"/>
    <dgm:cxn modelId="{F692FFC4-F85B-45F2-8D0B-F4F4A832A324}" type="presOf" srcId="{2C51ED0D-363F-46A2-9204-1B29FB76AA58}" destId="{5D09DD1C-971C-414A-AB16-CBED21A8F7CE}" srcOrd="0" destOrd="0" presId="urn:microsoft.com/office/officeart/2005/8/layout/orgChart1"/>
    <dgm:cxn modelId="{6EA728D0-3E01-4F5C-952E-3EE71B71CB58}" type="presOf" srcId="{4195A19E-DB8F-4280-A5DD-D956422DF659}" destId="{0CC5645B-249D-42A1-B2AB-1EE226569129}" srcOrd="1" destOrd="0" presId="urn:microsoft.com/office/officeart/2005/8/layout/orgChart1"/>
    <dgm:cxn modelId="{1A9846E6-CA41-4647-86C4-A91F0EC098F2}" type="presOf" srcId="{308F8E6F-1D8A-4DC4-B75F-AF25B69A35F6}" destId="{9D0506D9-5FEF-4D77-A89C-CA859AFF53D7}" srcOrd="1" destOrd="0" presId="urn:microsoft.com/office/officeart/2005/8/layout/orgChart1"/>
    <dgm:cxn modelId="{6702B686-7D7F-4432-8215-C7A303903D78}" type="presOf" srcId="{69AD69F1-54B0-42AB-840E-B476798C4833}" destId="{EA88040C-859A-4E58-8316-B864D2A981DF}" srcOrd="0" destOrd="0" presId="urn:microsoft.com/office/officeart/2005/8/layout/orgChart1"/>
    <dgm:cxn modelId="{0ABBA69F-B3E4-4F04-AB15-49838D61F33A}" srcId="{4195A19E-DB8F-4280-A5DD-D956422DF659}" destId="{308F8E6F-1D8A-4DC4-B75F-AF25B69A35F6}" srcOrd="0" destOrd="0" parTransId="{74C52733-DD2A-43A7-9612-37A00127CB50}" sibTransId="{A20487E3-AC38-44EE-AF8E-333F586F9EB7}"/>
    <dgm:cxn modelId="{65C12EDD-D402-4F31-8B46-42D629844D27}" type="presOf" srcId="{308F8E6F-1D8A-4DC4-B75F-AF25B69A35F6}" destId="{D9066C78-9ED2-40C2-8523-74369914FE5D}" srcOrd="0" destOrd="0" presId="urn:microsoft.com/office/officeart/2005/8/layout/orgChart1"/>
    <dgm:cxn modelId="{DE6742C6-AC9F-40AD-B4BA-E5A561EA45D3}" type="presOf" srcId="{E510AD91-AEAA-4CAE-A3DB-81189AD608F6}" destId="{97540B9D-60A2-4C2C-B956-267E47240570}" srcOrd="0" destOrd="0" presId="urn:microsoft.com/office/officeart/2005/8/layout/orgChart1"/>
    <dgm:cxn modelId="{9BFE2370-B18A-45FA-A389-6B9A3EA890B1}" type="presOf" srcId="{557E0463-7866-4120-ABAD-8D64BC591AFA}" destId="{4A5517D5-0CF3-4479-8776-48AF5BCAE75C}" srcOrd="0" destOrd="0" presId="urn:microsoft.com/office/officeart/2005/8/layout/orgChart1"/>
    <dgm:cxn modelId="{7A51A28A-B62F-4946-8D1F-51A837B4711A}" type="presOf" srcId="{74C52733-DD2A-43A7-9612-37A00127CB50}" destId="{FD0FBC91-1811-4DC4-8F87-6837D633D5DB}" srcOrd="0" destOrd="0" presId="urn:microsoft.com/office/officeart/2005/8/layout/orgChart1"/>
    <dgm:cxn modelId="{2082A820-46C0-49D5-B693-994BA843BEF8}" type="presOf" srcId="{557E0463-7866-4120-ABAD-8D64BC591AFA}" destId="{34C88A1B-C878-4D73-A921-631E7D6766F9}" srcOrd="1" destOrd="0" presId="urn:microsoft.com/office/officeart/2005/8/layout/orgChart1"/>
    <dgm:cxn modelId="{A78ED395-7FEE-4874-BD44-8BEAD41DD174}" srcId="{4195A19E-DB8F-4280-A5DD-D956422DF659}" destId="{557E0463-7866-4120-ABAD-8D64BC591AFA}" srcOrd="1" destOrd="0" parTransId="{B6C8532B-0065-45FB-BC39-7A0C7155852C}" sibTransId="{752DA13E-96C1-4954-BC1B-A5ADFA4AFC50}"/>
    <dgm:cxn modelId="{745C590B-525C-479C-919C-9E873FA3ADAE}" type="presOf" srcId="{72CC818C-B9BA-490B-B450-34FE7BC88BC1}" destId="{9A843F3A-5539-4010-BCA6-AA89C42D2976}" srcOrd="0" destOrd="0" presId="urn:microsoft.com/office/officeart/2005/8/layout/orgChart1"/>
    <dgm:cxn modelId="{F8C48B6A-194B-4122-A90A-37A1F584E798}" type="presParOf" srcId="{D51DE370-CF5E-41B1-A658-7A50242B02AD}" destId="{81224F77-71D6-43E3-B867-226029D94C8B}" srcOrd="0" destOrd="0" presId="urn:microsoft.com/office/officeart/2005/8/layout/orgChart1"/>
    <dgm:cxn modelId="{EBA3DB0D-C4B8-4A33-AB8E-DCF9DFD88306}" type="presParOf" srcId="{81224F77-71D6-43E3-B867-226029D94C8B}" destId="{CC1D2549-D9A3-4A6C-AF97-8C3AA5169957}" srcOrd="0" destOrd="0" presId="urn:microsoft.com/office/officeart/2005/8/layout/orgChart1"/>
    <dgm:cxn modelId="{BEDD0ACD-6F84-4319-8C98-D591D0C64899}" type="presParOf" srcId="{CC1D2549-D9A3-4A6C-AF97-8C3AA5169957}" destId="{7F42B4C8-7A3A-4FA5-B8FF-E82F5E2A0CF2}" srcOrd="0" destOrd="0" presId="urn:microsoft.com/office/officeart/2005/8/layout/orgChart1"/>
    <dgm:cxn modelId="{B7ED2E0D-7D85-4EB6-9DD4-C7E67C7EF511}" type="presParOf" srcId="{CC1D2549-D9A3-4A6C-AF97-8C3AA5169957}" destId="{0CC5645B-249D-42A1-B2AB-1EE226569129}" srcOrd="1" destOrd="0" presId="urn:microsoft.com/office/officeart/2005/8/layout/orgChart1"/>
    <dgm:cxn modelId="{8209E35F-7DAB-463B-B0BF-9BD5E3AECE71}" type="presParOf" srcId="{81224F77-71D6-43E3-B867-226029D94C8B}" destId="{05D9A4AB-96EE-4FF7-9CEE-F270A0BA1E52}" srcOrd="1" destOrd="0" presId="urn:microsoft.com/office/officeart/2005/8/layout/orgChart1"/>
    <dgm:cxn modelId="{F118BE8A-03AE-426F-A596-E0FAFC174584}" type="presParOf" srcId="{05D9A4AB-96EE-4FF7-9CEE-F270A0BA1E52}" destId="{FD0FBC91-1811-4DC4-8F87-6837D633D5DB}" srcOrd="0" destOrd="0" presId="urn:microsoft.com/office/officeart/2005/8/layout/orgChart1"/>
    <dgm:cxn modelId="{DBA37D8D-D6FE-412D-A1A7-FE1F86CE4BE1}" type="presParOf" srcId="{05D9A4AB-96EE-4FF7-9CEE-F270A0BA1E52}" destId="{39E781D1-D3DE-4306-9D88-1CF20438B448}" srcOrd="1" destOrd="0" presId="urn:microsoft.com/office/officeart/2005/8/layout/orgChart1"/>
    <dgm:cxn modelId="{28FF26B2-0C4C-4418-8507-F9DBC7627F93}" type="presParOf" srcId="{39E781D1-D3DE-4306-9D88-1CF20438B448}" destId="{0A602725-E5FD-4011-A46C-FA934AF46B24}" srcOrd="0" destOrd="0" presId="urn:microsoft.com/office/officeart/2005/8/layout/orgChart1"/>
    <dgm:cxn modelId="{B7502E44-2188-4638-9383-4BD576E34F8E}" type="presParOf" srcId="{0A602725-E5FD-4011-A46C-FA934AF46B24}" destId="{D9066C78-9ED2-40C2-8523-74369914FE5D}" srcOrd="0" destOrd="0" presId="urn:microsoft.com/office/officeart/2005/8/layout/orgChart1"/>
    <dgm:cxn modelId="{58563633-6EB8-481E-B38E-DCF3A9D9FBF0}" type="presParOf" srcId="{0A602725-E5FD-4011-A46C-FA934AF46B24}" destId="{9D0506D9-5FEF-4D77-A89C-CA859AFF53D7}" srcOrd="1" destOrd="0" presId="urn:microsoft.com/office/officeart/2005/8/layout/orgChart1"/>
    <dgm:cxn modelId="{F28C605D-5BF8-4E3B-8CD1-355E0E75DE04}" type="presParOf" srcId="{39E781D1-D3DE-4306-9D88-1CF20438B448}" destId="{4688353E-1147-4E21-89F0-36C309EA05B7}" srcOrd="1" destOrd="0" presId="urn:microsoft.com/office/officeart/2005/8/layout/orgChart1"/>
    <dgm:cxn modelId="{B17D517D-BC3D-4D8C-A883-7D028BD672ED}" type="presParOf" srcId="{39E781D1-D3DE-4306-9D88-1CF20438B448}" destId="{F17F7459-2DC5-453F-810F-B0D2BE3D64F6}" srcOrd="2" destOrd="0" presId="urn:microsoft.com/office/officeart/2005/8/layout/orgChart1"/>
    <dgm:cxn modelId="{472881B8-D24C-4CCB-9BEC-947A1EFCE55F}" type="presParOf" srcId="{05D9A4AB-96EE-4FF7-9CEE-F270A0BA1E52}" destId="{DFB53A72-539E-4A18-97F3-5A021F54355D}" srcOrd="2" destOrd="0" presId="urn:microsoft.com/office/officeart/2005/8/layout/orgChart1"/>
    <dgm:cxn modelId="{B0140083-1F9E-45DD-9EDD-4F82FF916208}" type="presParOf" srcId="{05D9A4AB-96EE-4FF7-9CEE-F270A0BA1E52}" destId="{3F8294AD-1B3B-4738-A934-2C97DD0968DE}" srcOrd="3" destOrd="0" presId="urn:microsoft.com/office/officeart/2005/8/layout/orgChart1"/>
    <dgm:cxn modelId="{4696A67C-8879-4F23-8B93-14C7BF2BFDC2}" type="presParOf" srcId="{3F8294AD-1B3B-4738-A934-2C97DD0968DE}" destId="{5A08A644-D606-42DF-A051-3E341A52D6E2}" srcOrd="0" destOrd="0" presId="urn:microsoft.com/office/officeart/2005/8/layout/orgChart1"/>
    <dgm:cxn modelId="{73E8CC90-867A-4DBB-B566-1E06D3F21888}" type="presParOf" srcId="{5A08A644-D606-42DF-A051-3E341A52D6E2}" destId="{4A5517D5-0CF3-4479-8776-48AF5BCAE75C}" srcOrd="0" destOrd="0" presId="urn:microsoft.com/office/officeart/2005/8/layout/orgChart1"/>
    <dgm:cxn modelId="{4D473C4F-282F-4DD6-A02E-25BEFEA5FBE3}" type="presParOf" srcId="{5A08A644-D606-42DF-A051-3E341A52D6E2}" destId="{34C88A1B-C878-4D73-A921-631E7D6766F9}" srcOrd="1" destOrd="0" presId="urn:microsoft.com/office/officeart/2005/8/layout/orgChart1"/>
    <dgm:cxn modelId="{E3DCD2E0-7663-4706-84A0-58C48D4991FA}" type="presParOf" srcId="{3F8294AD-1B3B-4738-A934-2C97DD0968DE}" destId="{AE254159-4565-42CF-AFFE-F2D298E014A1}" srcOrd="1" destOrd="0" presId="urn:microsoft.com/office/officeart/2005/8/layout/orgChart1"/>
    <dgm:cxn modelId="{A1283532-E712-4624-A654-B2F7F54F4263}" type="presParOf" srcId="{3F8294AD-1B3B-4738-A934-2C97DD0968DE}" destId="{2D234E55-14B7-4099-A10F-D240C4DEE3A6}" srcOrd="2" destOrd="0" presId="urn:microsoft.com/office/officeart/2005/8/layout/orgChart1"/>
    <dgm:cxn modelId="{E774A21D-8B01-4256-BAD1-9D63D136A59C}" type="presParOf" srcId="{05D9A4AB-96EE-4FF7-9CEE-F270A0BA1E52}" destId="{9A843F3A-5539-4010-BCA6-AA89C42D2976}" srcOrd="4" destOrd="0" presId="urn:microsoft.com/office/officeart/2005/8/layout/orgChart1"/>
    <dgm:cxn modelId="{846C2F44-CAAC-4571-BDA2-57F0C4B5B8F9}" type="presParOf" srcId="{05D9A4AB-96EE-4FF7-9CEE-F270A0BA1E52}" destId="{CCA13E42-5B14-42C6-9173-C5C29AEEF853}" srcOrd="5" destOrd="0" presId="urn:microsoft.com/office/officeart/2005/8/layout/orgChart1"/>
    <dgm:cxn modelId="{42AA8B32-0903-4C8F-BFBE-E385510A044B}" type="presParOf" srcId="{CCA13E42-5B14-42C6-9173-C5C29AEEF853}" destId="{1A704542-FC7E-489A-9D77-8F7C32610F21}" srcOrd="0" destOrd="0" presId="urn:microsoft.com/office/officeart/2005/8/layout/orgChart1"/>
    <dgm:cxn modelId="{6FA702EC-AC7B-4CDB-94CC-3AD1F5499294}" type="presParOf" srcId="{1A704542-FC7E-489A-9D77-8F7C32610F21}" destId="{5D09DD1C-971C-414A-AB16-CBED21A8F7CE}" srcOrd="0" destOrd="0" presId="urn:microsoft.com/office/officeart/2005/8/layout/orgChart1"/>
    <dgm:cxn modelId="{32DE7646-6DE5-450C-9854-2A19E04AB97C}" type="presParOf" srcId="{1A704542-FC7E-489A-9D77-8F7C32610F21}" destId="{036E8F67-4596-4101-A135-F6EB54E1E014}" srcOrd="1" destOrd="0" presId="urn:microsoft.com/office/officeart/2005/8/layout/orgChart1"/>
    <dgm:cxn modelId="{B6054E0B-14B5-4F18-A389-0D65D37DAFBE}" type="presParOf" srcId="{CCA13E42-5B14-42C6-9173-C5C29AEEF853}" destId="{AC8A95F3-05AC-4FAE-A4D0-8EBE0844EEB5}" srcOrd="1" destOrd="0" presId="urn:microsoft.com/office/officeart/2005/8/layout/orgChart1"/>
    <dgm:cxn modelId="{6508D976-FA37-4C45-AB7B-0F337BD40192}" type="presParOf" srcId="{CCA13E42-5B14-42C6-9173-C5C29AEEF853}" destId="{A4E028E8-2B25-4CCA-9CC9-DA4FCD56D4C2}" srcOrd="2" destOrd="0" presId="urn:microsoft.com/office/officeart/2005/8/layout/orgChart1"/>
    <dgm:cxn modelId="{E7F10FCF-0AAE-4E48-936B-15512C16FF57}" type="presParOf" srcId="{05D9A4AB-96EE-4FF7-9CEE-F270A0BA1E52}" destId="{97540B9D-60A2-4C2C-B956-267E47240570}" srcOrd="6" destOrd="0" presId="urn:microsoft.com/office/officeart/2005/8/layout/orgChart1"/>
    <dgm:cxn modelId="{91B07728-B01F-4C34-B8B1-2663B64DD8EC}" type="presParOf" srcId="{05D9A4AB-96EE-4FF7-9CEE-F270A0BA1E52}" destId="{EE8E547E-214C-4C64-92FA-BB8E80218C6B}" srcOrd="7" destOrd="0" presId="urn:microsoft.com/office/officeart/2005/8/layout/orgChart1"/>
    <dgm:cxn modelId="{5FD298BB-9753-42EF-B939-6D7CDC3DD7AC}" type="presParOf" srcId="{EE8E547E-214C-4C64-92FA-BB8E80218C6B}" destId="{69F12504-DF88-4D0F-B9D3-BA5242B28B22}" srcOrd="0" destOrd="0" presId="urn:microsoft.com/office/officeart/2005/8/layout/orgChart1"/>
    <dgm:cxn modelId="{CB7B04D0-A9E5-42F6-811B-ABCC2EB626E7}" type="presParOf" srcId="{69F12504-DF88-4D0F-B9D3-BA5242B28B22}" destId="{EA88040C-859A-4E58-8316-B864D2A981DF}" srcOrd="0" destOrd="0" presId="urn:microsoft.com/office/officeart/2005/8/layout/orgChart1"/>
    <dgm:cxn modelId="{2066783D-26A9-40BD-88A0-EDB744FC3033}" type="presParOf" srcId="{69F12504-DF88-4D0F-B9D3-BA5242B28B22}" destId="{33FA3128-DD8E-46C5-9216-4AACF752823B}" srcOrd="1" destOrd="0" presId="urn:microsoft.com/office/officeart/2005/8/layout/orgChart1"/>
    <dgm:cxn modelId="{B1D0158A-7721-49BE-9435-93F68D8F292C}" type="presParOf" srcId="{EE8E547E-214C-4C64-92FA-BB8E80218C6B}" destId="{AEFC0425-3034-4AAB-B103-F0A4FCDC759E}" srcOrd="1" destOrd="0" presId="urn:microsoft.com/office/officeart/2005/8/layout/orgChart1"/>
    <dgm:cxn modelId="{EBDBBAD5-4946-401A-A802-3552000B36B5}" type="presParOf" srcId="{EE8E547E-214C-4C64-92FA-BB8E80218C6B}" destId="{D9E3B8B7-9116-4353-BDEE-41576094612A}" srcOrd="2" destOrd="0" presId="urn:microsoft.com/office/officeart/2005/8/layout/orgChart1"/>
    <dgm:cxn modelId="{85D76F33-1027-42DF-86E6-F91F2EC47A63}" type="presParOf" srcId="{81224F77-71D6-43E3-B867-226029D94C8B}" destId="{B4941609-A960-4661-B903-1F9EC4D3C659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C15CFA-E7F9-4AF7-9A91-F48029021C4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93AFFC56-4E52-4157-AC41-CE4BED1712F3}">
      <dgm:prSet phldrT="[Texte]"/>
      <dgm:spPr/>
      <dgm:t>
        <a:bodyPr/>
        <a:lstStyle/>
        <a:p>
          <a:r>
            <a:rPr lang="fr-FR" dirty="0" smtClean="0"/>
            <a:t>Origines du bruit</a:t>
          </a:r>
          <a:endParaRPr lang="fr-FR" dirty="0"/>
        </a:p>
      </dgm:t>
    </dgm:pt>
    <dgm:pt modelId="{3267B1D7-7785-4ACB-B85C-C773BF71CDE4}" type="parTrans" cxnId="{AD7EE7BB-6001-4786-BA1B-F1F72B1816C2}">
      <dgm:prSet/>
      <dgm:spPr/>
      <dgm:t>
        <a:bodyPr/>
        <a:lstStyle/>
        <a:p>
          <a:endParaRPr lang="fr-FR"/>
        </a:p>
      </dgm:t>
    </dgm:pt>
    <dgm:pt modelId="{44D60AF8-782F-47BE-9F1E-47B4A6C72BB4}" type="sibTrans" cxnId="{AD7EE7BB-6001-4786-BA1B-F1F72B1816C2}">
      <dgm:prSet/>
      <dgm:spPr/>
      <dgm:t>
        <a:bodyPr/>
        <a:lstStyle/>
        <a:p>
          <a:endParaRPr lang="fr-FR"/>
        </a:p>
      </dgm:t>
    </dgm:pt>
    <dgm:pt modelId="{F0BF3173-572B-4CA1-B63F-9E36536CEF12}">
      <dgm:prSet phldrT="[Texte]"/>
      <dgm:spPr/>
      <dgm:t>
        <a:bodyPr/>
        <a:lstStyle/>
        <a:p>
          <a:r>
            <a:rPr lang="fr-FR" dirty="0" smtClean="0"/>
            <a:t>internes</a:t>
          </a:r>
          <a:endParaRPr lang="fr-FR" dirty="0"/>
        </a:p>
      </dgm:t>
    </dgm:pt>
    <dgm:pt modelId="{C2EFEBD8-0670-486C-BBE9-B41F84B304BA}" type="parTrans" cxnId="{D3571453-A068-423D-B3B5-8E5EE963F1D8}">
      <dgm:prSet/>
      <dgm:spPr/>
      <dgm:t>
        <a:bodyPr/>
        <a:lstStyle/>
        <a:p>
          <a:endParaRPr lang="fr-FR"/>
        </a:p>
      </dgm:t>
    </dgm:pt>
    <dgm:pt modelId="{84F82374-EEAA-41DF-AEA3-4FE6279046B0}" type="sibTrans" cxnId="{D3571453-A068-423D-B3B5-8E5EE963F1D8}">
      <dgm:prSet/>
      <dgm:spPr/>
      <dgm:t>
        <a:bodyPr/>
        <a:lstStyle/>
        <a:p>
          <a:endParaRPr lang="fr-FR"/>
        </a:p>
      </dgm:t>
    </dgm:pt>
    <dgm:pt modelId="{B25F7523-5C4E-4605-B770-3A8D1E441E4B}">
      <dgm:prSet phldrT="[Texte]"/>
      <dgm:spPr/>
      <dgm:t>
        <a:bodyPr/>
        <a:lstStyle/>
        <a:p>
          <a:r>
            <a:rPr lang="fr-FR" dirty="0" smtClean="0"/>
            <a:t>externes</a:t>
          </a:r>
          <a:endParaRPr lang="fr-FR" dirty="0"/>
        </a:p>
      </dgm:t>
    </dgm:pt>
    <dgm:pt modelId="{74FE45B9-0121-4D09-A6D6-B4BB44F89616}" type="parTrans" cxnId="{20E16C6C-AE14-41BE-A747-F90AFCD6B36E}">
      <dgm:prSet/>
      <dgm:spPr/>
      <dgm:t>
        <a:bodyPr/>
        <a:lstStyle/>
        <a:p>
          <a:endParaRPr lang="fr-FR"/>
        </a:p>
      </dgm:t>
    </dgm:pt>
    <dgm:pt modelId="{9B097159-DF0E-449B-BDA9-0F700ECE7AE3}" type="sibTrans" cxnId="{20E16C6C-AE14-41BE-A747-F90AFCD6B36E}">
      <dgm:prSet/>
      <dgm:spPr/>
      <dgm:t>
        <a:bodyPr/>
        <a:lstStyle/>
        <a:p>
          <a:endParaRPr lang="fr-FR"/>
        </a:p>
      </dgm:t>
    </dgm:pt>
    <dgm:pt modelId="{A1FFA779-B1DA-4523-AB75-555B7126BA95}" type="pres">
      <dgm:prSet presAssocID="{18C15CFA-E7F9-4AF7-9A91-F48029021C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3011C70-E4C0-4333-AF52-C21D9B47527A}" type="pres">
      <dgm:prSet presAssocID="{93AFFC56-4E52-4157-AC41-CE4BED1712F3}" presName="hierRoot1" presStyleCnt="0">
        <dgm:presLayoutVars>
          <dgm:hierBranch val="init"/>
        </dgm:presLayoutVars>
      </dgm:prSet>
      <dgm:spPr/>
    </dgm:pt>
    <dgm:pt modelId="{3F67D5A9-CF3D-4BCB-B523-66151383B4AB}" type="pres">
      <dgm:prSet presAssocID="{93AFFC56-4E52-4157-AC41-CE4BED1712F3}" presName="rootComposite1" presStyleCnt="0"/>
      <dgm:spPr/>
    </dgm:pt>
    <dgm:pt modelId="{9510532A-5D3F-4850-9B17-C4E965BDCBA5}" type="pres">
      <dgm:prSet presAssocID="{93AFFC56-4E52-4157-AC41-CE4BED1712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72BB756-C86A-4F21-B6EE-1FD49954F35A}" type="pres">
      <dgm:prSet presAssocID="{93AFFC56-4E52-4157-AC41-CE4BED1712F3}" presName="rootConnector1" presStyleLbl="node1" presStyleIdx="0" presStyleCnt="0"/>
      <dgm:spPr/>
      <dgm:t>
        <a:bodyPr/>
        <a:lstStyle/>
        <a:p>
          <a:endParaRPr lang="fr-FR"/>
        </a:p>
      </dgm:t>
    </dgm:pt>
    <dgm:pt modelId="{F1587871-48AD-444F-AC5F-AC85774B5403}" type="pres">
      <dgm:prSet presAssocID="{93AFFC56-4E52-4157-AC41-CE4BED1712F3}" presName="hierChild2" presStyleCnt="0"/>
      <dgm:spPr/>
    </dgm:pt>
    <dgm:pt modelId="{ED9678C2-B4BE-44EC-9D14-4ED27333010F}" type="pres">
      <dgm:prSet presAssocID="{C2EFEBD8-0670-486C-BBE9-B41F84B304BA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E3DB3AA-5006-4679-8CFC-FA9AD5704D77}" type="pres">
      <dgm:prSet presAssocID="{F0BF3173-572B-4CA1-B63F-9E36536CEF12}" presName="hierRoot2" presStyleCnt="0">
        <dgm:presLayoutVars>
          <dgm:hierBranch val="init"/>
        </dgm:presLayoutVars>
      </dgm:prSet>
      <dgm:spPr/>
    </dgm:pt>
    <dgm:pt modelId="{1EAB2A98-D911-4B5B-8EFF-B986F12D7F9C}" type="pres">
      <dgm:prSet presAssocID="{F0BF3173-572B-4CA1-B63F-9E36536CEF12}" presName="rootComposite" presStyleCnt="0"/>
      <dgm:spPr/>
    </dgm:pt>
    <dgm:pt modelId="{C3140887-676B-4BBC-AA0C-1F87A0B9CA9E}" type="pres">
      <dgm:prSet presAssocID="{F0BF3173-572B-4CA1-B63F-9E36536CEF12}" presName="rootText" presStyleLbl="node2" presStyleIdx="0" presStyleCnt="2" custLinFactX="-20841" custLinFactNeighborX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7E4323C-E7A7-4F62-8B7E-8650F1C6C276}" type="pres">
      <dgm:prSet presAssocID="{F0BF3173-572B-4CA1-B63F-9E36536CEF12}" presName="rootConnector" presStyleLbl="node2" presStyleIdx="0" presStyleCnt="2"/>
      <dgm:spPr/>
      <dgm:t>
        <a:bodyPr/>
        <a:lstStyle/>
        <a:p>
          <a:endParaRPr lang="fr-FR"/>
        </a:p>
      </dgm:t>
    </dgm:pt>
    <dgm:pt modelId="{00171032-7CF3-4B3E-B3F4-88318D52341A}" type="pres">
      <dgm:prSet presAssocID="{F0BF3173-572B-4CA1-B63F-9E36536CEF12}" presName="hierChild4" presStyleCnt="0"/>
      <dgm:spPr/>
    </dgm:pt>
    <dgm:pt modelId="{01379F48-8B1A-4221-8AFE-C7400B7B4127}" type="pres">
      <dgm:prSet presAssocID="{F0BF3173-572B-4CA1-B63F-9E36536CEF12}" presName="hierChild5" presStyleCnt="0"/>
      <dgm:spPr/>
    </dgm:pt>
    <dgm:pt modelId="{AA715DE9-4A9D-4F2A-BE94-45BC9163A374}" type="pres">
      <dgm:prSet presAssocID="{74FE45B9-0121-4D09-A6D6-B4BB44F89616}" presName="Name37" presStyleLbl="parChTrans1D2" presStyleIdx="1" presStyleCnt="2"/>
      <dgm:spPr/>
      <dgm:t>
        <a:bodyPr/>
        <a:lstStyle/>
        <a:p>
          <a:endParaRPr lang="fr-FR"/>
        </a:p>
      </dgm:t>
    </dgm:pt>
    <dgm:pt modelId="{E1F23047-06A0-4AA7-B9E1-E5A30245F400}" type="pres">
      <dgm:prSet presAssocID="{B25F7523-5C4E-4605-B770-3A8D1E441E4B}" presName="hierRoot2" presStyleCnt="0">
        <dgm:presLayoutVars>
          <dgm:hierBranch val="init"/>
        </dgm:presLayoutVars>
      </dgm:prSet>
      <dgm:spPr/>
    </dgm:pt>
    <dgm:pt modelId="{016DF95F-D9AE-4784-9D66-D357CF762BCA}" type="pres">
      <dgm:prSet presAssocID="{B25F7523-5C4E-4605-B770-3A8D1E441E4B}" presName="rootComposite" presStyleCnt="0"/>
      <dgm:spPr/>
    </dgm:pt>
    <dgm:pt modelId="{AA7397D5-B0F7-495C-A253-0B4C958A116C}" type="pres">
      <dgm:prSet presAssocID="{B25F7523-5C4E-4605-B770-3A8D1E441E4B}" presName="rootText" presStyleLbl="node2" presStyleIdx="1" presStyleCnt="2" custLinFactX="30003" custLinFactNeighborX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FB8852-8587-4AE4-8976-95F92A86145F}" type="pres">
      <dgm:prSet presAssocID="{B25F7523-5C4E-4605-B770-3A8D1E441E4B}" presName="rootConnector" presStyleLbl="node2" presStyleIdx="1" presStyleCnt="2"/>
      <dgm:spPr/>
      <dgm:t>
        <a:bodyPr/>
        <a:lstStyle/>
        <a:p>
          <a:endParaRPr lang="fr-FR"/>
        </a:p>
      </dgm:t>
    </dgm:pt>
    <dgm:pt modelId="{A7A51BEC-3629-489F-8151-2AF610125847}" type="pres">
      <dgm:prSet presAssocID="{B25F7523-5C4E-4605-B770-3A8D1E441E4B}" presName="hierChild4" presStyleCnt="0"/>
      <dgm:spPr/>
    </dgm:pt>
    <dgm:pt modelId="{F8F1D0A8-6306-4BB1-9EE9-F69393A47F9B}" type="pres">
      <dgm:prSet presAssocID="{B25F7523-5C4E-4605-B770-3A8D1E441E4B}" presName="hierChild5" presStyleCnt="0"/>
      <dgm:spPr/>
    </dgm:pt>
    <dgm:pt modelId="{823EA015-BC1F-4C19-8822-AE7ED029B154}" type="pres">
      <dgm:prSet presAssocID="{93AFFC56-4E52-4157-AC41-CE4BED1712F3}" presName="hierChild3" presStyleCnt="0"/>
      <dgm:spPr/>
    </dgm:pt>
  </dgm:ptLst>
  <dgm:cxnLst>
    <dgm:cxn modelId="{214978A0-4AE8-4518-B83A-5AD13D26876A}" type="presOf" srcId="{93AFFC56-4E52-4157-AC41-CE4BED1712F3}" destId="{C72BB756-C86A-4F21-B6EE-1FD49954F35A}" srcOrd="1" destOrd="0" presId="urn:microsoft.com/office/officeart/2005/8/layout/orgChart1"/>
    <dgm:cxn modelId="{70332B91-138B-4D0E-9E30-F4A0A1995BAE}" type="presOf" srcId="{74FE45B9-0121-4D09-A6D6-B4BB44F89616}" destId="{AA715DE9-4A9D-4F2A-BE94-45BC9163A374}" srcOrd="0" destOrd="0" presId="urn:microsoft.com/office/officeart/2005/8/layout/orgChart1"/>
    <dgm:cxn modelId="{252F56AA-77C7-4E48-A6E2-770AB11BE225}" type="presOf" srcId="{F0BF3173-572B-4CA1-B63F-9E36536CEF12}" destId="{C3140887-676B-4BBC-AA0C-1F87A0B9CA9E}" srcOrd="0" destOrd="0" presId="urn:microsoft.com/office/officeart/2005/8/layout/orgChart1"/>
    <dgm:cxn modelId="{CD383A14-3A01-4AEE-9B06-DDFD13A54B1E}" type="presOf" srcId="{B25F7523-5C4E-4605-B770-3A8D1E441E4B}" destId="{AA7397D5-B0F7-495C-A253-0B4C958A116C}" srcOrd="0" destOrd="0" presId="urn:microsoft.com/office/officeart/2005/8/layout/orgChart1"/>
    <dgm:cxn modelId="{20E16C6C-AE14-41BE-A747-F90AFCD6B36E}" srcId="{93AFFC56-4E52-4157-AC41-CE4BED1712F3}" destId="{B25F7523-5C4E-4605-B770-3A8D1E441E4B}" srcOrd="1" destOrd="0" parTransId="{74FE45B9-0121-4D09-A6D6-B4BB44F89616}" sibTransId="{9B097159-DF0E-449B-BDA9-0F700ECE7AE3}"/>
    <dgm:cxn modelId="{B5559245-E35C-4194-AE57-B300EC388AA4}" type="presOf" srcId="{B25F7523-5C4E-4605-B770-3A8D1E441E4B}" destId="{57FB8852-8587-4AE4-8976-95F92A86145F}" srcOrd="1" destOrd="0" presId="urn:microsoft.com/office/officeart/2005/8/layout/orgChart1"/>
    <dgm:cxn modelId="{7B8B1F20-BC1C-4989-8155-C68FEE6E1F41}" type="presOf" srcId="{C2EFEBD8-0670-486C-BBE9-B41F84B304BA}" destId="{ED9678C2-B4BE-44EC-9D14-4ED27333010F}" srcOrd="0" destOrd="0" presId="urn:microsoft.com/office/officeart/2005/8/layout/orgChart1"/>
    <dgm:cxn modelId="{D3571453-A068-423D-B3B5-8E5EE963F1D8}" srcId="{93AFFC56-4E52-4157-AC41-CE4BED1712F3}" destId="{F0BF3173-572B-4CA1-B63F-9E36536CEF12}" srcOrd="0" destOrd="0" parTransId="{C2EFEBD8-0670-486C-BBE9-B41F84B304BA}" sibTransId="{84F82374-EEAA-41DF-AEA3-4FE6279046B0}"/>
    <dgm:cxn modelId="{3AB1AC5D-AA91-4D99-9522-92E0E382AC51}" type="presOf" srcId="{F0BF3173-572B-4CA1-B63F-9E36536CEF12}" destId="{97E4323C-E7A7-4F62-8B7E-8650F1C6C276}" srcOrd="1" destOrd="0" presId="urn:microsoft.com/office/officeart/2005/8/layout/orgChart1"/>
    <dgm:cxn modelId="{AD7EE7BB-6001-4786-BA1B-F1F72B1816C2}" srcId="{18C15CFA-E7F9-4AF7-9A91-F48029021C47}" destId="{93AFFC56-4E52-4157-AC41-CE4BED1712F3}" srcOrd="0" destOrd="0" parTransId="{3267B1D7-7785-4ACB-B85C-C773BF71CDE4}" sibTransId="{44D60AF8-782F-47BE-9F1E-47B4A6C72BB4}"/>
    <dgm:cxn modelId="{1128A471-3D61-43CC-96C3-BB2FBB2BC537}" type="presOf" srcId="{93AFFC56-4E52-4157-AC41-CE4BED1712F3}" destId="{9510532A-5D3F-4850-9B17-C4E965BDCBA5}" srcOrd="0" destOrd="0" presId="urn:microsoft.com/office/officeart/2005/8/layout/orgChart1"/>
    <dgm:cxn modelId="{43B95CD3-A18F-42AF-838F-0BA0FD1EA073}" type="presOf" srcId="{18C15CFA-E7F9-4AF7-9A91-F48029021C47}" destId="{A1FFA779-B1DA-4523-AB75-555B7126BA95}" srcOrd="0" destOrd="0" presId="urn:microsoft.com/office/officeart/2005/8/layout/orgChart1"/>
    <dgm:cxn modelId="{68C75B4A-66D6-4CD3-962E-AB5CA1AE847B}" type="presParOf" srcId="{A1FFA779-B1DA-4523-AB75-555B7126BA95}" destId="{53011C70-E4C0-4333-AF52-C21D9B47527A}" srcOrd="0" destOrd="0" presId="urn:microsoft.com/office/officeart/2005/8/layout/orgChart1"/>
    <dgm:cxn modelId="{614D6204-51D9-4CC9-8AF1-BB07E8AA8500}" type="presParOf" srcId="{53011C70-E4C0-4333-AF52-C21D9B47527A}" destId="{3F67D5A9-CF3D-4BCB-B523-66151383B4AB}" srcOrd="0" destOrd="0" presId="urn:microsoft.com/office/officeart/2005/8/layout/orgChart1"/>
    <dgm:cxn modelId="{06F790A4-3434-4CF8-BC24-FD3FC7155C4E}" type="presParOf" srcId="{3F67D5A9-CF3D-4BCB-B523-66151383B4AB}" destId="{9510532A-5D3F-4850-9B17-C4E965BDCBA5}" srcOrd="0" destOrd="0" presId="urn:microsoft.com/office/officeart/2005/8/layout/orgChart1"/>
    <dgm:cxn modelId="{758F30ED-4E2B-407D-9E4A-63C83DC61DEA}" type="presParOf" srcId="{3F67D5A9-CF3D-4BCB-B523-66151383B4AB}" destId="{C72BB756-C86A-4F21-B6EE-1FD49954F35A}" srcOrd="1" destOrd="0" presId="urn:microsoft.com/office/officeart/2005/8/layout/orgChart1"/>
    <dgm:cxn modelId="{30111283-3BEE-4B39-8B3F-407CAEA3DA86}" type="presParOf" srcId="{53011C70-E4C0-4333-AF52-C21D9B47527A}" destId="{F1587871-48AD-444F-AC5F-AC85774B5403}" srcOrd="1" destOrd="0" presId="urn:microsoft.com/office/officeart/2005/8/layout/orgChart1"/>
    <dgm:cxn modelId="{4A49E7EF-BEB0-49C7-933B-6B35AD8EC80A}" type="presParOf" srcId="{F1587871-48AD-444F-AC5F-AC85774B5403}" destId="{ED9678C2-B4BE-44EC-9D14-4ED27333010F}" srcOrd="0" destOrd="0" presId="urn:microsoft.com/office/officeart/2005/8/layout/orgChart1"/>
    <dgm:cxn modelId="{9D435B3E-8EDB-4D7B-8231-B7EB10BBC749}" type="presParOf" srcId="{F1587871-48AD-444F-AC5F-AC85774B5403}" destId="{FE3DB3AA-5006-4679-8CFC-FA9AD5704D77}" srcOrd="1" destOrd="0" presId="urn:microsoft.com/office/officeart/2005/8/layout/orgChart1"/>
    <dgm:cxn modelId="{6FA14276-DA96-4FB8-B530-3C6DE0CB63B1}" type="presParOf" srcId="{FE3DB3AA-5006-4679-8CFC-FA9AD5704D77}" destId="{1EAB2A98-D911-4B5B-8EFF-B986F12D7F9C}" srcOrd="0" destOrd="0" presId="urn:microsoft.com/office/officeart/2005/8/layout/orgChart1"/>
    <dgm:cxn modelId="{8ED01060-1456-45DF-87E8-E397A69FA7F4}" type="presParOf" srcId="{1EAB2A98-D911-4B5B-8EFF-B986F12D7F9C}" destId="{C3140887-676B-4BBC-AA0C-1F87A0B9CA9E}" srcOrd="0" destOrd="0" presId="urn:microsoft.com/office/officeart/2005/8/layout/orgChart1"/>
    <dgm:cxn modelId="{A9489549-9609-4F64-AA8F-0C1FB594B441}" type="presParOf" srcId="{1EAB2A98-D911-4B5B-8EFF-B986F12D7F9C}" destId="{97E4323C-E7A7-4F62-8B7E-8650F1C6C276}" srcOrd="1" destOrd="0" presId="urn:microsoft.com/office/officeart/2005/8/layout/orgChart1"/>
    <dgm:cxn modelId="{5E49FE26-914B-424C-8FFB-8280B8BEED86}" type="presParOf" srcId="{FE3DB3AA-5006-4679-8CFC-FA9AD5704D77}" destId="{00171032-7CF3-4B3E-B3F4-88318D52341A}" srcOrd="1" destOrd="0" presId="urn:microsoft.com/office/officeart/2005/8/layout/orgChart1"/>
    <dgm:cxn modelId="{6F2E650E-F6E5-47C2-A3DA-CB775E54098F}" type="presParOf" srcId="{FE3DB3AA-5006-4679-8CFC-FA9AD5704D77}" destId="{01379F48-8B1A-4221-8AFE-C7400B7B4127}" srcOrd="2" destOrd="0" presId="urn:microsoft.com/office/officeart/2005/8/layout/orgChart1"/>
    <dgm:cxn modelId="{15AB9501-EFCA-4FB5-8E5A-255BE133E5C6}" type="presParOf" srcId="{F1587871-48AD-444F-AC5F-AC85774B5403}" destId="{AA715DE9-4A9D-4F2A-BE94-45BC9163A374}" srcOrd="2" destOrd="0" presId="urn:microsoft.com/office/officeart/2005/8/layout/orgChart1"/>
    <dgm:cxn modelId="{6EBD68C8-C518-4714-AE84-FCA9A8756AAA}" type="presParOf" srcId="{F1587871-48AD-444F-AC5F-AC85774B5403}" destId="{E1F23047-06A0-4AA7-B9E1-E5A30245F400}" srcOrd="3" destOrd="0" presId="urn:microsoft.com/office/officeart/2005/8/layout/orgChart1"/>
    <dgm:cxn modelId="{6E86BA86-224A-4E08-877D-285682DC6681}" type="presParOf" srcId="{E1F23047-06A0-4AA7-B9E1-E5A30245F400}" destId="{016DF95F-D9AE-4784-9D66-D357CF762BCA}" srcOrd="0" destOrd="0" presId="urn:microsoft.com/office/officeart/2005/8/layout/orgChart1"/>
    <dgm:cxn modelId="{033ABBB9-A2FF-407A-8C91-A64D921792AA}" type="presParOf" srcId="{016DF95F-D9AE-4784-9D66-D357CF762BCA}" destId="{AA7397D5-B0F7-495C-A253-0B4C958A116C}" srcOrd="0" destOrd="0" presId="urn:microsoft.com/office/officeart/2005/8/layout/orgChart1"/>
    <dgm:cxn modelId="{FA689D64-DF10-4FF5-B30B-A02DF05826FC}" type="presParOf" srcId="{016DF95F-D9AE-4784-9D66-D357CF762BCA}" destId="{57FB8852-8587-4AE4-8976-95F92A86145F}" srcOrd="1" destOrd="0" presId="urn:microsoft.com/office/officeart/2005/8/layout/orgChart1"/>
    <dgm:cxn modelId="{271682B4-DF65-411A-95D2-297A42BB072B}" type="presParOf" srcId="{E1F23047-06A0-4AA7-B9E1-E5A30245F400}" destId="{A7A51BEC-3629-489F-8151-2AF610125847}" srcOrd="1" destOrd="0" presId="urn:microsoft.com/office/officeart/2005/8/layout/orgChart1"/>
    <dgm:cxn modelId="{45C84B3E-FE75-440D-8488-35F4E0798C3F}" type="presParOf" srcId="{E1F23047-06A0-4AA7-B9E1-E5A30245F400}" destId="{F8F1D0A8-6306-4BB1-9EE9-F69393A47F9B}" srcOrd="2" destOrd="0" presId="urn:microsoft.com/office/officeart/2005/8/layout/orgChart1"/>
    <dgm:cxn modelId="{806C9F4C-2A93-483C-A7A9-1D2577B5F388}" type="presParOf" srcId="{53011C70-E4C0-4333-AF52-C21D9B47527A}" destId="{823EA015-BC1F-4C19-8822-AE7ED029B15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CECA-11FC-4995-93D1-9F0D9F1DB77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05C-A75F-4FC1-A9B3-B384E21D99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66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00166" y="231451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Enseignant:</a:t>
            </a:r>
            <a:r>
              <a:rPr lang="fr-FR" sz="2000" b="1" dirty="0" smtClean="0">
                <a:solidFill>
                  <a:srgbClr val="7030A0"/>
                </a:solidFill>
              </a:rPr>
              <a:t> 	</a:t>
            </a:r>
            <a:r>
              <a:rPr lang="fr-FR" sz="2000" dirty="0" err="1" smtClean="0">
                <a:solidFill>
                  <a:srgbClr val="7030A0"/>
                </a:solidFill>
              </a:rPr>
              <a:t>Benferhat</a:t>
            </a:r>
            <a:r>
              <a:rPr lang="fr-FR" sz="2000" dirty="0" smtClean="0">
                <a:solidFill>
                  <a:srgbClr val="7030A0"/>
                </a:solidFill>
              </a:rPr>
              <a:t> Mohamed </a:t>
            </a:r>
            <a:r>
              <a:rPr lang="fr-FR" sz="2000" dirty="0" err="1" smtClean="0">
                <a:solidFill>
                  <a:srgbClr val="7030A0"/>
                </a:solidFill>
              </a:rPr>
              <a:t>Ladaoui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57422" y="62029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Année Universitaire </a:t>
            </a:r>
            <a:r>
              <a:rPr lang="fr-FR" b="1" dirty="0" smtClean="0">
                <a:solidFill>
                  <a:srgbClr val="FF0000"/>
                </a:solidFill>
              </a:rPr>
              <a:t>2018-2019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85984" y="996719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Département d’Architecture.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Année Master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3108" y="29167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 N°6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Plomberie et Assainissement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5984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 Biskra.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Faculté des Sciences et de la Technologie.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28662" y="188588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Matière:</a:t>
            </a:r>
            <a:r>
              <a:rPr lang="fr-FR" sz="2000" b="1" dirty="0" smtClean="0">
                <a:solidFill>
                  <a:srgbClr val="7030A0"/>
                </a:solidFill>
              </a:rPr>
              <a:t> 	Initiations aux Détails et Corps d’Etat Secondaire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RÃ©sultat de recherche d'images pour &quot;cours pour architecte/plomberie et assainissem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931"/>
            <a:ext cx="3857570" cy="2134523"/>
          </a:xfrm>
          <a:prstGeom prst="rect">
            <a:avLst/>
          </a:prstGeom>
          <a:noFill/>
        </p:spPr>
      </p:pic>
      <p:sp>
        <p:nvSpPr>
          <p:cNvPr id="2052" name="AutoShape 4" descr="RÃ©sultat de recherche d'images pour &quot;cours pour architecte/plomberie et assainisse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Ã©sultat de recherche d'images pour &quot;cours pour architecte/plomberie et assainisse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Lâassainissement individuel (autonome) : comment Ã§a marche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8" name="AutoShape 10" descr="Lâassainissement individuel (autonome) : comment Ã§a marche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0" name="Picture 12" descr="Les rÃ©seaux et l'assainissement-alternatives-9782862276076"/>
          <p:cNvPicPr>
            <a:picLocks noChangeAspect="1" noChangeArrowheads="1"/>
          </p:cNvPicPr>
          <p:nvPr/>
        </p:nvPicPr>
        <p:blipFill>
          <a:blip r:embed="rId3"/>
          <a:srcRect t="27159" b="26880"/>
          <a:stretch>
            <a:fillRect/>
          </a:stretch>
        </p:blipFill>
        <p:spPr bwMode="auto">
          <a:xfrm>
            <a:off x="3786181" y="3786190"/>
            <a:ext cx="2814205" cy="1857388"/>
          </a:xfrm>
          <a:prstGeom prst="rect">
            <a:avLst/>
          </a:prstGeom>
          <a:noFill/>
        </p:spPr>
      </p:pic>
      <p:sp>
        <p:nvSpPr>
          <p:cNvPr id="53250" name="AutoShape 2" descr="https://www.stylesdebain.fr/wp-content/uploads/2018/02/Cest-quoi-une-ventilation-primai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puis son captage dans le milieu natureljusquâau robinet du consommateur lâeaunÃ©cessite de nombreuses infrastructurespour..."/>
          <p:cNvPicPr>
            <a:picLocks noChangeAspect="1" noChangeArrowheads="1"/>
          </p:cNvPicPr>
          <p:nvPr/>
        </p:nvPicPr>
        <p:blipFill>
          <a:blip r:embed="rId2"/>
          <a:srcRect l="50625" t="23487" r="6038" b="9185"/>
          <a:stretch>
            <a:fillRect/>
          </a:stretch>
        </p:blipFill>
        <p:spPr bwMode="auto">
          <a:xfrm>
            <a:off x="5214942" y="632032"/>
            <a:ext cx="3929058" cy="4582918"/>
          </a:xfrm>
          <a:prstGeom prst="rect">
            <a:avLst/>
          </a:prstGeom>
          <a:noFill/>
        </p:spPr>
      </p:pic>
      <p:pic>
        <p:nvPicPr>
          <p:cNvPr id="3" name="Picture 2" descr="Depuis son captage dans le milieu natureljusquâau robinet du consommateur lâeaunÃ©cessite de nombreuses infrastructurespour...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7230" t="23487" r="49375" b="9185"/>
          <a:stretch>
            <a:fillRect/>
          </a:stretch>
        </p:blipFill>
        <p:spPr bwMode="auto">
          <a:xfrm>
            <a:off x="4000496" y="632032"/>
            <a:ext cx="1214446" cy="45829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642910" y="1752889"/>
            <a:ext cx="17792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Robinetterie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034" y="5628047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Aussi</a:t>
            </a:r>
            <a:r>
              <a:rPr lang="fr-FR" sz="2000" b="1" dirty="0" smtClean="0">
                <a:solidFill>
                  <a:srgbClr val="FF0000"/>
                </a:solidFill>
              </a:rPr>
              <a:t>, la robinetterie </a:t>
            </a:r>
            <a:r>
              <a:rPr lang="fr-FR" sz="2000" dirty="0" smtClean="0"/>
              <a:t>permet de disposer de plusieurs points de puisage d’eau sur </a:t>
            </a:r>
            <a:r>
              <a:rPr lang="fr-FR" sz="2000" b="1" dirty="0" smtClean="0">
                <a:solidFill>
                  <a:srgbClr val="FF0000"/>
                </a:solidFill>
              </a:rPr>
              <a:t>le réseau.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1472" y="2270461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réseaux d’eau potable comportent des accessoires qui facilitent la maintenance.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8926" y="4342163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Débit.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Hauteur.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Pression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0034" y="342900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Pour quel but?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034" y="400050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Réguler les paramètres de l’écoulement de l’eau: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14" name="Chevron 1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23" name="Chevron 2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26" name="Chevron 2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29" name="Chevron 2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p1.storage.canalblog.com/25/57/336101/16298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3195380" cy="300035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grpSp>
        <p:nvGrpSpPr>
          <p:cNvPr id="4" name="Groupe 3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5" name="Chevron 4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8" name="Chevron 7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1" name="Chevron 10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4" name="Chevron 1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642910" y="1752889"/>
            <a:ext cx="17792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Robinetterie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14414" y="2357430"/>
            <a:ext cx="4572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Vannes (Coupures de l’eau)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43" name="Picture 6" descr="https://upload.wikimedia.org/wikipedia/commons/1/1d/Val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116" y="2786058"/>
            <a:ext cx="23038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https://p7.storage.canalblog.com/70/02/336101/15838091_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357430"/>
            <a:ext cx="3428992" cy="370924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grpSp>
        <p:nvGrpSpPr>
          <p:cNvPr id="3" name="Groupe 2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4" name="Chevron 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7" name="Chevron 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42910" y="1752889"/>
            <a:ext cx="17792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Robinetterie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14414" y="2967335"/>
            <a:ext cx="45803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Ventouses (évacuation de l’air)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14414" y="2357430"/>
            <a:ext cx="4572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Vannes (Coupures de l’eau)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24" name="Picture 12" descr="RÃ©sultat de recherche d'images pour &quot;ventouses pour Ã©vacuer l'air/rÃ©seau Eau potabl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876"/>
            <a:ext cx="4500594" cy="2960917"/>
          </a:xfrm>
          <a:prstGeom prst="rect">
            <a:avLst/>
          </a:prstGeom>
          <a:noFill/>
        </p:spPr>
      </p:pic>
      <p:pic>
        <p:nvPicPr>
          <p:cNvPr id="25" name="Picture 10" descr="https://www.pamline.fr/sites/pamline_fr/files/styles/catalog_full/public/externals/edb399d4c7eadea9d47d2515a96c5196.jpg?itok=O5NlHJuw"/>
          <p:cNvPicPr>
            <a:picLocks noChangeAspect="1" noChangeArrowheads="1"/>
          </p:cNvPicPr>
          <p:nvPr/>
        </p:nvPicPr>
        <p:blipFill>
          <a:blip r:embed="rId4"/>
          <a:srcRect l="3681" r="4295" b="2453"/>
          <a:stretch>
            <a:fillRect/>
          </a:stretch>
        </p:blipFill>
        <p:spPr bwMode="auto">
          <a:xfrm>
            <a:off x="5774313" y="2357430"/>
            <a:ext cx="336968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grpSp>
        <p:nvGrpSpPr>
          <p:cNvPr id="3" name="Groupe 2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4" name="Chevron 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7" name="Chevron 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42910" y="1752889"/>
            <a:ext cx="17792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Robinetterie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14414" y="2967335"/>
            <a:ext cx="45803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Ventouses (évacuation de l’air)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14414" y="2357430"/>
            <a:ext cx="4572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Vannes (Coupures de l’eau)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14414" y="3610277"/>
            <a:ext cx="457203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Vidanges.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25" name="Picture 14" descr="Image associÃ©e"/>
          <p:cNvPicPr>
            <a:picLocks noChangeAspect="1" noChangeArrowheads="1"/>
          </p:cNvPicPr>
          <p:nvPr/>
        </p:nvPicPr>
        <p:blipFill>
          <a:blip r:embed="rId2"/>
          <a:srcRect l="46914" t="23951" r="3388" b="4195"/>
          <a:stretch>
            <a:fillRect/>
          </a:stretch>
        </p:blipFill>
        <p:spPr bwMode="auto">
          <a:xfrm>
            <a:off x="1357290" y="4271620"/>
            <a:ext cx="4214842" cy="258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grpSp>
        <p:nvGrpSpPr>
          <p:cNvPr id="3" name="Groupe 2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4" name="Chevron 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7" name="Chevron 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42910" y="1752889"/>
            <a:ext cx="17792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Robinetterie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14414" y="2967335"/>
            <a:ext cx="45803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Ventouses (évacuation de l’air)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14414" y="2357430"/>
            <a:ext cx="4572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Vannes (Coupures de l’eau)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14414" y="3610277"/>
            <a:ext cx="457203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Vidanges.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4414" y="4253219"/>
            <a:ext cx="4572032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Régulateurs de Pressions, de Débit ou de Niveau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26" name="Picture 18" descr="https://www.batirama.com/scaled/983/755/1/2013/05/30/204654/images/article/592-faut-il-mettre-un-filtre-sur-une-installation-d-eau-fro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583" y="1857364"/>
            <a:ext cx="3441417" cy="264320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0" y="5000637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H = z + P/(</a:t>
            </a:r>
            <a:r>
              <a:rPr lang="fr-FR" dirty="0" err="1" smtClean="0"/>
              <a:t>Ro</a:t>
            </a:r>
            <a:r>
              <a:rPr lang="fr-FR" dirty="0" smtClean="0"/>
              <a:t>*g) + V²/(2g).</a:t>
            </a:r>
          </a:p>
          <a:p>
            <a:r>
              <a:rPr lang="fr-FR" dirty="0" smtClean="0"/>
              <a:t>où H représente la charge (ici en m de </a:t>
            </a:r>
            <a:r>
              <a:rPr lang="fr-FR" dirty="0" err="1" smtClean="0"/>
              <a:t>colone</a:t>
            </a:r>
            <a:r>
              <a:rPr lang="fr-FR" dirty="0" smtClean="0"/>
              <a:t> d'eau). C'est à dire l'énergie de l'eau.</a:t>
            </a:r>
          </a:p>
          <a:p>
            <a:r>
              <a:rPr lang="fr-FR" dirty="0" smtClean="0"/>
              <a:t>le terme Z représente l'altitude (en m) ; </a:t>
            </a:r>
          </a:p>
          <a:p>
            <a:r>
              <a:rPr lang="fr-FR" dirty="0" smtClean="0"/>
              <a:t>le terme P/(</a:t>
            </a:r>
            <a:r>
              <a:rPr lang="fr-FR" dirty="0" err="1" smtClean="0"/>
              <a:t>Ro</a:t>
            </a:r>
            <a:r>
              <a:rPr lang="fr-FR" dirty="0" smtClean="0"/>
              <a:t>*g) désigne la pression exprimée en m de </a:t>
            </a:r>
            <a:r>
              <a:rPr lang="fr-FR" dirty="0" err="1" smtClean="0"/>
              <a:t>colone</a:t>
            </a:r>
            <a:r>
              <a:rPr lang="fr-FR" dirty="0" smtClean="0"/>
              <a:t> d'eau (P est la pression en pascal, </a:t>
            </a:r>
            <a:r>
              <a:rPr lang="fr-FR" dirty="0" err="1" smtClean="0"/>
              <a:t>Ro</a:t>
            </a:r>
            <a:r>
              <a:rPr lang="fr-FR" dirty="0" smtClean="0"/>
              <a:t> la masse volumique de l'eau en kg/m3 et g l'accélération de la pesanteur.</a:t>
            </a:r>
          </a:p>
          <a:p>
            <a:r>
              <a:rPr lang="fr-FR" dirty="0" smtClean="0"/>
              <a:t>Le terme v²/(2g) représente l'énergie cinétique de l'eau exprimée également en mètres de colonne d'eau.</a:t>
            </a:r>
            <a:endParaRPr lang="fr-FR" dirty="0"/>
          </a:p>
        </p:txBody>
      </p:sp>
      <p:pic>
        <p:nvPicPr>
          <p:cNvPr id="28" name="Picture 16" descr="RÃ©sultat de recherche d'images pour &quot;rÃ©gulateur de pression/rÃ©seau Eau potabl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28" y="2357430"/>
            <a:ext cx="3405204" cy="3405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RÃ©sultat de recherche d'images pour &quot;poteaux d'incendies/rÃ©seau Eau potab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286024"/>
            <a:ext cx="2786050" cy="2786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grpSp>
        <p:nvGrpSpPr>
          <p:cNvPr id="4" name="Groupe 3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5" name="Chevron 4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8" name="Chevron 7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1" name="Chevron 10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4" name="Chevron 1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642910" y="1752889"/>
            <a:ext cx="17792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Robinetterie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14414" y="2967335"/>
            <a:ext cx="45803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Ventouses (évacuation de l’air)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14414" y="2357430"/>
            <a:ext cx="4572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Vannes (Coupures de l’eau)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14414" y="3610277"/>
            <a:ext cx="457203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Vidanges.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14414" y="4253219"/>
            <a:ext cx="4572032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Régulateurs de Pressions, de Débit ou de Niveau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14414" y="5214950"/>
            <a:ext cx="4572032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Les Poteaux Incendies, les Bornes de puisage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32" name="Picture 22" descr="http://cdn1_2.reseaudescommunes.fr/cities/255/images/b6z95se1ilmpv2l.jpg"/>
          <p:cNvPicPr>
            <a:picLocks noChangeAspect="1" noChangeArrowheads="1"/>
          </p:cNvPicPr>
          <p:nvPr/>
        </p:nvPicPr>
        <p:blipFill>
          <a:blip r:embed="rId3"/>
          <a:srcRect l="31875" t="48750" r="31652" b="-2501"/>
          <a:stretch>
            <a:fillRect/>
          </a:stretch>
        </p:blipFill>
        <p:spPr bwMode="auto">
          <a:xfrm>
            <a:off x="6429388" y="2214554"/>
            <a:ext cx="2714612" cy="3000396"/>
          </a:xfrm>
          <a:prstGeom prst="rect">
            <a:avLst/>
          </a:prstGeom>
          <a:noFill/>
        </p:spPr>
      </p:pic>
      <p:pic>
        <p:nvPicPr>
          <p:cNvPr id="33" name="Picture 24" descr="Image associÃ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2071670" cy="2784503"/>
          </a:xfrm>
          <a:prstGeom prst="rect">
            <a:avLst/>
          </a:prstGeom>
          <a:noFill/>
        </p:spPr>
      </p:pic>
      <p:pic>
        <p:nvPicPr>
          <p:cNvPr id="34" name="Picture 26" descr="Image associÃ©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285991"/>
            <a:ext cx="2286016" cy="2780029"/>
          </a:xfrm>
          <a:prstGeom prst="rect">
            <a:avLst/>
          </a:prstGeom>
          <a:noFill/>
        </p:spPr>
      </p:pic>
      <p:pic>
        <p:nvPicPr>
          <p:cNvPr id="35" name="Picture 28" descr="https://lejournaldemayotte.yt/wp-content/uploads/2014/04/photo_borne-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243078"/>
            <a:ext cx="185738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grpSp>
        <p:nvGrpSpPr>
          <p:cNvPr id="3" name="Groupe 2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4" name="Chevron 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7" name="Chevron 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357950" y="3143248"/>
            <a:ext cx="2052485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Réseau Maillé</a:t>
            </a:r>
            <a:endParaRPr lang="fr-FR" sz="2400" b="1" dirty="0">
              <a:solidFill>
                <a:srgbClr val="FFFF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5400000">
            <a:off x="7107255" y="2820983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>
            <a:off x="820711" y="2678107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1285852" y="2571744"/>
            <a:ext cx="607223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42910" y="1752889"/>
            <a:ext cx="124617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Réseaux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14282" y="3143248"/>
            <a:ext cx="2153475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Réseau Ramifié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14282" y="572151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Pénalisation des différentes ramification en cas de rupture de la principale canalisation</a:t>
            </a:r>
            <a:endParaRPr lang="fr-FR" sz="20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214282" y="536432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Inconvénients: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4282" y="371475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L’eau circule dans </a:t>
            </a:r>
            <a:r>
              <a:rPr lang="fr-FR" sz="2000" b="1" dirty="0" smtClean="0">
                <a:solidFill>
                  <a:srgbClr val="FF0000"/>
                </a:solidFill>
              </a:rPr>
              <a:t>un seul </a:t>
            </a:r>
            <a:r>
              <a:rPr lang="fr-FR" sz="2000" b="1" dirty="0" smtClean="0"/>
              <a:t>sens.</a:t>
            </a:r>
            <a:endParaRPr lang="fr-FR" sz="20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14282" y="460052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nombre réduit de Canalisation (économique)</a:t>
            </a:r>
            <a:endParaRPr lang="fr-FR" sz="20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214282" y="424333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Avantages: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pic>
        <p:nvPicPr>
          <p:cNvPr id="46084" name="Picture 4" descr="â¢Assemblage des tuyauxâ¢Raccordement de la robinetterieâ¢Remblage des tranchÃ©s:une fois que lestuyaux Ã©tant rassemblÃ©s et le..."/>
          <p:cNvPicPr>
            <a:picLocks noChangeAspect="1" noChangeArrowheads="1"/>
          </p:cNvPicPr>
          <p:nvPr/>
        </p:nvPicPr>
        <p:blipFill>
          <a:blip r:embed="rId2"/>
          <a:srcRect l="22336" t="6263" r="20062"/>
          <a:stretch>
            <a:fillRect/>
          </a:stretch>
        </p:blipFill>
        <p:spPr bwMode="auto">
          <a:xfrm>
            <a:off x="5214942" y="2285992"/>
            <a:ext cx="3500462" cy="4276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6357950" y="3143248"/>
            <a:ext cx="2052485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Réseau Maillé</a:t>
            </a:r>
            <a:endParaRPr lang="fr-FR" sz="2400" b="1" dirty="0">
              <a:solidFill>
                <a:srgbClr val="FFFF0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rot="5400000">
            <a:off x="7107255" y="2820983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5400000">
            <a:off x="820711" y="2678107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1285852" y="2571744"/>
            <a:ext cx="607223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42910" y="1752889"/>
            <a:ext cx="124617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Réseaux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3143248"/>
            <a:ext cx="2153475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Réseau Ramifié</a:t>
            </a:r>
            <a:endParaRPr lang="fr-FR" sz="2400" b="1" dirty="0">
              <a:solidFill>
                <a:srgbClr val="FFFF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22" name="Chevron 21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25" name="Chevron 24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357686" y="586438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nombre élevé de canalisations principales</a:t>
            </a:r>
            <a:endParaRPr lang="fr-FR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857752" y="550719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Inconvénients: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429124" y="371475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L’eau circule dans </a:t>
            </a:r>
            <a:r>
              <a:rPr lang="fr-FR" sz="2000" b="1" u="sng" dirty="0" smtClean="0">
                <a:solidFill>
                  <a:srgbClr val="FF0000"/>
                </a:solidFill>
              </a:rPr>
              <a:t>plusieurs</a:t>
            </a:r>
            <a:r>
              <a:rPr lang="fr-FR" sz="2000" b="1" dirty="0" smtClean="0"/>
              <a:t> sens.</a:t>
            </a:r>
            <a:endParaRPr lang="fr-FR" sz="20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4357686" y="4600526"/>
            <a:ext cx="4786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En cas de rupture de l’une des Canalisation principales, il n’y aura pas de perturbation des canalisations secondaires et tertiaires</a:t>
            </a:r>
            <a:endParaRPr lang="fr-FR" sz="20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857752" y="424333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Avantages: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14282" y="572151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Pénalisation des différentes ramification en cas de rupture de la principale canalisation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536432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chemeClr val="bg1">
                    <a:lumMod val="50000"/>
                  </a:schemeClr>
                </a:solidFill>
              </a:rPr>
              <a:t>Inconvénients:</a:t>
            </a:r>
            <a:endParaRPr lang="fr-FR" sz="2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14282" y="371475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L’eau circule dans un seul sens.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282" y="460052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Un nombre réduit de Canalisation (économique)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14282" y="424333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chemeClr val="bg1">
                    <a:lumMod val="50000"/>
                  </a:schemeClr>
                </a:solidFill>
              </a:rPr>
              <a:t>Avantages:</a:t>
            </a:r>
            <a:endParaRPr lang="fr-FR" sz="2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04" name="Picture 4" descr="- Â  Stockage de lâeau dans des rÃ©servoirs,- Â  Stockage de lâeau dans des rÃ©servoirs,tels que les chÃ¢teaux dâeau ou des zon..."/>
          <p:cNvPicPr>
            <a:picLocks noChangeAspect="1" noChangeArrowheads="1"/>
          </p:cNvPicPr>
          <p:nvPr/>
        </p:nvPicPr>
        <p:blipFill>
          <a:blip r:embed="rId2"/>
          <a:srcRect l="12931" t="9395" r="21238" b="24843"/>
          <a:stretch>
            <a:fillRect/>
          </a:stretch>
        </p:blipFill>
        <p:spPr bwMode="auto">
          <a:xfrm>
            <a:off x="0" y="3143248"/>
            <a:ext cx="438153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hmf.enseeiht.fr/travaux/CD0102/travaux/optsee/bei/3/g31/im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356" y="2285992"/>
            <a:ext cx="5782644" cy="3143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752889"/>
            <a:ext cx="124617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Réseaux</a:t>
            </a:r>
            <a:endParaRPr lang="fr-FR" sz="2400" b="1" dirty="0">
              <a:solidFill>
                <a:srgbClr val="FFFF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7" name="Chevron 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22" name="Chevron 21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85720" y="2500306"/>
            <a:ext cx="3071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canalisations doivent être réalisées sous les trottoirs pour faciliter l’intervention en cas de panne.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Les canalisations doivent être enterrées à une profondeur minimale de 1m pour éviter le gel de l’eau dans les conduites en périodes hivernales.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142984"/>
            <a:ext cx="170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Distribution</a:t>
            </a:r>
            <a:endParaRPr lang="fr-FR" sz="2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642910" y="1752889"/>
            <a:ext cx="229107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Réseau Intérieur</a:t>
            </a:r>
            <a:endParaRPr 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5" name="Chevron 4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8" name="Chevron 7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1" name="Chevron 10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4" name="Chevron 1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85720" y="3143248"/>
            <a:ext cx="270458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Maison Individuelle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5400000">
            <a:off x="7107255" y="2820983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820711" y="2678107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0800000">
            <a:off x="1285852" y="2571744"/>
            <a:ext cx="607223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707345" y="3143248"/>
            <a:ext cx="136511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Bâtiment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928670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références:</a:t>
            </a:r>
            <a:endParaRPr lang="fr-FR" dirty="0"/>
          </a:p>
        </p:txBody>
      </p:sp>
      <p:pic>
        <p:nvPicPr>
          <p:cNvPr id="1026" name="Picture 2" descr="Les rÃ©seaux et l'assainissement-alternatives-9782862276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9855"/>
            <a:ext cx="2381250" cy="34194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85786" y="2000240"/>
            <a:ext cx="1630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Gérard Calvat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538443"/>
            <a:ext cx="229107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Réseau Intérieur</a:t>
            </a:r>
            <a:endParaRPr 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1928802"/>
            <a:ext cx="270458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Maison Individuelle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rot="5400000">
            <a:off x="7107255" y="1606537"/>
            <a:ext cx="500066" cy="158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1285852" y="1357298"/>
            <a:ext cx="607223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707345" y="1928802"/>
            <a:ext cx="1365117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Bâtiment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E:\2018 2019\Matière CES\plomberie et assinaissement\photos livre de Gérard Calvat\20190615_100707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32812" t="25000" r="18750" b="4166"/>
          <a:stretch>
            <a:fillRect/>
          </a:stretch>
        </p:blipFill>
        <p:spPr bwMode="auto">
          <a:xfrm>
            <a:off x="4500530" y="3286124"/>
            <a:ext cx="4429156" cy="3643338"/>
          </a:xfrm>
          <a:prstGeom prst="rect">
            <a:avLst/>
          </a:prstGeom>
          <a:noFill/>
        </p:spPr>
      </p:pic>
      <p:pic>
        <p:nvPicPr>
          <p:cNvPr id="10" name="Picture 2" descr="Depuis son captage dans le milieu natureljusquâau robinet du consommateur lâeaunÃ©cessite de nombreuses infrastructurespour..."/>
          <p:cNvPicPr>
            <a:picLocks noChangeAspect="1" noChangeArrowheads="1"/>
          </p:cNvPicPr>
          <p:nvPr/>
        </p:nvPicPr>
        <p:blipFill>
          <a:blip r:embed="rId3"/>
          <a:srcRect l="36442" t="23487" r="4780" b="10751"/>
          <a:stretch>
            <a:fillRect/>
          </a:stretch>
        </p:blipFill>
        <p:spPr bwMode="auto">
          <a:xfrm>
            <a:off x="214282" y="3786190"/>
            <a:ext cx="3571900" cy="300039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6346846" y="3143248"/>
            <a:ext cx="11379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Compteur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H="1">
            <a:off x="4341384" y="3373832"/>
            <a:ext cx="1702370" cy="166983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2457240" y="3555606"/>
            <a:ext cx="2130998" cy="17591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142944" y="3000372"/>
            <a:ext cx="19467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Conduite publique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 rot="16200000" flipH="1">
            <a:off x="2064331" y="3421693"/>
            <a:ext cx="2488188" cy="2384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1028480" y="4412862"/>
            <a:ext cx="2130998" cy="446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791218" y="3000372"/>
            <a:ext cx="113794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Compteur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43702" y="3643314"/>
            <a:ext cx="21542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Clapet anti-pollution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Avec </a:t>
            </a:r>
            <a:r>
              <a:rPr lang="fr-FR" b="1" dirty="0" smtClean="0">
                <a:solidFill>
                  <a:srgbClr val="C00000"/>
                </a:solidFill>
              </a:rPr>
              <a:t>Purgeur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560996" y="2571744"/>
            <a:ext cx="318471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5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Robinet d’arrêt avant compteur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6000760" y="5000636"/>
            <a:ext cx="142876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820711" y="1463661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>
            <a:off x="4999834" y="4142586"/>
            <a:ext cx="228601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>
            <a:off x="5358612" y="4571214"/>
            <a:ext cx="214314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857884" y="5934670"/>
            <a:ext cx="28575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Créer une boite d’évacuation liée au réseau d’assainissement p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>
            <a:off x="7572396" y="5143512"/>
            <a:ext cx="1571636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2910" y="538443"/>
            <a:ext cx="6897337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Réseau Intérieur: </a:t>
            </a:r>
            <a:r>
              <a:rPr lang="fr-FR" sz="2400" b="1" dirty="0" smtClean="0">
                <a:solidFill>
                  <a:srgbClr val="FFFF00"/>
                </a:solidFill>
              </a:rPr>
              <a:t>Principes de distribution Intérieure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1069" y="1643050"/>
            <a:ext cx="564269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La distribution Intérieure peut être réaliser</a:t>
            </a:r>
            <a:endParaRPr 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3071810"/>
            <a:ext cx="2773516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En apparent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Dissimulé accessible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7467206" y="2716508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>
            <a:off x="3821107" y="2573632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1285852" y="2467270"/>
            <a:ext cx="6429420" cy="33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60777" y="3038773"/>
            <a:ext cx="1711751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    Enrobé     </a:t>
            </a:r>
          </a:p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980108" y="2733028"/>
            <a:ext cx="60990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08274" y="3038773"/>
            <a:ext cx="1734834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En apparent</a:t>
            </a:r>
          </a:p>
          <a:p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17838" y="5000636"/>
            <a:ext cx="292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Enrobé dans l’épaisseur d’une forme au dessus d’une Dalle; porteuse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57298" y="4071942"/>
            <a:ext cx="17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Exemple: Garage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217838" y="4071942"/>
            <a:ext cx="292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Enrobé dans l’épaisseur d’une Dalle; exemple: dallage sur terre-plein</a:t>
            </a:r>
          </a:p>
        </p:txBody>
      </p:sp>
      <p:sp>
        <p:nvSpPr>
          <p:cNvPr id="55300" name="AutoShape 4" descr="RÃ©sultat de recherche d'images pour &quot;tuyauterie apparente dans garage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5302" name="Picture 6" descr="RÃ©sultat de recherche d'images pour &quot;tuyauterie apparente dans garage&quot;"/>
          <p:cNvPicPr>
            <a:picLocks noChangeAspect="1" noChangeArrowheads="1"/>
          </p:cNvPicPr>
          <p:nvPr/>
        </p:nvPicPr>
        <p:blipFill>
          <a:blip r:embed="rId2"/>
          <a:srcRect l="21094" t="19532" b="16406"/>
          <a:stretch>
            <a:fillRect/>
          </a:stretch>
        </p:blipFill>
        <p:spPr bwMode="auto">
          <a:xfrm>
            <a:off x="0" y="4500594"/>
            <a:ext cx="2581009" cy="1571612"/>
          </a:xfrm>
          <a:prstGeom prst="rect">
            <a:avLst/>
          </a:prstGeom>
          <a:noFill/>
        </p:spPr>
      </p:pic>
      <p:pic>
        <p:nvPicPr>
          <p:cNvPr id="55304" name="Picture 8" descr="https://i.pinimg.com/originals/e3/dc/93/e3dc9326b9a892fdc664abcee7357a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322" y="4000512"/>
            <a:ext cx="1904992" cy="2857488"/>
          </a:xfrm>
          <a:prstGeom prst="rect">
            <a:avLst/>
          </a:prstGeom>
          <a:noFill/>
        </p:spPr>
      </p:pic>
      <p:pic>
        <p:nvPicPr>
          <p:cNvPr id="55306" name="Picture 10" descr="https://www.confort-sauter.com/var/sauter/storage/images/media/images/img/131838-1-fre-FR/IMG_refer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00504"/>
            <a:ext cx="3429024" cy="2857496"/>
          </a:xfrm>
          <a:prstGeom prst="rect">
            <a:avLst/>
          </a:prstGeom>
          <a:noFill/>
        </p:spPr>
      </p:pic>
      <p:sp>
        <p:nvSpPr>
          <p:cNvPr id="55308" name="AutoShape 12" descr="RÃ©sultat de recherche d'images pour &quot;tuyauterie dans dallage sur terre-ple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310" name="AutoShape 14" descr="RÃ©sultat de recherche d'images pour &quot;tuyauterie dans dallage sur terre-ple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5314" name="Picture 18" descr="https://www.livios.be/media/86446/fr/les-plus-grandes-erreurs-dans-lisolation-du-plancher-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4" y="4000504"/>
            <a:ext cx="342902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5" grpId="0" animBg="1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538443"/>
            <a:ext cx="2376035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Réseau Intérieur: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01069" y="1214422"/>
            <a:ext cx="564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d’une maison individuelle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5749933" y="2716508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10800000">
            <a:off x="2500298" y="2500306"/>
            <a:ext cx="350046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43504" y="3038773"/>
            <a:ext cx="177779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Distribution 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Par Piquage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2194554" y="2733028"/>
            <a:ext cx="60990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622720" y="3038773"/>
            <a:ext cx="173483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Distribution par Pieuvre</a:t>
            </a:r>
          </a:p>
        </p:txBody>
      </p:sp>
      <p:pic>
        <p:nvPicPr>
          <p:cNvPr id="58370" name="Picture 2" descr=" "/>
          <p:cNvPicPr>
            <a:picLocks noChangeAspect="1" noChangeArrowheads="1"/>
          </p:cNvPicPr>
          <p:nvPr/>
        </p:nvPicPr>
        <p:blipFill>
          <a:blip r:embed="rId2"/>
          <a:srcRect t="8014" b="13178"/>
          <a:stretch>
            <a:fillRect/>
          </a:stretch>
        </p:blipFill>
        <p:spPr bwMode="auto">
          <a:xfrm>
            <a:off x="0" y="4000504"/>
            <a:ext cx="4479979" cy="2643206"/>
          </a:xfrm>
          <a:prstGeom prst="rect">
            <a:avLst/>
          </a:prstGeom>
          <a:noFill/>
        </p:spPr>
      </p:pic>
      <p:pic>
        <p:nvPicPr>
          <p:cNvPr id="58372" name="Picture 4" descr="https://s1.lmcdn.fr/multimedia/a21401201265/806c55c313ae/1-raccords_brasage_cuivre.jpg?$p=hi-w9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4000500"/>
            <a:ext cx="4486275" cy="264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538443"/>
            <a:ext cx="229107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Réseau Intérieur</a:t>
            </a:r>
            <a:endParaRPr 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1928802"/>
            <a:ext cx="270458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Maison Individuelle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rot="5400000">
            <a:off x="7107255" y="1606537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10800000">
            <a:off x="1285852" y="1357298"/>
            <a:ext cx="6072230" cy="15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707345" y="1928802"/>
            <a:ext cx="136511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Bâtiment</a:t>
            </a:r>
          </a:p>
        </p:txBody>
      </p:sp>
      <p:cxnSp>
        <p:nvCxnSpPr>
          <p:cNvPr id="11" name="Connecteur droit 10"/>
          <p:cNvCxnSpPr/>
          <p:nvPr/>
        </p:nvCxnSpPr>
        <p:spPr>
          <a:xfrm rot="5400000" flipH="1" flipV="1">
            <a:off x="1107257" y="1178703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surpresseurpompe "/>
          <p:cNvPicPr>
            <a:picLocks noChangeAspect="1" noChangeArrowheads="1"/>
          </p:cNvPicPr>
          <p:nvPr/>
        </p:nvPicPr>
        <p:blipFill>
          <a:blip r:embed="rId2"/>
          <a:srcRect l="3526" t="23278" r="3605" b="39144"/>
          <a:stretch>
            <a:fillRect/>
          </a:stretch>
        </p:blipFill>
        <p:spPr bwMode="auto">
          <a:xfrm>
            <a:off x="3500398" y="2571744"/>
            <a:ext cx="5643602" cy="1714512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>
          <a:xfrm>
            <a:off x="3714744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5822166" y="4036224"/>
            <a:ext cx="1357321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999306" y="1642256"/>
            <a:ext cx="571504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928926" y="378619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0800000">
            <a:off x="6429388" y="3214686"/>
            <a:ext cx="428628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786710" y="4857760"/>
            <a:ext cx="137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Batterie de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Distribution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>
            <a:off x="2180911" y="4534205"/>
            <a:ext cx="1500198" cy="4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00232" y="5214950"/>
            <a:ext cx="20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Conduite principale</a:t>
            </a:r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7786710" y="3071810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rot="16200000" flipH="1">
            <a:off x="7036611" y="3821909"/>
            <a:ext cx="57150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500562" y="4714884"/>
            <a:ext cx="28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Conduite de raccordement </a:t>
            </a:r>
          </a:p>
          <a:p>
            <a:r>
              <a:rPr lang="fr-FR" dirty="0" smtClean="0"/>
              <a:t>À l’intérieur de l’Immeuble</a:t>
            </a:r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6643702" y="328612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/>
          <p:cNvCxnSpPr>
            <a:stCxn id="32" idx="5"/>
          </p:cNvCxnSpPr>
          <p:nvPr/>
        </p:nvCxnSpPr>
        <p:spPr>
          <a:xfrm rot="16200000" flipH="1">
            <a:off x="8028820" y="4171175"/>
            <a:ext cx="1359117" cy="14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572396" y="4202676"/>
            <a:ext cx="117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Compteur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1" grpId="0"/>
      <p:bldP spid="32" grpId="0" animBg="1"/>
      <p:bldP spid="35" grpId="0"/>
      <p:bldP spid="36" grpId="0" animBg="1"/>
      <p:bldP spid="39" grpId="0"/>
      <p:bldP spid="3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urpresseur10 Ã  15Ã©tages "/>
          <p:cNvPicPr>
            <a:picLocks noChangeAspect="1" noChangeArrowheads="1"/>
          </p:cNvPicPr>
          <p:nvPr/>
        </p:nvPicPr>
        <p:blipFill>
          <a:blip r:embed="rId2"/>
          <a:srcRect l="7053" t="14092" r="11833" b="6054"/>
          <a:stretch>
            <a:fillRect/>
          </a:stretch>
        </p:blipFill>
        <p:spPr bwMode="auto">
          <a:xfrm>
            <a:off x="571472" y="3218920"/>
            <a:ext cx="3054910" cy="2996162"/>
          </a:xfrm>
          <a:prstGeom prst="rect">
            <a:avLst/>
          </a:prstGeom>
          <a:noFill/>
        </p:spPr>
      </p:pic>
      <p:pic>
        <p:nvPicPr>
          <p:cNvPr id="60420" name="Picture 4" descr="schema distribution ecs centralis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3509205" cy="297655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42910" y="538443"/>
            <a:ext cx="229107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Réseau Intérieur</a:t>
            </a:r>
            <a:endParaRPr 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1928802"/>
            <a:ext cx="270458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Maison Individuelle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7107255" y="1606537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10800000">
            <a:off x="1285852" y="1357298"/>
            <a:ext cx="6072230" cy="15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707345" y="1928802"/>
            <a:ext cx="136511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Bâtiment</a:t>
            </a:r>
          </a:p>
        </p:txBody>
      </p:sp>
      <p:cxnSp>
        <p:nvCxnSpPr>
          <p:cNvPr id="9" name="Connecteur droit 8"/>
          <p:cNvCxnSpPr/>
          <p:nvPr/>
        </p:nvCxnSpPr>
        <p:spPr>
          <a:xfrm rot="5400000" flipH="1" flipV="1">
            <a:off x="1107257" y="1178703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999306" y="1642256"/>
            <a:ext cx="571504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43438" y="2428868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distribution verticale se fait à travers une colonne montante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86512" y="3214686"/>
            <a:ext cx="285752" cy="2857520"/>
          </a:xfrm>
          <a:prstGeom prst="rect">
            <a:avLst/>
          </a:prstGeom>
          <a:solidFill>
            <a:srgbClr val="FFFF00">
              <a:alpha val="6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43042" y="3214686"/>
            <a:ext cx="285752" cy="2857520"/>
          </a:xfrm>
          <a:prstGeom prst="rect">
            <a:avLst/>
          </a:prstGeom>
          <a:solidFill>
            <a:srgbClr val="FFFF00">
              <a:alpha val="6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538443"/>
            <a:ext cx="229107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Réseau Intérieur</a:t>
            </a:r>
            <a:endParaRPr 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1928802"/>
            <a:ext cx="270458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Maison Individuelle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rot="5400000">
            <a:off x="7107255" y="1606537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10800000">
            <a:off x="1285852" y="1357298"/>
            <a:ext cx="6072230" cy="15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707345" y="1928802"/>
            <a:ext cx="136511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Bâtiment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 flipH="1" flipV="1">
            <a:off x="1107257" y="1178703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>
            <a:off x="999306" y="1642256"/>
            <a:ext cx="571504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01069" y="2773916"/>
            <a:ext cx="564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 Immeuble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714348" y="3571876"/>
            <a:ext cx="78581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16200000">
            <a:off x="7214230" y="4858737"/>
            <a:ext cx="2428868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</a:t>
            </a:r>
          </a:p>
          <a:p>
            <a:pPr algn="ctr"/>
            <a:r>
              <a:rPr lang="fr-FR" sz="2400" b="1" dirty="0" smtClean="0"/>
              <a:t>Mixte avec réservoir surélevé</a:t>
            </a: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2571748" y="5214938"/>
            <a:ext cx="2428868" cy="857256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en </a:t>
            </a:r>
          </a:p>
          <a:p>
            <a:pPr algn="ctr"/>
            <a:r>
              <a:rPr lang="fr-FR" sz="2400" b="1" dirty="0" smtClean="0"/>
              <a:t>Parapluie</a:t>
            </a: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-584653" y="5228067"/>
            <a:ext cx="242886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Distribution en Chandelle</a:t>
            </a: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970465" y="5228067"/>
            <a:ext cx="242886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Distribution en Circuit Fermé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4185175" y="5228067"/>
            <a:ext cx="24288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Avec</a:t>
            </a:r>
          </a:p>
          <a:p>
            <a:pPr algn="ctr"/>
            <a:r>
              <a:rPr lang="fr-FR" sz="2400" b="1" dirty="0" smtClean="0"/>
              <a:t>nourrice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rot="5400000">
            <a:off x="8178826" y="3963994"/>
            <a:ext cx="785817" cy="1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 rot="16200000">
            <a:off x="5844767" y="5228068"/>
            <a:ext cx="242886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</a:t>
            </a:r>
          </a:p>
          <a:p>
            <a:pPr algn="ctr"/>
            <a:r>
              <a:rPr lang="fr-FR" sz="2400" b="1" dirty="0" smtClean="0"/>
              <a:t>Mixte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rot="5400000">
            <a:off x="3392480" y="3963994"/>
            <a:ext cx="785817" cy="1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1750993" y="3963994"/>
            <a:ext cx="785817" cy="1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>
            <a:off x="322233" y="3963994"/>
            <a:ext cx="785817" cy="1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4964116" y="3963994"/>
            <a:ext cx="785817" cy="1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>
            <a:off x="6678628" y="3963994"/>
            <a:ext cx="785817" cy="1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-24"/>
            <a:ext cx="785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 Immeuble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3286124"/>
            <a:ext cx="2143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 système se constitue essentiellement d’une canalisation principale, à partir de laquelle partent les autres canalisations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0" y="3286124"/>
            <a:ext cx="2000232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Avantages: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Un réseau simple et peu coûteux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2" y="3286148"/>
            <a:ext cx="2000232" cy="35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Inconvénients: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Difficile d’isoler une Conduite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cas d’intervention, il n’y pas d’eau pour les reste des utilisateurs.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À la fin de la conduite, une pression irrégulière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286124"/>
            <a:ext cx="2000232" cy="35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Champ d’Utilisation: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Maison Unifamiliales.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Ateliers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5400000" flipH="1" flipV="1">
            <a:off x="7214411" y="4285462"/>
            <a:ext cx="857256" cy="1588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286380" y="5499114"/>
            <a:ext cx="2357454" cy="1588"/>
          </a:xfrm>
          <a:prstGeom prst="line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714744" y="5499114"/>
            <a:ext cx="1643074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 flipH="1" flipV="1">
            <a:off x="5287174" y="4285462"/>
            <a:ext cx="857256" cy="1588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 flipH="1" flipV="1">
            <a:off x="6215868" y="4285462"/>
            <a:ext cx="857256" cy="1588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 flipH="1" flipV="1">
            <a:off x="7214411" y="5069692"/>
            <a:ext cx="857256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5287174" y="5069692"/>
            <a:ext cx="857256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 flipH="1" flipV="1">
            <a:off x="6215868" y="5069692"/>
            <a:ext cx="857256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0800000">
            <a:off x="714348" y="500040"/>
            <a:ext cx="78581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rot="16200000">
            <a:off x="2571748" y="1643039"/>
            <a:ext cx="2428868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Parapluie</a:t>
            </a:r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-584653" y="1656168"/>
            <a:ext cx="242886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Distribution en Chandelle</a:t>
            </a: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97046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Circuit Fermé</a:t>
            </a:r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418517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Avec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nourrice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 rot="16200000" flipH="1">
            <a:off x="8400497" y="672073"/>
            <a:ext cx="357192" cy="13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 rot="16200000">
            <a:off x="5844767" y="1656169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Mixte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rot="5400000">
            <a:off x="3607189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 flipH="1">
            <a:off x="196451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6200000" flipH="1">
            <a:off x="535753" y="678638"/>
            <a:ext cx="35719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>
            <a:off x="5178825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39" idx="3"/>
          </p:cNvCxnSpPr>
          <p:nvPr/>
        </p:nvCxnSpPr>
        <p:spPr>
          <a:xfrm rot="5400000">
            <a:off x="6887964" y="672074"/>
            <a:ext cx="356398" cy="1392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Sans titr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429000"/>
            <a:ext cx="4919670" cy="3428999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7058259" y="5286388"/>
            <a:ext cx="398259" cy="9055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7274587" y="6004379"/>
            <a:ext cx="1726569" cy="78220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Colonne </a:t>
            </a:r>
          </a:p>
          <a:p>
            <a:pPr algn="ctr"/>
            <a:r>
              <a:rPr lang="fr-FR"/>
              <a:t>montante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-32" y="3500438"/>
            <a:ext cx="442915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</a:rPr>
              <a:t>Solution:</a:t>
            </a:r>
          </a:p>
          <a:p>
            <a:r>
              <a:rPr lang="fr-FR" sz="2400" dirty="0" smtClean="0"/>
              <a:t>Actuellement avec l’Introduction de robinets d'arrêt avec purgeur </a:t>
            </a:r>
          </a:p>
          <a:p>
            <a:r>
              <a:rPr lang="fr-FR" sz="2400" dirty="0" smtClean="0"/>
              <a:t>   répartis judicieusement sur le réseau permettent d'éventuelles interventions sur l'une ou l'autre des conduites. </a:t>
            </a:r>
            <a:endParaRPr lang="fr-FR" sz="2400" dirty="0"/>
          </a:p>
        </p:txBody>
      </p:sp>
      <p:sp>
        <p:nvSpPr>
          <p:cNvPr id="49" name="ZoneTexte 48"/>
          <p:cNvSpPr txBox="1"/>
          <p:nvPr/>
        </p:nvSpPr>
        <p:spPr>
          <a:xfrm rot="16200000">
            <a:off x="7214230" y="1286860"/>
            <a:ext cx="2428868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Mixte avec  réservoir surélevé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0" grpId="0" animBg="1"/>
      <p:bldP spid="16" grpId="0" animBg="1"/>
      <p:bldP spid="46" grpId="0" animBg="1"/>
      <p:bldP spid="47" grpId="0" animBg="1"/>
      <p:bldP spid="48" grpId="0" animBg="1"/>
      <p:bldP spid="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071570" y="3286124"/>
            <a:ext cx="2357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canalisation principale est sous forme de </a:t>
            </a:r>
            <a:r>
              <a:rPr lang="fr-FR" sz="2000" b="1" u="sng" dirty="0" smtClean="0">
                <a:solidFill>
                  <a:srgbClr val="FF0000"/>
                </a:solidFill>
              </a:rPr>
              <a:t>boucle (ceinture), </a:t>
            </a:r>
            <a:r>
              <a:rPr lang="fr-FR" sz="2000" dirty="0" smtClean="0"/>
              <a:t>à partir de laquelle  démarre les différentes conduites. Dont chacune peut servir plusieurs points d’eau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976" y="3357562"/>
            <a:ext cx="200023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Avantages: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Régularité de la distribution d’eau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Possibilité d’isoler une dérivation sans perturber le reste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2976" y="3071810"/>
            <a:ext cx="2000232" cy="314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Inconvénients: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Réseau coûteux.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Les robinets d’arrêt et les compteurs sont difficile à réparer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 rot="5400000" flipH="1" flipV="1">
            <a:off x="8214543" y="4142586"/>
            <a:ext cx="1000132" cy="1588"/>
          </a:xfrm>
          <a:prstGeom prst="line">
            <a:avLst/>
          </a:prstGeom>
          <a:ln w="381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5400000" flipH="1" flipV="1">
            <a:off x="8214543" y="5142718"/>
            <a:ext cx="1000132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929586" y="3643314"/>
            <a:ext cx="785818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929454" y="3643314"/>
            <a:ext cx="1000132" cy="1588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 flipH="1" flipV="1">
            <a:off x="7428726" y="4142586"/>
            <a:ext cx="1000132" cy="1588"/>
          </a:xfrm>
          <a:prstGeom prst="line">
            <a:avLst/>
          </a:prstGeom>
          <a:ln w="381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 flipH="1" flipV="1">
            <a:off x="5572132" y="5142718"/>
            <a:ext cx="1000132" cy="1588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 flipH="1" flipV="1">
            <a:off x="5572132" y="4142586"/>
            <a:ext cx="1000132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 flipH="1" flipV="1">
            <a:off x="6428594" y="4142586"/>
            <a:ext cx="1000132" cy="1588"/>
          </a:xfrm>
          <a:prstGeom prst="line">
            <a:avLst/>
          </a:prstGeom>
          <a:ln w="381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429124" y="5643578"/>
            <a:ext cx="857256" cy="1588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6072198" y="3643314"/>
            <a:ext cx="857256" cy="1588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5214942" y="5643578"/>
            <a:ext cx="857256" cy="1588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85786" y="-24"/>
            <a:ext cx="785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 Immeuble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 rot="10800000">
            <a:off x="714348" y="500040"/>
            <a:ext cx="78581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 rot="16200000">
            <a:off x="2571748" y="1643039"/>
            <a:ext cx="2428868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Parapluie</a:t>
            </a:r>
          </a:p>
        </p:txBody>
      </p:sp>
      <p:sp>
        <p:nvSpPr>
          <p:cNvPr id="66" name="ZoneTexte 65"/>
          <p:cNvSpPr txBox="1"/>
          <p:nvPr/>
        </p:nvSpPr>
        <p:spPr>
          <a:xfrm rot="16200000">
            <a:off x="-584653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Chandelle</a:t>
            </a:r>
          </a:p>
        </p:txBody>
      </p:sp>
      <p:sp>
        <p:nvSpPr>
          <p:cNvPr id="67" name="ZoneTexte 66"/>
          <p:cNvSpPr txBox="1"/>
          <p:nvPr/>
        </p:nvSpPr>
        <p:spPr>
          <a:xfrm rot="16200000">
            <a:off x="970465" y="1656168"/>
            <a:ext cx="242886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Distribution en Circuit Fermé</a:t>
            </a:r>
          </a:p>
        </p:txBody>
      </p:sp>
      <p:sp>
        <p:nvSpPr>
          <p:cNvPr id="68" name="ZoneTexte 67"/>
          <p:cNvSpPr txBox="1"/>
          <p:nvPr/>
        </p:nvSpPr>
        <p:spPr>
          <a:xfrm rot="16200000">
            <a:off x="418517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Avec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nourrice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 rot="16200000" flipH="1">
            <a:off x="8400497" y="672073"/>
            <a:ext cx="357192" cy="13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 rot="16200000">
            <a:off x="5844767" y="1656169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Mixte</a:t>
            </a:r>
          </a:p>
        </p:txBody>
      </p:sp>
      <p:cxnSp>
        <p:nvCxnSpPr>
          <p:cNvPr id="71" name="Connecteur droit avec flèche 70"/>
          <p:cNvCxnSpPr/>
          <p:nvPr/>
        </p:nvCxnSpPr>
        <p:spPr>
          <a:xfrm rot="5400000">
            <a:off x="3607189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rot="16200000" flipH="1">
            <a:off x="1964513" y="678638"/>
            <a:ext cx="35719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rot="16200000" flipH="1">
            <a:off x="53575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rot="5400000">
            <a:off x="5178825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endCxn id="70" idx="3"/>
          </p:cNvCxnSpPr>
          <p:nvPr/>
        </p:nvCxnSpPr>
        <p:spPr>
          <a:xfrm rot="5400000">
            <a:off x="6887964" y="672074"/>
            <a:ext cx="356398" cy="1392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 descr="Save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8230"/>
            <a:ext cx="5072098" cy="3349794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785786" y="3441680"/>
            <a:ext cx="335758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Selon la conformation de l'immeuble, la boucle est disposée :</a:t>
            </a:r>
          </a:p>
          <a:p>
            <a:pPr>
              <a:buFontTx/>
              <a:buChar char="-"/>
            </a:pPr>
            <a:r>
              <a:rPr lang="fr-FR" dirty="0" smtClean="0"/>
              <a:t>horizontalement en sous-sol </a:t>
            </a:r>
          </a:p>
          <a:p>
            <a:r>
              <a:rPr lang="fr-FR" dirty="0" smtClean="0"/>
              <a:t>en vide sanitaire ,en caniveau </a:t>
            </a:r>
          </a:p>
          <a:p>
            <a:r>
              <a:rPr lang="fr-FR" dirty="0" smtClean="0"/>
              <a:t>ou en faux plafond.</a:t>
            </a:r>
          </a:p>
          <a:p>
            <a:endParaRPr lang="fr-FR" dirty="0" smtClean="0"/>
          </a:p>
          <a:p>
            <a:r>
              <a:rPr lang="fr-FR" dirty="0" smtClean="0"/>
              <a:t>- verticalement.</a:t>
            </a:r>
          </a:p>
          <a:p>
            <a:r>
              <a:rPr lang="fr-FR" dirty="0" smtClean="0"/>
              <a:t>Dans certains immeubles, on combine parfois une boucle verticale avec une boucle horizontale.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857224" y="3380125"/>
            <a:ext cx="2928958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2000" dirty="0" smtClean="0"/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Champs d’utilisation:</a:t>
            </a:r>
          </a:p>
          <a:p>
            <a:endParaRPr lang="fr-FR" sz="2000" dirty="0" smtClean="0"/>
          </a:p>
          <a:p>
            <a:pPr algn="ctr"/>
            <a:r>
              <a:rPr lang="fr-FR" sz="2000" dirty="0" smtClean="0"/>
              <a:t>Distributions de moyenne importance : immeubles </a:t>
            </a:r>
          </a:p>
          <a:p>
            <a:pPr algn="ctr"/>
            <a:r>
              <a:rPr lang="fr-FR" sz="2000" dirty="0" smtClean="0"/>
              <a:t>à 3 ou 4 </a:t>
            </a:r>
          </a:p>
          <a:p>
            <a:pPr algn="ctr"/>
            <a:endParaRPr lang="fr-FR" sz="2000" dirty="0" smtClean="0"/>
          </a:p>
          <a:p>
            <a:r>
              <a:rPr lang="fr-FR" sz="2000" dirty="0" smtClean="0"/>
              <a:t>  appartements par étage, usines, écoles, etc.…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7214230" y="1286860"/>
            <a:ext cx="2428868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Mixte avec  réservoir surélevé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31" grpId="0" animBg="1"/>
      <p:bldP spid="31" grpId="1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500438"/>
            <a:ext cx="3571900" cy="285752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857488" y="3143248"/>
            <a:ext cx="2143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Dans ce système, l’eau monte jusqu’au dernier étage. A partir du dernier niveau on commence à distribuer l’eau.</a:t>
            </a:r>
          </a:p>
          <a:p>
            <a:r>
              <a:rPr lang="fr-FR" sz="2000" b="1" u="sng" dirty="0" smtClean="0">
                <a:solidFill>
                  <a:srgbClr val="FF0000"/>
                </a:solidFill>
              </a:rPr>
              <a:t>Ce système est utilisé lorsque la pression n’atteint les derniers niveaux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flipH="1">
            <a:off x="5715008" y="3571876"/>
            <a:ext cx="2143108" cy="2143140"/>
          </a:xfrm>
          <a:prstGeom prst="arc">
            <a:avLst/>
          </a:prstGeom>
          <a:ln w="571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>
            <a:off x="5715008" y="3571876"/>
            <a:ext cx="2143140" cy="2143140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rot="5400000">
            <a:off x="7323157" y="5749941"/>
            <a:ext cx="1070776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4822033" y="5536421"/>
            <a:ext cx="178595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7573190" y="4928404"/>
            <a:ext cx="570710" cy="2382"/>
          </a:xfrm>
          <a:prstGeom prst="line">
            <a:avLst/>
          </a:prstGeom>
          <a:ln w="571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857354" y="6213494"/>
            <a:ext cx="42862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857354" y="4857760"/>
            <a:ext cx="42862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857354" y="5570552"/>
            <a:ext cx="42862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928792" y="4500570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Colonne </a:t>
            </a:r>
          </a:p>
          <a:p>
            <a:r>
              <a:rPr lang="fr-FR" dirty="0" smtClean="0"/>
              <a:t>D’étages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857090" y="5857892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Conduite </a:t>
            </a:r>
          </a:p>
          <a:p>
            <a:r>
              <a:rPr lang="fr-FR" dirty="0" smtClean="0"/>
              <a:t>principale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072330" y="3286124"/>
            <a:ext cx="138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Colonne </a:t>
            </a:r>
          </a:p>
          <a:p>
            <a:r>
              <a:rPr lang="fr-FR" dirty="0" smtClean="0"/>
              <a:t>descendante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85786" y="-24"/>
            <a:ext cx="785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 Immeuble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 rot="10800000">
            <a:off x="714348" y="500040"/>
            <a:ext cx="78581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rot="16200000">
            <a:off x="2571748" y="1643039"/>
            <a:ext cx="2428868" cy="857256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en </a:t>
            </a:r>
          </a:p>
          <a:p>
            <a:pPr algn="ctr"/>
            <a:r>
              <a:rPr lang="fr-FR" sz="2400" b="1" dirty="0" smtClean="0"/>
              <a:t>Parapluie</a:t>
            </a: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-584653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Chandelle</a:t>
            </a:r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97046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Circuit Fermé</a:t>
            </a:r>
          </a:p>
        </p:txBody>
      </p:sp>
      <p:sp>
        <p:nvSpPr>
          <p:cNvPr id="41" name="ZoneTexte 40"/>
          <p:cNvSpPr txBox="1"/>
          <p:nvPr/>
        </p:nvSpPr>
        <p:spPr>
          <a:xfrm rot="16200000">
            <a:off x="418517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Avec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nourrice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rot="16200000" flipH="1">
            <a:off x="8400497" y="672073"/>
            <a:ext cx="357192" cy="13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 rot="16200000">
            <a:off x="5844767" y="1656169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Mixte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rot="5400000">
            <a:off x="3607189" y="678241"/>
            <a:ext cx="357192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rot="16200000" flipH="1">
            <a:off x="196451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16200000" flipH="1">
            <a:off x="53575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>
            <a:off x="5178825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43" idx="3"/>
          </p:cNvCxnSpPr>
          <p:nvPr/>
        </p:nvCxnSpPr>
        <p:spPr>
          <a:xfrm rot="5400000">
            <a:off x="6887964" y="672074"/>
            <a:ext cx="356398" cy="1392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 rot="16200000">
            <a:off x="7214230" y="1286860"/>
            <a:ext cx="2428868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Mixte avec  réservoir surélevé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E:\2018 2019\Matière CES\plomberie et assinaissement\photos livre de Gérard Calvat\20190615_100838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13281" t="11111" r="19531" b="6944"/>
          <a:stretch>
            <a:fillRect/>
          </a:stretch>
        </p:blipFill>
        <p:spPr bwMode="auto">
          <a:xfrm>
            <a:off x="208263" y="3429000"/>
            <a:ext cx="3852808" cy="264320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286248" y="3143248"/>
            <a:ext cx="2143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nourrice est une courte conduite, de section importante, se place dans un local accessible, elle porte tout les robinets d’arrêt, les compteurs, les purgeurs et les clapets.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4286248" y="3143248"/>
            <a:ext cx="221457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Avantages: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 peut Isoler n’importe quelle conduite qu’on veut, sans perturber aucune autre conduite.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7686" y="3143272"/>
            <a:ext cx="2000232" cy="35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Inconvénients: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Elle est très couteuse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2470" name="Picture 6" descr="RÃ©sultat de recherche d'images pour &quot;la nourrice eau froid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09949"/>
            <a:ext cx="3810000" cy="3448051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785786" y="-24"/>
            <a:ext cx="785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 Immeuble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 rot="10800000">
            <a:off x="714348" y="500040"/>
            <a:ext cx="78581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 rot="16200000">
            <a:off x="2571748" y="1643039"/>
            <a:ext cx="2428868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Parapluie</a:t>
            </a: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584653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Chandelle</a:t>
            </a:r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97046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Circuit Fermé</a:t>
            </a: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4185175" y="1656168"/>
            <a:ext cx="24288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Avec</a:t>
            </a:r>
          </a:p>
          <a:p>
            <a:pPr algn="ctr"/>
            <a:r>
              <a:rPr lang="fr-FR" sz="2400" b="1" dirty="0" smtClean="0"/>
              <a:t>nourrice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rot="16200000" flipH="1">
            <a:off x="8400497" y="672073"/>
            <a:ext cx="357192" cy="13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16200000">
            <a:off x="5844767" y="1656169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Mixte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rot="5400000">
            <a:off x="3607189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6200000" flipH="1">
            <a:off x="196451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H="1">
            <a:off x="53575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5178825" y="678241"/>
            <a:ext cx="357192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29" idx="3"/>
          </p:cNvCxnSpPr>
          <p:nvPr/>
        </p:nvCxnSpPr>
        <p:spPr>
          <a:xfrm rot="5400000">
            <a:off x="6887964" y="672074"/>
            <a:ext cx="356398" cy="1392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Save0001"/>
          <p:cNvPicPr>
            <a:picLocks noChangeAspect="1" noChangeArrowheads="1"/>
          </p:cNvPicPr>
          <p:nvPr/>
        </p:nvPicPr>
        <p:blipFill>
          <a:blip r:embed="rId4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6357951" y="3336801"/>
            <a:ext cx="2714644" cy="344978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 rot="16200000">
            <a:off x="7214230" y="1286860"/>
            <a:ext cx="2428868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Mixte avec  réservoir surélevé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2357430"/>
            <a:ext cx="564705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Alimentation en Eau Potable</a:t>
            </a:r>
            <a:endParaRPr lang="fr-FR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929322" y="3214686"/>
            <a:ext cx="21431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 système est recommandé pour les Immeubles de grande hauteur.</a:t>
            </a:r>
          </a:p>
          <a:p>
            <a:r>
              <a:rPr lang="fr-FR" sz="2000" dirty="0" smtClean="0"/>
              <a:t>Il faut réserver un endroit pour les appareils, car la hauteur est très importante, et la pression devient très faible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5857884" y="3286124"/>
            <a:ext cx="2143108" cy="328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Ce système peut poser un problème de confort acoustique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500166" y="6500834"/>
            <a:ext cx="3429024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3858414" y="5428470"/>
            <a:ext cx="2142346" cy="7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572000" y="5857892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572000" y="4786322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572000" y="5141924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572000" y="5500702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28926" y="6286520"/>
            <a:ext cx="714380" cy="35719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428860" y="5857892"/>
            <a:ext cx="150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Suppresseur</a:t>
            </a:r>
            <a:endParaRPr lang="fr-FR" sz="20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1714480" y="6072206"/>
            <a:ext cx="6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C.A.</a:t>
            </a:r>
            <a:endParaRPr lang="fr-FR" sz="2000" b="1" dirty="0"/>
          </a:p>
        </p:txBody>
      </p:sp>
      <p:pic>
        <p:nvPicPr>
          <p:cNvPr id="61444" name="Picture 4" descr="RÃ©sultat de recherche d'images pour &quot;surpresseu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2071702" cy="2071702"/>
          </a:xfrm>
          <a:prstGeom prst="rect">
            <a:avLst/>
          </a:prstGeom>
          <a:noFill/>
        </p:spPr>
      </p:pic>
      <p:sp>
        <p:nvSpPr>
          <p:cNvPr id="42" name="ZoneTexte 41"/>
          <p:cNvSpPr txBox="1"/>
          <p:nvPr/>
        </p:nvSpPr>
        <p:spPr>
          <a:xfrm>
            <a:off x="785786" y="-24"/>
            <a:ext cx="785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 Immeuble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rot="10800000">
            <a:off x="714348" y="500040"/>
            <a:ext cx="78581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 rot="16200000">
            <a:off x="2571748" y="1643039"/>
            <a:ext cx="2428868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Parapluie</a:t>
            </a:r>
          </a:p>
        </p:txBody>
      </p:sp>
      <p:sp>
        <p:nvSpPr>
          <p:cNvPr id="46" name="ZoneTexte 45"/>
          <p:cNvSpPr txBox="1"/>
          <p:nvPr/>
        </p:nvSpPr>
        <p:spPr>
          <a:xfrm rot="16200000">
            <a:off x="-584653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Chandelle</a:t>
            </a:r>
          </a:p>
        </p:txBody>
      </p:sp>
      <p:sp>
        <p:nvSpPr>
          <p:cNvPr id="47" name="ZoneTexte 46"/>
          <p:cNvSpPr txBox="1"/>
          <p:nvPr/>
        </p:nvSpPr>
        <p:spPr>
          <a:xfrm rot="16200000">
            <a:off x="97046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Circuit Fermé</a:t>
            </a:r>
          </a:p>
        </p:txBody>
      </p:sp>
      <p:sp>
        <p:nvSpPr>
          <p:cNvPr id="48" name="ZoneTexte 47"/>
          <p:cNvSpPr txBox="1"/>
          <p:nvPr/>
        </p:nvSpPr>
        <p:spPr>
          <a:xfrm rot="16200000">
            <a:off x="418517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Avec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nourrice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 rot="16200000" flipH="1">
            <a:off x="8400497" y="672073"/>
            <a:ext cx="357192" cy="13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 rot="16200000">
            <a:off x="5844767" y="1656169"/>
            <a:ext cx="242886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</a:t>
            </a:r>
          </a:p>
          <a:p>
            <a:pPr algn="ctr"/>
            <a:r>
              <a:rPr lang="fr-FR" sz="2400" b="1" dirty="0" smtClean="0"/>
              <a:t>Mixte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rot="5400000">
            <a:off x="3607189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6200000" flipH="1">
            <a:off x="196451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16200000" flipH="1">
            <a:off x="53575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5400000">
            <a:off x="5178825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endCxn id="50" idx="3"/>
          </p:cNvCxnSpPr>
          <p:nvPr/>
        </p:nvCxnSpPr>
        <p:spPr>
          <a:xfrm rot="5400000">
            <a:off x="6887964" y="672074"/>
            <a:ext cx="356398" cy="139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7" descr="poi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3499393"/>
            <a:ext cx="5715008" cy="335863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44" name="ZoneTexte 43"/>
          <p:cNvSpPr txBox="1"/>
          <p:nvPr/>
        </p:nvSpPr>
        <p:spPr>
          <a:xfrm rot="16200000">
            <a:off x="7214230" y="1286860"/>
            <a:ext cx="2428868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Mixte avec  réservoir surélevé</a:t>
            </a:r>
          </a:p>
        </p:txBody>
      </p:sp>
      <p:pic>
        <p:nvPicPr>
          <p:cNvPr id="57" name="Picture 7" descr="az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976" y="3514725"/>
            <a:ext cx="3065462" cy="33432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-24"/>
            <a:ext cx="785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Modes de Distribution de l’eau à l’intérieur d’un Immeuble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 rot="10800000">
            <a:off x="714348" y="500040"/>
            <a:ext cx="78581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 rot="16200000">
            <a:off x="2571748" y="1643039"/>
            <a:ext cx="2428868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Parapluie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584653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Chandelle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97046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en Circuit Fermé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4185175" y="1656168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Avec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nourrice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H="1">
            <a:off x="8400497" y="672073"/>
            <a:ext cx="357192" cy="13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5844767" y="1656169"/>
            <a:ext cx="2428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Distribution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Mixte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3607189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196451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535753" y="678638"/>
            <a:ext cx="357191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5178825" y="678241"/>
            <a:ext cx="357192" cy="79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10" idx="3"/>
          </p:cNvCxnSpPr>
          <p:nvPr/>
        </p:nvCxnSpPr>
        <p:spPr>
          <a:xfrm rot="5400000">
            <a:off x="6887964" y="672074"/>
            <a:ext cx="356398" cy="1392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929454" y="3214686"/>
            <a:ext cx="21431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 système se base sur la présence d’un réservoir d’eau, placé au dessus de l’immeuble (à la terrasse).</a:t>
            </a:r>
          </a:p>
          <a:p>
            <a:r>
              <a:rPr lang="fr-FR" sz="2000" dirty="0" smtClean="0"/>
              <a:t>Ce réservoir alimente le colonne montante.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6929454" y="3286124"/>
            <a:ext cx="2214578" cy="357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 cas de manque de pression, il est recommandé d’installer des réservoirs intermédiaires tout les 10 à 15 étages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7214230" y="1286860"/>
            <a:ext cx="2428868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Distribution Mixte avec  réservoir surélevé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214314" y="6215082"/>
            <a:ext cx="385762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1892281" y="5179231"/>
            <a:ext cx="2072496" cy="7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928926" y="4143380"/>
            <a:ext cx="2214578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3214678" y="5000636"/>
            <a:ext cx="1714512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714744" y="5572140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714744" y="4500570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714744" y="4856172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714744" y="5214950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86248" y="3714752"/>
            <a:ext cx="714380" cy="35719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951387" y="3714752"/>
            <a:ext cx="119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Réservoir</a:t>
            </a:r>
            <a:endParaRPr lang="fr-FR" sz="20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214314" y="5786454"/>
            <a:ext cx="566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C.P.</a:t>
            </a:r>
            <a:endParaRPr lang="fr-FR" sz="2000" b="1" dirty="0"/>
          </a:p>
        </p:txBody>
      </p:sp>
      <p:cxnSp>
        <p:nvCxnSpPr>
          <p:cNvPr id="34" name="Connecteur droit 33"/>
          <p:cNvCxnSpPr/>
          <p:nvPr/>
        </p:nvCxnSpPr>
        <p:spPr>
          <a:xfrm rot="5400000">
            <a:off x="4286248" y="5000636"/>
            <a:ext cx="1714512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786314" y="5572140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786314" y="4500570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786314" y="4856172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786314" y="5214950"/>
            <a:ext cx="714380" cy="1588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428728" y="5643578"/>
            <a:ext cx="150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Suppresseur</a:t>
            </a:r>
            <a:endParaRPr lang="fr-FR" sz="2000" b="1" dirty="0"/>
          </a:p>
        </p:txBody>
      </p:sp>
      <p:cxnSp>
        <p:nvCxnSpPr>
          <p:cNvPr id="49" name="Connecteur droit 48"/>
          <p:cNvCxnSpPr/>
          <p:nvPr/>
        </p:nvCxnSpPr>
        <p:spPr>
          <a:xfrm rot="5400000">
            <a:off x="2071670" y="6215082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8" descr="azerr"/>
          <p:cNvPicPr>
            <a:picLocks noChangeAspect="1" noChangeArrowheads="1"/>
          </p:cNvPicPr>
          <p:nvPr/>
        </p:nvPicPr>
        <p:blipFill>
          <a:blip r:embed="rId2"/>
          <a:srcRect t="12198"/>
          <a:stretch>
            <a:fillRect/>
          </a:stretch>
        </p:blipFill>
        <p:spPr bwMode="auto">
          <a:xfrm>
            <a:off x="2500298" y="3357562"/>
            <a:ext cx="3571900" cy="308532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57290" y="2214554"/>
            <a:ext cx="6657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Comment peut-on définir les diamètres des conduites d’eau?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8662" y="3357562"/>
            <a:ext cx="7616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Quel est le paramètre qui détermine le diamètre des conduites d’eau?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2018 2019\Matière CES\plomberie et assinaissement\photos livre de Gérard Calvat\20190615_100717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9531" t="22222" r="13281" b="4166"/>
          <a:stretch>
            <a:fillRect/>
          </a:stretch>
        </p:blipFill>
        <p:spPr bwMode="auto">
          <a:xfrm>
            <a:off x="714348" y="1357298"/>
            <a:ext cx="5357850" cy="330193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215074" y="3735899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Diamètre en fonction du total des coefficients. Page 10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43306" y="4730667"/>
            <a:ext cx="207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 du Coefficients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251087" y="2981327"/>
            <a:ext cx="330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Diamètre intérieur minimal (mm)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2910" y="503683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C’est le </a:t>
            </a:r>
            <a:r>
              <a:rPr lang="fr-FR" b="1" dirty="0" smtClean="0">
                <a:solidFill>
                  <a:srgbClr val="00B050"/>
                </a:solidFill>
              </a:rPr>
              <a:t>Débit (Flux)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2018 2019\Matière CES\plomberie et assinaissement\photos livre de Gérard Calvat\20190615_100724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25781" t="12500" r="3906" b="6944"/>
          <a:stretch>
            <a:fillRect/>
          </a:stretch>
        </p:blipFill>
        <p:spPr bwMode="auto">
          <a:xfrm>
            <a:off x="130527" y="952483"/>
            <a:ext cx="8942067" cy="576266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57158" y="285728"/>
            <a:ext cx="503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le Débit est relatif au type d’Appareil (équipement)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714348" y="571480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357166"/>
            <a:ext cx="304775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I/Les Tuyaux en Cuivre</a:t>
            </a:r>
            <a:endParaRPr lang="fr-FR" sz="2400" b="1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714348" y="857232"/>
          <a:ext cx="785818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14346" y="5143512"/>
          <a:ext cx="7858181" cy="914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71638"/>
                <a:gridCol w="1643074"/>
                <a:gridCol w="1500198"/>
                <a:gridCol w="1500198"/>
                <a:gridCol w="1643073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Diamètres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Courants 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14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16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18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20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928662" y="857232"/>
          <a:ext cx="742955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57224" y="214290"/>
            <a:ext cx="6424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Quels sont les modes d’assemblages des Tuyaux en cuivre?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en angle 10"/>
          <p:cNvCxnSpPr/>
          <p:nvPr/>
        </p:nvCxnSpPr>
        <p:spPr>
          <a:xfrm rot="5400000">
            <a:off x="1071538" y="3286124"/>
            <a:ext cx="1071570" cy="107157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16200000" flipH="1">
            <a:off x="2143108" y="3286124"/>
            <a:ext cx="1071570" cy="107157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5984" y="4429132"/>
            <a:ext cx="185738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Sans raccord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4" y="4429132"/>
            <a:ext cx="185738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Brasure Capillaire (avec Raccord)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-284990" y="571501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15076" y="6213494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15076" y="557214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43704" y="5988626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Raccord en laiton</a:t>
            </a:r>
            <a:endParaRPr lang="fr-FR" b="1" u="sng" dirty="0"/>
          </a:p>
        </p:txBody>
      </p:sp>
      <p:sp>
        <p:nvSpPr>
          <p:cNvPr id="26" name="ZoneTexte 25"/>
          <p:cNvSpPr txBox="1"/>
          <p:nvPr/>
        </p:nvSpPr>
        <p:spPr>
          <a:xfrm>
            <a:off x="619235" y="5345684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Raccord en Cuivre</a:t>
            </a:r>
            <a:endParaRPr lang="fr-FR" b="1" u="sng" dirty="0"/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5715973" y="4070977"/>
            <a:ext cx="1715306" cy="2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573058" y="492761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573058" y="428625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001686" y="4702742"/>
            <a:ext cx="192803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Bicônes</a:t>
            </a:r>
            <a:endParaRPr lang="fr-FR" b="1" u="sng" dirty="0"/>
          </a:p>
        </p:txBody>
      </p:sp>
      <p:sp>
        <p:nvSpPr>
          <p:cNvPr id="31" name="ZoneTexte 30"/>
          <p:cNvSpPr txBox="1"/>
          <p:nvPr/>
        </p:nvSpPr>
        <p:spPr>
          <a:xfrm>
            <a:off x="7001686" y="4059800"/>
            <a:ext cx="199947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Américains</a:t>
            </a:r>
            <a:endParaRPr lang="fr-FR" b="1" u="sng" dirty="0"/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2715406" y="571501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215472" y="6213494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215472" y="557214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644100" y="5988626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Piquage</a:t>
            </a:r>
            <a:endParaRPr lang="fr-FR" b="1" u="sng" dirty="0"/>
          </a:p>
        </p:txBody>
      </p:sp>
      <p:sp>
        <p:nvSpPr>
          <p:cNvPr id="36" name="ZoneTexte 35"/>
          <p:cNvSpPr txBox="1"/>
          <p:nvPr/>
        </p:nvSpPr>
        <p:spPr>
          <a:xfrm>
            <a:off x="3644100" y="5345684"/>
            <a:ext cx="118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Emboiture</a:t>
            </a:r>
            <a:endParaRPr lang="fr-FR" b="1" u="sng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6573058" y="3584018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001686" y="3357562"/>
            <a:ext cx="199554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Pour Collets Battus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7" grpId="0" animBg="1"/>
      <p:bldP spid="17" grpId="1" animBg="1"/>
      <p:bldP spid="18" grpId="0" animBg="1"/>
      <p:bldP spid="25" grpId="0"/>
      <p:bldP spid="26" grpId="0"/>
      <p:bldP spid="30" grpId="0" animBg="1"/>
      <p:bldP spid="31" grpId="0" animBg="1"/>
      <p:bldP spid="35" grpId="0"/>
      <p:bldP spid="36" grpId="0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en angle 2"/>
          <p:cNvCxnSpPr/>
          <p:nvPr/>
        </p:nvCxnSpPr>
        <p:spPr>
          <a:xfrm rot="5400000">
            <a:off x="1071538" y="3286124"/>
            <a:ext cx="1071570" cy="107157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2844" y="4429132"/>
            <a:ext cx="185738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Brasure Capillaire (avec Raccord)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-284990" y="571501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15076" y="6213494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15076" y="557214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43704" y="5988626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Raccord en laiton</a:t>
            </a:r>
            <a:endParaRPr lang="fr-FR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619235" y="5345684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Raccord en Cuivre</a:t>
            </a:r>
            <a:endParaRPr lang="fr-FR" b="1" u="sng" dirty="0"/>
          </a:p>
        </p:txBody>
      </p:sp>
      <p:graphicFrame>
        <p:nvGraphicFramePr>
          <p:cNvPr id="25" name="Diagramme 24"/>
          <p:cNvGraphicFramePr/>
          <p:nvPr/>
        </p:nvGraphicFramePr>
        <p:xfrm>
          <a:off x="928662" y="857232"/>
          <a:ext cx="742955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 l="26354" t="23437" r="31369" b="16992"/>
          <a:stretch>
            <a:fillRect/>
          </a:stretch>
        </p:blipFill>
        <p:spPr bwMode="auto">
          <a:xfrm>
            <a:off x="3245128" y="2000241"/>
            <a:ext cx="5898872" cy="467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ydraulique - BTP Alimentation En Eau Potable 2015/2016&#10;En AlgÃ©rie le besoin de lâindividu est estimÃ©e Ã  150 l/j/pe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63846"/>
            <a:ext cx="8501122" cy="602274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00034" y="285728"/>
            <a:ext cx="1512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Introduction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en angle 2"/>
          <p:cNvCxnSpPr/>
          <p:nvPr/>
        </p:nvCxnSpPr>
        <p:spPr>
          <a:xfrm rot="5400000">
            <a:off x="1071538" y="3286124"/>
            <a:ext cx="1071570" cy="1071570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en angle 3"/>
          <p:cNvCxnSpPr/>
          <p:nvPr/>
        </p:nvCxnSpPr>
        <p:spPr>
          <a:xfrm rot="16200000" flipH="1">
            <a:off x="2143108" y="3286124"/>
            <a:ext cx="1071570" cy="107157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5984" y="4429132"/>
            <a:ext cx="185738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Sans raccord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4429132"/>
            <a:ext cx="185738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La Brasure Capillaire (avec Raccord)</a:t>
            </a:r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2715406" y="571501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15472" y="6213494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215472" y="557214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644100" y="5988626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Piquage</a:t>
            </a:r>
            <a:endParaRPr lang="fr-FR" b="1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3644100" y="5345684"/>
            <a:ext cx="118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Emboiture</a:t>
            </a:r>
            <a:endParaRPr lang="fr-FR" b="1" u="sng" dirty="0"/>
          </a:p>
        </p:txBody>
      </p:sp>
      <p:graphicFrame>
        <p:nvGraphicFramePr>
          <p:cNvPr id="24" name="Diagramme 23"/>
          <p:cNvGraphicFramePr/>
          <p:nvPr/>
        </p:nvGraphicFramePr>
        <p:xfrm>
          <a:off x="928662" y="857232"/>
          <a:ext cx="742955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928662" y="857232"/>
          <a:ext cx="742955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Connecteur droit 11"/>
          <p:cNvCxnSpPr/>
          <p:nvPr/>
        </p:nvCxnSpPr>
        <p:spPr>
          <a:xfrm rot="5400000">
            <a:off x="5715973" y="4070977"/>
            <a:ext cx="1715306" cy="2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73058" y="492761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573058" y="428625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01686" y="4702742"/>
            <a:ext cx="192803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Bicônes</a:t>
            </a:r>
            <a:endParaRPr lang="fr-FR" b="1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7001686" y="4059800"/>
            <a:ext cx="199947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Américains</a:t>
            </a:r>
            <a:endParaRPr lang="fr-FR" b="1" u="sng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573058" y="3584018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001686" y="3357562"/>
            <a:ext cx="199554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Pour Collets Battus</a:t>
            </a:r>
            <a:endParaRPr lang="fr-FR" b="1" u="sng" dirty="0"/>
          </a:p>
        </p:txBody>
      </p:sp>
      <p:pic>
        <p:nvPicPr>
          <p:cNvPr id="24" name="Picture 2" descr="E:\2018 2019\Matière CES\plomberie et assinaissement\photos livre de Gérard Calvat\20190615_100803.jp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 l="14844" r="17968"/>
          <a:stretch>
            <a:fillRect/>
          </a:stretch>
        </p:blipFill>
        <p:spPr bwMode="auto">
          <a:xfrm rot="5400000">
            <a:off x="417666" y="2296922"/>
            <a:ext cx="4522454" cy="3786214"/>
          </a:xfrm>
          <a:prstGeom prst="rect">
            <a:avLst/>
          </a:prstGeom>
          <a:noFill/>
        </p:spPr>
      </p:pic>
      <p:pic>
        <p:nvPicPr>
          <p:cNvPr id="25" name="Picture 3" descr="E:\2018 2019\Matière CES\plomberie et assinaissement\photos livre de Gérard Calvat\20190615_100814.jpg"/>
          <p:cNvPicPr>
            <a:picLocks noChangeAspect="1" noChangeArrowheads="1"/>
          </p:cNvPicPr>
          <p:nvPr/>
        </p:nvPicPr>
        <p:blipFill>
          <a:blip r:embed="rId7" cstate="print">
            <a:lum bright="10000" contrast="40000"/>
          </a:blip>
          <a:srcRect l="19531" t="4166" r="26562" b="2778"/>
          <a:stretch>
            <a:fillRect/>
          </a:stretch>
        </p:blipFill>
        <p:spPr bwMode="auto">
          <a:xfrm rot="5400000">
            <a:off x="720746" y="2006637"/>
            <a:ext cx="4487799" cy="4357718"/>
          </a:xfrm>
          <a:prstGeom prst="rect">
            <a:avLst/>
          </a:prstGeom>
          <a:noFill/>
        </p:spPr>
      </p:pic>
      <p:pic>
        <p:nvPicPr>
          <p:cNvPr id="26" name="Picture 4" descr="E:\2018 2019\Matière CES\plomberie et assinaissement\photos livre de Gérard Calvat\20190615_120912.jpg"/>
          <p:cNvPicPr>
            <a:picLocks noChangeAspect="1" noChangeArrowheads="1"/>
          </p:cNvPicPr>
          <p:nvPr/>
        </p:nvPicPr>
        <p:blipFill>
          <a:blip r:embed="rId8" cstate="print">
            <a:lum bright="10000" contrast="40000"/>
          </a:blip>
          <a:srcRect l="20313" t="12500" r="25781"/>
          <a:stretch>
            <a:fillRect/>
          </a:stretch>
        </p:blipFill>
        <p:spPr bwMode="auto">
          <a:xfrm>
            <a:off x="785785" y="2000240"/>
            <a:ext cx="469452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3" grpId="0" animBg="1"/>
      <p:bldP spid="2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43306" y="5500702"/>
            <a:ext cx="181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Raccords </a:t>
            </a:r>
            <a:r>
              <a:rPr lang="fr-FR" b="1" dirty="0" err="1" smtClean="0"/>
              <a:t>bicônes</a:t>
            </a:r>
            <a:endParaRPr lang="fr-FR" b="1" dirty="0"/>
          </a:p>
        </p:txBody>
      </p:sp>
      <p:pic>
        <p:nvPicPr>
          <p:cNvPr id="5" name="Picture 3" descr="E:\2018 2019\Matière CES\plomberie et assinaissement\photos livre de Gérard Calvat\20190615_1008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9531" t="4166" r="26562" b="2778"/>
          <a:stretch>
            <a:fillRect/>
          </a:stretch>
        </p:blipFill>
        <p:spPr bwMode="auto">
          <a:xfrm rot="5400000">
            <a:off x="5243081" y="686217"/>
            <a:ext cx="2987602" cy="2901005"/>
          </a:xfrm>
          <a:prstGeom prst="rect">
            <a:avLst/>
          </a:prstGeom>
          <a:noFill/>
        </p:spPr>
      </p:pic>
      <p:pic>
        <p:nvPicPr>
          <p:cNvPr id="6" name="Picture 2" descr="E:\2018 2019\Matière CES\plomberie et assinaissement\photos livre de Gérard Calvat\20190615_100803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14844" r="17968"/>
          <a:stretch>
            <a:fillRect/>
          </a:stretch>
        </p:blipFill>
        <p:spPr bwMode="auto">
          <a:xfrm rot="5400000">
            <a:off x="199389" y="943565"/>
            <a:ext cx="2815868" cy="235745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57158" y="214290"/>
            <a:ext cx="29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Raccords pour Collets Battus</a:t>
            </a:r>
            <a:endParaRPr lang="fr-FR" b="1" dirty="0"/>
          </a:p>
        </p:txBody>
      </p:sp>
      <p:pic>
        <p:nvPicPr>
          <p:cNvPr id="19460" name="Picture 4" descr="E:\2018 2019\Matière CES\plomberie et assinaissement\photos livre de Gérard Calvat\20190615_120912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 l="20313" t="12500" r="25781"/>
          <a:stretch>
            <a:fillRect/>
          </a:stretch>
        </p:blipFill>
        <p:spPr bwMode="auto">
          <a:xfrm>
            <a:off x="428596" y="3988072"/>
            <a:ext cx="3143272" cy="286992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429256" y="285728"/>
            <a:ext cx="214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Raccords Américains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524000" y="1397000"/>
          <a:ext cx="6096000" cy="914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Diamètres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Courants 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00166" y="3357562"/>
          <a:ext cx="60960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Appareil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Diamètre extérieur conseillé (mm)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Lave-main, Lavabo, WC</a:t>
                      </a:r>
                      <a:endParaRPr lang="fr-FR" sz="2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14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Evier, Douche, Lave-vaisselle, Lave-linge.</a:t>
                      </a:r>
                      <a:endParaRPr lang="fr-FR" sz="2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16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Baignoire </a:t>
                      </a:r>
                      <a:endParaRPr lang="fr-FR" sz="2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20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Alimentation Principale</a:t>
                      </a:r>
                      <a:endParaRPr lang="fr-FR" sz="2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20 ou 25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57224" y="357166"/>
            <a:ext cx="28219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II/Les Tuyaux en PVC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285720" y="1357298"/>
          <a:ext cx="828680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2" name="Picture 6" descr="https://upload.wikimedia.org/wikipedia/commons/thumb/8/8c/PEX-Rohr.jpg/100px-PEX-Rohr.jpg"/>
          <p:cNvPicPr>
            <a:picLocks noChangeAspect="1" noChangeArrowheads="1"/>
          </p:cNvPicPr>
          <p:nvPr/>
        </p:nvPicPr>
        <p:blipFill>
          <a:blip r:embed="rId6"/>
          <a:srcRect t="35398"/>
          <a:stretch>
            <a:fillRect/>
          </a:stretch>
        </p:blipFill>
        <p:spPr bwMode="auto">
          <a:xfrm>
            <a:off x="5143504" y="4572008"/>
            <a:ext cx="952500" cy="2085967"/>
          </a:xfrm>
          <a:prstGeom prst="rect">
            <a:avLst/>
          </a:prstGeom>
          <a:noFill/>
        </p:spPr>
      </p:pic>
      <p:pic>
        <p:nvPicPr>
          <p:cNvPr id="24584" name="Picture 8" descr="https://adeauplast.com/wp-content/uploads/2017/10/IMG_6039-2.jpg"/>
          <p:cNvPicPr>
            <a:picLocks noChangeAspect="1" noChangeArrowheads="1"/>
          </p:cNvPicPr>
          <p:nvPr/>
        </p:nvPicPr>
        <p:blipFill>
          <a:blip r:embed="rId7"/>
          <a:srcRect l="21973" t="5491" r="18701" b="6661"/>
          <a:stretch>
            <a:fillRect/>
          </a:stretch>
        </p:blipFill>
        <p:spPr bwMode="auto">
          <a:xfrm>
            <a:off x="2285984" y="4357694"/>
            <a:ext cx="2169929" cy="2143140"/>
          </a:xfrm>
          <a:prstGeom prst="rect">
            <a:avLst/>
          </a:prstGeom>
          <a:noFill/>
        </p:spPr>
      </p:pic>
      <p:pic>
        <p:nvPicPr>
          <p:cNvPr id="24586" name="Picture 10" descr="https://blog.manomano.fr/wp-content/uploads/2018/11/Tube-PE.jpg"/>
          <p:cNvPicPr>
            <a:picLocks noChangeAspect="1" noChangeArrowheads="1"/>
          </p:cNvPicPr>
          <p:nvPr/>
        </p:nvPicPr>
        <p:blipFill>
          <a:blip r:embed="rId8"/>
          <a:srcRect r="70248"/>
          <a:stretch>
            <a:fillRect/>
          </a:stretch>
        </p:blipFill>
        <p:spPr bwMode="auto">
          <a:xfrm>
            <a:off x="285720" y="4429132"/>
            <a:ext cx="1714512" cy="1247775"/>
          </a:xfrm>
          <a:prstGeom prst="rect">
            <a:avLst/>
          </a:prstGeom>
          <a:noFill/>
        </p:spPr>
      </p:pic>
      <p:pic>
        <p:nvPicPr>
          <p:cNvPr id="24592" name="Picture 16" descr="Image associÃ©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4429132"/>
            <a:ext cx="2857488" cy="146589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57224" y="357166"/>
            <a:ext cx="473911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II/Les Tuyaux en Polyéthylène (AEP)</a:t>
            </a:r>
            <a:endParaRPr lang="fr-FR" sz="2400" b="1" dirty="0"/>
          </a:p>
        </p:txBody>
      </p:sp>
      <p:pic>
        <p:nvPicPr>
          <p:cNvPr id="10" name="Picture 2" descr="E:\2018 2019\Matière CES\plomberie et assinaissement\photos livre de Gérard Calvat\20190615_100845.jpg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 l="22656" t="23611" r="4687" b="4166"/>
          <a:stretch>
            <a:fillRect/>
          </a:stretch>
        </p:blipFill>
        <p:spPr bwMode="auto">
          <a:xfrm>
            <a:off x="285720" y="4293169"/>
            <a:ext cx="6143668" cy="2564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85720" y="642918"/>
            <a:ext cx="84613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b="1" dirty="0"/>
              <a:t>      LES CANALISATIONS FLEXIBLES</a:t>
            </a:r>
            <a:r>
              <a:rPr lang="fr-FR" dirty="0"/>
              <a:t>  </a:t>
            </a:r>
          </a:p>
          <a:p>
            <a:r>
              <a:rPr lang="fr-FR" dirty="0"/>
              <a:t>             Les tuyaux flexibles s'utilisent de plus en plus dans les installations </a:t>
            </a:r>
          </a:p>
          <a:p>
            <a:r>
              <a:rPr lang="fr-FR" dirty="0"/>
              <a:t>      sanitaires car il permettent un </a:t>
            </a:r>
            <a:r>
              <a:rPr lang="fr-FR" dirty="0">
                <a:solidFill>
                  <a:srgbClr val="FF0000"/>
                </a:solidFill>
              </a:rPr>
              <a:t>raccordement simple et  rapide</a:t>
            </a:r>
            <a:r>
              <a:rPr lang="fr-FR" dirty="0"/>
              <a:t> entre </a:t>
            </a:r>
          </a:p>
          <a:p>
            <a:r>
              <a:rPr lang="fr-FR" dirty="0"/>
              <a:t>      éléments. </a:t>
            </a:r>
            <a:r>
              <a:rPr lang="fr-FR" dirty="0" err="1"/>
              <a:t>I’utilisation</a:t>
            </a:r>
            <a:r>
              <a:rPr lang="fr-FR" dirty="0"/>
              <a:t> de ces tuyaux s’envisage essentiellement lorsque</a:t>
            </a:r>
          </a:p>
          <a:p>
            <a:r>
              <a:rPr lang="fr-FR" dirty="0"/>
              <a:t>      </a:t>
            </a:r>
            <a:r>
              <a:rPr lang="fr-FR" dirty="0">
                <a:solidFill>
                  <a:srgbClr val="FF0000"/>
                </a:solidFill>
              </a:rPr>
              <a:t>l'installation peut être dissimulée</a:t>
            </a:r>
            <a:r>
              <a:rPr lang="fr-FR" dirty="0"/>
              <a:t>,  ou dans le cas de </a:t>
            </a:r>
            <a:r>
              <a:rPr lang="fr-FR" dirty="0">
                <a:solidFill>
                  <a:srgbClr val="FF0000"/>
                </a:solidFill>
              </a:rPr>
              <a:t>bidet pivotant</a:t>
            </a:r>
            <a:r>
              <a:rPr lang="fr-FR" dirty="0"/>
              <a:t>.</a:t>
            </a:r>
          </a:p>
        </p:txBody>
      </p:sp>
      <p:pic>
        <p:nvPicPr>
          <p:cNvPr id="1026" name="Picture 2" descr="http://www.guide-plomberie.fr/wp-content/uploads/changer-flexible-622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396" y="2786057"/>
            <a:ext cx="7257628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Pour la distribution, les tuyaux flexibles peuvent </a:t>
            </a:r>
          </a:p>
          <a:p>
            <a:r>
              <a:rPr lang="fr-FR" dirty="0" smtClean="0"/>
              <a:t>  soit </a:t>
            </a:r>
            <a:r>
              <a:rPr lang="fr-FR" dirty="0" smtClean="0">
                <a:solidFill>
                  <a:srgbClr val="FF0000"/>
                </a:solidFill>
              </a:rPr>
              <a:t>faire partie intégrante</a:t>
            </a:r>
            <a:r>
              <a:rPr lang="fr-FR" dirty="0" smtClean="0"/>
              <a:t> du réseau sanitaire, </a:t>
            </a:r>
          </a:p>
          <a:p>
            <a:r>
              <a:rPr lang="fr-FR" dirty="0" smtClean="0"/>
              <a:t>  c'est-à-dire être </a:t>
            </a:r>
            <a:r>
              <a:rPr lang="fr-FR" dirty="0" smtClean="0">
                <a:solidFill>
                  <a:srgbClr val="FF0000"/>
                </a:solidFill>
              </a:rPr>
              <a:t>montés entre deux tronçons</a:t>
            </a:r>
            <a:r>
              <a:rPr lang="fr-FR" dirty="0" smtClean="0"/>
              <a:t> de tube rigide</a:t>
            </a:r>
          </a:p>
          <a:p>
            <a:r>
              <a:rPr lang="fr-FR" dirty="0" smtClean="0"/>
              <a:t>  (raccordement entre la colonne montante </a:t>
            </a:r>
          </a:p>
          <a:p>
            <a:r>
              <a:rPr lang="fr-FR" dirty="0" smtClean="0"/>
              <a:t>  et la rampe d'alimentation),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85720" y="24288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soit </a:t>
            </a:r>
            <a:r>
              <a:rPr lang="fr-FR" dirty="0" smtClean="0">
                <a:solidFill>
                  <a:srgbClr val="FF0000"/>
                </a:solidFill>
              </a:rPr>
              <a:t>servir de liaison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entre un tube d'alimentation rigide et </a:t>
            </a:r>
          </a:p>
          <a:p>
            <a:r>
              <a:rPr lang="fr-FR" dirty="0" smtClean="0"/>
              <a:t>  un appareil sanitaire (raccordement entre la </a:t>
            </a:r>
          </a:p>
          <a:p>
            <a:r>
              <a:rPr lang="fr-FR" dirty="0" smtClean="0"/>
              <a:t>  rampe d'alimentation et l'appareil sanitaire ou   raccordement direct entre la colonne </a:t>
            </a:r>
          </a:p>
          <a:p>
            <a:r>
              <a:rPr lang="fr-FR" dirty="0" smtClean="0"/>
              <a:t>  montante et l'appareil sanitaire).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7158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Ces flexibles sont beaucoup utilisés dans les composants sanitaires car ils permettent   une rapidité de montage.</a:t>
            </a:r>
            <a:endParaRPr lang="fr-FR" dirty="0"/>
          </a:p>
        </p:txBody>
      </p:sp>
      <p:pic>
        <p:nvPicPr>
          <p:cNvPr id="66562" name="Picture 2" descr="https://i.ytimg.com/vi/a9rrZc_Tiw4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657600" cy="2057400"/>
          </a:xfrm>
          <a:prstGeom prst="rect">
            <a:avLst/>
          </a:prstGeom>
          <a:noFill/>
        </p:spPr>
      </p:pic>
      <p:pic>
        <p:nvPicPr>
          <p:cNvPr id="6" name="Picture 11" descr="LabWetSi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964" y="4461619"/>
            <a:ext cx="3667049" cy="189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00034" y="785794"/>
            <a:ext cx="82804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b="1" dirty="0" smtClean="0"/>
              <a:t>2</a:t>
            </a:r>
            <a:r>
              <a:rPr lang="fr-FR" b="1" dirty="0"/>
              <a:t>/</a:t>
            </a:r>
            <a:r>
              <a:rPr lang="fr-FR" dirty="0"/>
              <a:t> </a:t>
            </a:r>
            <a:r>
              <a:rPr lang="fr-FR" b="1" dirty="0"/>
              <a:t>la disposition des canalisations et des appareils de robinetterie.</a:t>
            </a:r>
            <a:endParaRPr lang="fr-FR" dirty="0"/>
          </a:p>
          <a:p>
            <a:r>
              <a:rPr lang="fr-FR" dirty="0"/>
              <a:t>              Ici</a:t>
            </a:r>
            <a:r>
              <a:rPr lang="fr-FR" dirty="0" smtClean="0"/>
              <a:t>, il </a:t>
            </a:r>
            <a:r>
              <a:rPr lang="fr-FR" dirty="0"/>
              <a:t>faut  tenir compte de plusieurs impératifs. A </a:t>
            </a:r>
            <a:r>
              <a:rPr lang="fr-FR" dirty="0" smtClean="0"/>
              <a:t>savoir :</a:t>
            </a:r>
            <a:endParaRPr lang="fr-F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71472" y="2319339"/>
            <a:ext cx="79200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b="1" dirty="0"/>
              <a:t>      b/ Impératif d’ordre technique et pratique :</a:t>
            </a:r>
            <a:endParaRPr lang="fr-FR" dirty="0"/>
          </a:p>
          <a:p>
            <a:r>
              <a:rPr lang="fr-FR" dirty="0"/>
              <a:t>          Choisir </a:t>
            </a:r>
            <a:r>
              <a:rPr lang="fr-FR" b="1" dirty="0">
                <a:solidFill>
                  <a:srgbClr val="FF0000"/>
                </a:solidFill>
              </a:rPr>
              <a:t>un tracé aussi simple </a:t>
            </a:r>
            <a:r>
              <a:rPr lang="fr-FR" dirty="0"/>
              <a:t>que possible en marquant les traversées </a:t>
            </a:r>
          </a:p>
          <a:p>
            <a:r>
              <a:rPr lang="fr-FR" dirty="0"/>
              <a:t>      des planché et des murs</a:t>
            </a:r>
            <a:r>
              <a:rPr lang="fr-FR" dirty="0" smtClean="0"/>
              <a:t>. (</a:t>
            </a:r>
            <a:r>
              <a:rPr lang="fr-FR" dirty="0"/>
              <a:t>on doit mettre des </a:t>
            </a:r>
            <a:r>
              <a:rPr lang="fr-FR" dirty="0" smtClean="0"/>
              <a:t>gaines ou fourreaux </a:t>
            </a:r>
            <a:r>
              <a:rPr lang="fr-FR" dirty="0"/>
              <a:t>a faces démontables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" name="Picture 8" descr="nahtadj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2425682" cy="206236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273520" y="5781695"/>
            <a:ext cx="6286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317970" y="6142057"/>
            <a:ext cx="6286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002058" y="5467370"/>
            <a:ext cx="1260475" cy="819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757833" y="5675332"/>
            <a:ext cx="1171621" cy="53975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/>
              <a:t>gaine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5262533" y="5916632"/>
            <a:ext cx="450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0034" y="285728"/>
            <a:ext cx="217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Recommandations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1714488"/>
            <a:ext cx="5572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a/</a:t>
            </a:r>
            <a:r>
              <a:rPr lang="fr-FR" dirty="0" smtClean="0"/>
              <a:t> </a:t>
            </a:r>
            <a:r>
              <a:rPr lang="fr-FR" b="1" dirty="0" smtClean="0"/>
              <a:t>Impératif d’ordre économique  :</a:t>
            </a:r>
          </a:p>
          <a:p>
            <a:r>
              <a:rPr lang="fr-FR" dirty="0" smtClean="0"/>
              <a:t>             Choisir un tracé aussi </a:t>
            </a:r>
            <a:r>
              <a:rPr lang="fr-FR" b="1" dirty="0" smtClean="0">
                <a:solidFill>
                  <a:srgbClr val="FF0000"/>
                </a:solidFill>
              </a:rPr>
              <a:t>court que possible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57224" y="370261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 R :</a:t>
            </a:r>
            <a:r>
              <a:rPr lang="fr-FR" dirty="0" smtClean="0"/>
              <a:t>celles-ci doivent être réaliser en même temps que les grands œuvres.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34" y="285728"/>
            <a:ext cx="217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Recommandations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857232"/>
            <a:ext cx="3762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IMPERATIFS D'ORDRE ESTETIQUE: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357290" y="128586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réalisation apparente sera relativement discrète si elle tienne compte des recommandations suivantes :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1285852" y="214311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 -Passer les conduites dans des locaux non habités : </a:t>
            </a:r>
          </a:p>
          <a:p>
            <a:r>
              <a:rPr lang="fr-FR" sz="2000" dirty="0" smtClean="0"/>
              <a:t>     caves, débarras, dégagements, ateliers , garages, buanderies, etc. ...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285852" y="3000372"/>
            <a:ext cx="7858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-éviter les " traînants " de grande longueur.</a:t>
            </a:r>
          </a:p>
          <a:p>
            <a:r>
              <a:rPr lang="fr-FR" sz="2000" dirty="0" smtClean="0"/>
              <a:t>      (Ne pouvant être posés horizontalement ( pente )).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52" y="3929066"/>
            <a:ext cx="7858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- réduire leur longueur en prévoyant un nombre suffisant de colonnes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285852" y="4429132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-Les inévitables " traînants " seront de préférence posés " sur plinthe «c'est-à-dire ni trop près ni trop loin du plancher ( 6 à 10 cm  dans les locaux habités et, " au plafond " dans les sous-sols).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988" y="285728"/>
            <a:ext cx="2103437" cy="18002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11863" y="2039916"/>
            <a:ext cx="1620837" cy="4048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FIG 1</a:t>
            </a:r>
          </a:p>
        </p:txBody>
      </p:sp>
      <p:pic>
        <p:nvPicPr>
          <p:cNvPr id="5" name="Picture 9" descr="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691060"/>
            <a:ext cx="2116137" cy="188118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967413" y="4256081"/>
            <a:ext cx="1620837" cy="4048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 dirty="0"/>
              <a:t>FIG 2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11871" y="6491285"/>
            <a:ext cx="1620837" cy="4048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FIG 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0034" y="285728"/>
            <a:ext cx="217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Recommandations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12110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 -disposer les colonnes dans les angles </a:t>
            </a:r>
          </a:p>
          <a:p>
            <a:r>
              <a:rPr lang="fr-FR" dirty="0" smtClean="0"/>
              <a:t>    formés par les parois -FIG1-.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14380" y="2577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(on peut parfois les dissimuler derrière une tenture ou dans </a:t>
            </a:r>
          </a:p>
          <a:p>
            <a:r>
              <a:rPr lang="fr-FR" dirty="0" smtClean="0"/>
              <a:t>    un placard)-FIG2-,</a:t>
            </a:r>
            <a:endParaRPr lang="fr-FR" dirty="0"/>
          </a:p>
        </p:txBody>
      </p:sp>
      <p:pic>
        <p:nvPicPr>
          <p:cNvPr id="13" name="Picture 10" descr="4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71744"/>
            <a:ext cx="2143140" cy="171451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71472" y="4648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-fixer les conduites de manière à, ce qu'elles soient et restent rigoureusement parallèles entre elles et à la paroi.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71504" y="5648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-éviter surtout de faire suivre un même trajet par plusieurs conduites de pentes contraires ou différentes-FIG3-.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928802"/>
            <a:ext cx="79296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La plomberie sanitaires, au sens où on les entend communément,         comprennent </a:t>
            </a:r>
            <a:r>
              <a:rPr lang="fr-FR" b="1" dirty="0" smtClean="0">
                <a:solidFill>
                  <a:srgbClr val="FF0000"/>
                </a:solidFill>
              </a:rPr>
              <a:t>tous les organes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tous les appareils </a:t>
            </a:r>
            <a:r>
              <a:rPr lang="fr-FR" dirty="0" smtClean="0"/>
              <a:t>et tous les </a:t>
            </a:r>
            <a:r>
              <a:rPr lang="fr-FR" b="1" dirty="0" smtClean="0">
                <a:solidFill>
                  <a:srgbClr val="FF0000"/>
                </a:solidFill>
              </a:rPr>
              <a:t>produits </a:t>
            </a:r>
            <a:r>
              <a:rPr lang="fr-FR" dirty="0" smtClean="0"/>
              <a:t>permettant </a:t>
            </a:r>
            <a:r>
              <a:rPr lang="fr-FR" sz="2400" b="1" dirty="0" smtClean="0">
                <a:solidFill>
                  <a:srgbClr val="0070C0"/>
                </a:solidFill>
              </a:rPr>
              <a:t>l'alimentation, l'évacuation et l'utilisation de l'eau  et de gaz,  à l'intérieur des bâtiments d'habitation </a:t>
            </a:r>
            <a:r>
              <a:rPr lang="fr-FR" dirty="0" smtClean="0"/>
              <a:t>ou non, cette eau étant utilisée essentiellement pour des </a:t>
            </a:r>
            <a:r>
              <a:rPr lang="fr-FR" b="1" u="sng" dirty="0" smtClean="0">
                <a:solidFill>
                  <a:srgbClr val="0070C0"/>
                </a:solidFill>
              </a:rPr>
              <a:t>raisons d'hygiènes </a:t>
            </a:r>
            <a:r>
              <a:rPr lang="fr-FR" dirty="0" smtClean="0"/>
              <a:t>(nettoyage corporel...), pour des </a:t>
            </a:r>
            <a:r>
              <a:rPr lang="fr-FR" b="1" dirty="0" smtClean="0">
                <a:solidFill>
                  <a:srgbClr val="0070C0"/>
                </a:solidFill>
              </a:rPr>
              <a:t>besoins naturels </a:t>
            </a:r>
            <a:r>
              <a:rPr lang="fr-FR" dirty="0" smtClean="0"/>
              <a:t>(boisson...), pour </a:t>
            </a:r>
            <a:r>
              <a:rPr lang="fr-FR" b="1" dirty="0" smtClean="0">
                <a:solidFill>
                  <a:srgbClr val="0070C0"/>
                </a:solidFill>
              </a:rPr>
              <a:t>le nettoyage domestique</a:t>
            </a:r>
            <a:r>
              <a:rPr lang="fr-FR" dirty="0" smtClean="0"/>
              <a:t> (vaisselle...)…ECT.</a:t>
            </a:r>
          </a:p>
          <a:p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714348" y="4286256"/>
            <a:ext cx="254896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L’Alimentation en eau:</a:t>
            </a:r>
            <a:endParaRPr lang="fr-FR" sz="20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1214422"/>
            <a:ext cx="2646302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La plomberie Sanitaire:</a:t>
            </a:r>
            <a:endParaRPr lang="fr-FR" sz="2000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492919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On désigne par Alimentation en eau potable l’ensemble des </a:t>
            </a:r>
            <a:r>
              <a:rPr lang="fr-FR" sz="2000" b="1" dirty="0" smtClean="0">
                <a:solidFill>
                  <a:srgbClr val="0070C0"/>
                </a:solidFill>
              </a:rPr>
              <a:t>systèmes de captage, L’Adduction, le traitement et le stockage, et la distribution </a:t>
            </a:r>
            <a:r>
              <a:rPr lang="fr-FR" sz="2000" dirty="0" smtClean="0"/>
              <a:t>de l’eau dans le but et de fournir l’eau aux consommateurs.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-2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« De la circulation de l'eau dans l'installation sanitaire,  à l'audition du bruit » 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schéma de l'ensemble du processus</a:t>
            </a:r>
            <a:endParaRPr lang="fr-FR" b="1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428596" y="754058"/>
          <a:ext cx="8215370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4282" y="27860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dirty="0" smtClean="0"/>
              <a:t>Frottements dans les canalisations</a:t>
            </a:r>
          </a:p>
          <a:p>
            <a:pPr>
              <a:buFontTx/>
              <a:buChar char="•"/>
            </a:pPr>
            <a:r>
              <a:rPr lang="fr-FR" dirty="0" smtClean="0"/>
              <a:t>Turbulences a la rencontre des obstacles: coudes, robinetterie,…</a:t>
            </a:r>
            <a:r>
              <a:rPr lang="fr-FR" dirty="0" err="1" smtClean="0"/>
              <a:t>etc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0034" y="432352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Transmission par les parois des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 canalisations: </a:t>
            </a:r>
            <a:r>
              <a:rPr lang="fr-FR" sz="2000" b="1" u="sng" dirty="0" smtClean="0">
                <a:solidFill>
                  <a:srgbClr val="FF0000"/>
                </a:solidFill>
              </a:rPr>
              <a:t>Transmission Solide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46" y="27146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Char char="•"/>
            </a:pPr>
            <a:r>
              <a:rPr lang="fr-FR" b="1" dirty="0" smtClean="0"/>
              <a:t>Les Robinets</a:t>
            </a:r>
          </a:p>
          <a:p>
            <a:pPr lvl="0" indent="-3429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Char char="•"/>
            </a:pPr>
            <a:r>
              <a:rPr lang="fr-FR" dirty="0" smtClean="0"/>
              <a:t>-Impact du jet sur les appareils et le bruit de jet des plan d'eau.</a:t>
            </a:r>
          </a:p>
          <a:p>
            <a:pPr lvl="0" indent="-3429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Char char="•"/>
            </a:pPr>
            <a:r>
              <a:rPr lang="fr-FR" b="1" dirty="0" smtClean="0"/>
              <a:t>+les  Installations électriques</a:t>
            </a: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5072066" y="432352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Rayonnement direct dans l'atmosphère     (bruit aérien) : </a:t>
            </a:r>
            <a:r>
              <a:rPr lang="fr-FR" sz="2000" b="1" u="sng" dirty="0" smtClean="0">
                <a:solidFill>
                  <a:srgbClr val="00B0F0"/>
                </a:solidFill>
              </a:rPr>
              <a:t>Transmission Aérienne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16" y="5640189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TRANSMISSION AUX </a:t>
            </a:r>
          </a:p>
          <a:p>
            <a:pPr algn="ctr"/>
            <a:r>
              <a:rPr lang="fr-FR" b="1" dirty="0" smtClean="0">
                <a:solidFill>
                  <a:srgbClr val="FFC000"/>
                </a:solidFill>
              </a:rPr>
              <a:t>PAROIS ET STRUCTURE</a:t>
            </a:r>
            <a:r>
              <a:rPr lang="fr-FR" dirty="0" smtClean="0">
                <a:solidFill>
                  <a:srgbClr val="FFC000"/>
                </a:solidFill>
              </a:rPr>
              <a:t> DE L'IMMEUBLE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6357950" y="3929066"/>
            <a:ext cx="714380" cy="285752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1785918" y="3929066"/>
            <a:ext cx="714380" cy="2857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ouvrante 12"/>
          <p:cNvSpPr/>
          <p:nvPr/>
        </p:nvSpPr>
        <p:spPr>
          <a:xfrm rot="16200000">
            <a:off x="4214810" y="3429000"/>
            <a:ext cx="714380" cy="3714776"/>
          </a:xfrm>
          <a:prstGeom prst="leftBrac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omberie schéma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247923"/>
            <a:ext cx="9144000" cy="439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643174" y="92867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Représentation graphique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omberie 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68475" y="0"/>
            <a:ext cx="5605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omberie 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61975" y="0"/>
            <a:ext cx="8018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omberie 3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8588"/>
            <a:ext cx="9144000" cy="659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95504"/>
            <a:ext cx="2714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Le captage de l’eau :</a:t>
            </a:r>
            <a:r>
              <a:rPr lang="fr-FR" dirty="0" smtClean="0"/>
              <a:t> une fois que la qualité de l’eau a été contrôlée par une station d’alerte, un périmètre de sécurité est installé afin de commencer le pompage.</a:t>
            </a:r>
            <a:endParaRPr lang="fr-FR" dirty="0"/>
          </a:p>
        </p:txBody>
      </p:sp>
      <p:pic>
        <p:nvPicPr>
          <p:cNvPr id="3" name="Picture 2" descr="https://www.waterlogic.fr/media/france/images/d-ou-vient-l-eau-du-robinet-cycle.jpg"/>
          <p:cNvPicPr>
            <a:picLocks noChangeAspect="1" noChangeArrowheads="1"/>
          </p:cNvPicPr>
          <p:nvPr/>
        </p:nvPicPr>
        <p:blipFill>
          <a:blip r:embed="rId2"/>
          <a:srcRect l="7272" t="14151" r="65720" b="48113"/>
          <a:stretch>
            <a:fillRect/>
          </a:stretch>
        </p:blipFill>
        <p:spPr bwMode="auto">
          <a:xfrm>
            <a:off x="0" y="709578"/>
            <a:ext cx="1857388" cy="1714512"/>
          </a:xfrm>
          <a:prstGeom prst="rect">
            <a:avLst/>
          </a:prstGeom>
          <a:noFill/>
        </p:spPr>
      </p:pic>
      <p:pic>
        <p:nvPicPr>
          <p:cNvPr id="4" name="Picture 2" descr="https://www.waterlogic.fr/media/france/images/d-ou-vient-l-eau-du-robinet-cycle.jpg"/>
          <p:cNvPicPr>
            <a:picLocks noChangeAspect="1" noChangeArrowheads="1"/>
          </p:cNvPicPr>
          <p:nvPr/>
        </p:nvPicPr>
        <p:blipFill>
          <a:blip r:embed="rId2"/>
          <a:srcRect l="36358" t="14151" r="36634" b="48113"/>
          <a:stretch>
            <a:fillRect/>
          </a:stretch>
        </p:blipFill>
        <p:spPr bwMode="auto">
          <a:xfrm>
            <a:off x="3428992" y="709578"/>
            <a:ext cx="1857388" cy="17145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00364" y="2495504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Le dégrillage et le tamisage :</a:t>
            </a:r>
            <a:r>
              <a:rPr lang="fr-FR" dirty="0" smtClean="0"/>
              <a:t> l’eau passe à travers des grilles plus ou moins fines qui vont la débarrasser de ses déchets.</a:t>
            </a:r>
            <a:endParaRPr lang="fr-FR" dirty="0"/>
          </a:p>
        </p:txBody>
      </p:sp>
      <p:pic>
        <p:nvPicPr>
          <p:cNvPr id="6" name="Picture 2" descr="https://www.waterlogic.fr/media/france/images/d-ou-vient-l-eau-du-robinet-cycle.jpg"/>
          <p:cNvPicPr>
            <a:picLocks noChangeAspect="1" noChangeArrowheads="1"/>
          </p:cNvPicPr>
          <p:nvPr/>
        </p:nvPicPr>
        <p:blipFill>
          <a:blip r:embed="rId2"/>
          <a:srcRect l="64405" t="14151" r="8587" b="48113"/>
          <a:stretch>
            <a:fillRect/>
          </a:stretch>
        </p:blipFill>
        <p:spPr bwMode="auto">
          <a:xfrm>
            <a:off x="7286612" y="709578"/>
            <a:ext cx="1857388" cy="1714512"/>
          </a:xfrm>
          <a:prstGeom prst="rect">
            <a:avLst/>
          </a:prstGeom>
          <a:noFill/>
        </p:spPr>
      </p:pic>
      <p:pic>
        <p:nvPicPr>
          <p:cNvPr id="7" name="Picture 2" descr="https://www.waterlogic.fr/media/france/images/d-ou-vient-l-eau-du-robinet-cycle.jpg"/>
          <p:cNvPicPr>
            <a:picLocks noChangeAspect="1" noChangeArrowheads="1"/>
          </p:cNvPicPr>
          <p:nvPr/>
        </p:nvPicPr>
        <p:blipFill>
          <a:blip r:embed="rId2"/>
          <a:srcRect l="7272" t="53459" r="64681" b="7232"/>
          <a:stretch>
            <a:fillRect/>
          </a:stretch>
        </p:blipFill>
        <p:spPr bwMode="auto">
          <a:xfrm>
            <a:off x="0" y="2558189"/>
            <a:ext cx="1928826" cy="17859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29388" y="2495504"/>
            <a:ext cx="2714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La floculation et la décantation :</a:t>
            </a:r>
            <a:r>
              <a:rPr lang="fr-FR" dirty="0" smtClean="0"/>
              <a:t> grâce à l’ajout d’un coagulant, les matières en suspension se rassemblent en flocons, prennent du poids et vont s’échouer au fond des bassins.</a:t>
            </a:r>
            <a:endParaRPr lang="fr-FR" dirty="0"/>
          </a:p>
        </p:txBody>
      </p:sp>
      <p:pic>
        <p:nvPicPr>
          <p:cNvPr id="9" name="Picture 2" descr="https://www.waterlogic.fr/media/france/images/d-ou-vient-l-eau-du-robinet-cycle.jpg"/>
          <p:cNvPicPr>
            <a:picLocks noChangeAspect="1" noChangeArrowheads="1"/>
          </p:cNvPicPr>
          <p:nvPr/>
        </p:nvPicPr>
        <p:blipFill>
          <a:blip r:embed="rId2"/>
          <a:srcRect l="36358" t="53459" r="36634" b="7232"/>
          <a:stretch>
            <a:fillRect/>
          </a:stretch>
        </p:blipFill>
        <p:spPr bwMode="auto">
          <a:xfrm>
            <a:off x="3428992" y="2701065"/>
            <a:ext cx="1857388" cy="1785950"/>
          </a:xfrm>
          <a:prstGeom prst="rect">
            <a:avLst/>
          </a:prstGeom>
          <a:noFill/>
        </p:spPr>
      </p:pic>
      <p:pic>
        <p:nvPicPr>
          <p:cNvPr id="10" name="Picture 2" descr="https://www.waterlogic.fr/media/france/images/d-ou-vient-l-eau-du-robinet-cycle.jpg"/>
          <p:cNvPicPr>
            <a:picLocks noChangeAspect="1" noChangeArrowheads="1"/>
          </p:cNvPicPr>
          <p:nvPr/>
        </p:nvPicPr>
        <p:blipFill>
          <a:blip r:embed="rId2"/>
          <a:srcRect l="64405" t="53459" r="8587" b="7232"/>
          <a:stretch>
            <a:fillRect/>
          </a:stretch>
        </p:blipFill>
        <p:spPr bwMode="auto">
          <a:xfrm>
            <a:off x="7286644" y="2701065"/>
            <a:ext cx="1857356" cy="17859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4344139"/>
            <a:ext cx="30718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la filtration sur sable</a:t>
            </a:r>
            <a:r>
              <a:rPr lang="fr-FR" dirty="0" smtClean="0"/>
              <a:t>, </a:t>
            </a:r>
            <a:r>
              <a:rPr lang="fr-FR" b="1" dirty="0" smtClean="0"/>
              <a:t>l’ozonation</a:t>
            </a:r>
            <a:r>
              <a:rPr lang="fr-FR" dirty="0" smtClean="0"/>
              <a:t>, qui est un procédé bactéricide et antivirus, l</a:t>
            </a:r>
            <a:r>
              <a:rPr lang="fr-FR" b="1" dirty="0" smtClean="0"/>
              <a:t>a filtration au charbon actif</a:t>
            </a:r>
            <a:r>
              <a:rPr lang="fr-FR" dirty="0" smtClean="0"/>
              <a:t>, qui retient des micropolluants et améliore la saveur. </a:t>
            </a:r>
            <a:r>
              <a:rPr lang="fr-FR" b="1" dirty="0" smtClean="0"/>
              <a:t>la chloration</a:t>
            </a:r>
            <a:r>
              <a:rPr lang="fr-FR" dirty="0" smtClean="0"/>
              <a:t>, c’est essentiellement l’</a:t>
            </a:r>
            <a:r>
              <a:rPr lang="fr-FR" dirty="0" err="1" smtClean="0"/>
              <a:t>antibactériologique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214678" y="4487015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l’eau une fois potable, elle est acheminée vers des châteaux d’eau des communes</a:t>
            </a:r>
            <a:r>
              <a:rPr lang="fr-FR" dirty="0" smtClean="0"/>
              <a:t> placés en hauteur pour y être stockée.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00826" y="4487015"/>
            <a:ext cx="2643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’eau est ensuite distribuée</a:t>
            </a:r>
            <a:r>
              <a:rPr lang="fr-FR" dirty="0" smtClean="0"/>
              <a:t>, et c’est là que nous intervenons, en ouvrant nos robinets, en prenant nos douches et en tirant nos chasses d’eau…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5720" y="142852"/>
            <a:ext cx="850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 réseau d’acheminement de l’eau, de la source jusqu’au robinet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Le petit cycle de l'e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7429520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4" name="Chevron 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Stockage et Distribution</a:t>
              </a:r>
              <a:endParaRPr lang="fr-FR" sz="1400" u="none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7" name="Chevron 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/>
                <a:t>Captage de l’Eau</a:t>
              </a:r>
              <a:endParaRPr lang="fr-FR" sz="2000" u="none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rgbClr val="00B0F0"/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rgbClr val="00B0F0"/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rgbClr val="00B0F0"/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rgbClr val="00B0F0"/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1" name="Accolade fermante 20"/>
          <p:cNvSpPr/>
          <p:nvPr/>
        </p:nvSpPr>
        <p:spPr>
          <a:xfrm rot="5400000">
            <a:off x="4143372" y="-2071726"/>
            <a:ext cx="714380" cy="600079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405137" y="1357298"/>
            <a:ext cx="223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Traitement de l’eau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9940" name="Picture 4" descr="http://www.sonede.com.tn/fileadmin/medias/img/TRAITEMENT-EAU-POTA-WEB-SONEDE.gif"/>
          <p:cNvPicPr>
            <a:picLocks noChangeAspect="1" noChangeArrowheads="1"/>
          </p:cNvPicPr>
          <p:nvPr/>
        </p:nvPicPr>
        <p:blipFill>
          <a:blip r:embed="rId2"/>
          <a:srcRect t="25532" r="65779"/>
          <a:stretch>
            <a:fillRect/>
          </a:stretch>
        </p:blipFill>
        <p:spPr bwMode="auto">
          <a:xfrm>
            <a:off x="357158" y="2500306"/>
            <a:ext cx="2428892" cy="250033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357290" y="4929198"/>
            <a:ext cx="1252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 smtClean="0"/>
              <a:t>Dégrillage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3143240" y="5000636"/>
            <a:ext cx="1360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 smtClean="0"/>
              <a:t>Floculation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5072066" y="5000636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 smtClean="0"/>
              <a:t>Filtration</a:t>
            </a:r>
            <a:endParaRPr lang="fr-FR" sz="2000" dirty="0"/>
          </a:p>
        </p:txBody>
      </p:sp>
      <p:sp>
        <p:nvSpPr>
          <p:cNvPr id="30" name="Rectangle 29"/>
          <p:cNvSpPr/>
          <p:nvPr/>
        </p:nvSpPr>
        <p:spPr>
          <a:xfrm>
            <a:off x="6929454" y="5000636"/>
            <a:ext cx="118096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/>
              <a:t>Chloration</a:t>
            </a:r>
            <a:endParaRPr lang="fr-FR" dirty="0"/>
          </a:p>
        </p:txBody>
      </p:sp>
      <p:pic>
        <p:nvPicPr>
          <p:cNvPr id="31" name="Picture 4" descr="http://www.sonede.com.tn/fileadmin/medias/img/TRAITEMENT-EAU-POTA-WEB-SONEDE.gif"/>
          <p:cNvPicPr>
            <a:picLocks noChangeAspect="1" noChangeArrowheads="1"/>
          </p:cNvPicPr>
          <p:nvPr/>
        </p:nvPicPr>
        <p:blipFill>
          <a:blip r:embed="rId2"/>
          <a:srcRect l="33214" t="25532" r="45649"/>
          <a:stretch>
            <a:fillRect/>
          </a:stretch>
        </p:blipFill>
        <p:spPr bwMode="auto">
          <a:xfrm>
            <a:off x="3071802" y="2500306"/>
            <a:ext cx="1500198" cy="2500330"/>
          </a:xfrm>
          <a:prstGeom prst="rect">
            <a:avLst/>
          </a:prstGeom>
          <a:noFill/>
        </p:spPr>
      </p:pic>
      <p:pic>
        <p:nvPicPr>
          <p:cNvPr id="32" name="Picture 4" descr="http://www.sonede.com.tn/fileadmin/medias/img/TRAITEMENT-EAU-POTA-WEB-SONEDE.gif"/>
          <p:cNvPicPr>
            <a:picLocks noChangeAspect="1" noChangeArrowheads="1"/>
          </p:cNvPicPr>
          <p:nvPr/>
        </p:nvPicPr>
        <p:blipFill>
          <a:blip r:embed="rId2"/>
          <a:srcRect l="53344" t="25532" r="25519"/>
          <a:stretch>
            <a:fillRect/>
          </a:stretch>
        </p:blipFill>
        <p:spPr bwMode="auto">
          <a:xfrm>
            <a:off x="4857752" y="2500306"/>
            <a:ext cx="1500198" cy="2500330"/>
          </a:xfrm>
          <a:prstGeom prst="rect">
            <a:avLst/>
          </a:prstGeom>
          <a:noFill/>
        </p:spPr>
      </p:pic>
      <p:pic>
        <p:nvPicPr>
          <p:cNvPr id="33" name="Picture 4" descr="http://www.sonede.com.tn/fileadmin/medias/img/TRAITEMENT-EAU-POTA-WEB-SONEDE.gif"/>
          <p:cNvPicPr>
            <a:picLocks noChangeAspect="1" noChangeArrowheads="1"/>
          </p:cNvPicPr>
          <p:nvPr/>
        </p:nvPicPr>
        <p:blipFill>
          <a:blip r:embed="rId2"/>
          <a:srcRect l="73474"/>
          <a:stretch>
            <a:fillRect/>
          </a:stretch>
        </p:blipFill>
        <p:spPr bwMode="auto">
          <a:xfrm>
            <a:off x="6689823" y="1643050"/>
            <a:ext cx="188270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28926" y="895633"/>
            <a:ext cx="298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Sources d’eau Potable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1785776" y="1318897"/>
            <a:ext cx="55007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>
            <a:off x="7001544" y="1604649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1500024" y="1604649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780300" y="1961839"/>
            <a:ext cx="26981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Sources profondes :</a:t>
            </a:r>
            <a:endParaRPr lang="fr-FR" sz="2400" b="1" dirty="0"/>
          </a:p>
        </p:txBody>
      </p:sp>
      <p:cxnSp>
        <p:nvCxnSpPr>
          <p:cNvPr id="39" name="Connecteur droit avec flèche 38"/>
          <p:cNvCxnSpPr/>
          <p:nvPr/>
        </p:nvCxnSpPr>
        <p:spPr>
          <a:xfrm rot="5400000">
            <a:off x="6972233" y="2671699"/>
            <a:ext cx="500066" cy="144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223513" y="3000372"/>
            <a:ext cx="2134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Eaux souterraines </a:t>
            </a:r>
            <a:endParaRPr lang="fr-FR" sz="2000" b="1" dirty="0"/>
          </a:p>
        </p:txBody>
      </p:sp>
      <p:cxnSp>
        <p:nvCxnSpPr>
          <p:cNvPr id="42" name="Connecteur droit avec flèche 41"/>
          <p:cNvCxnSpPr/>
          <p:nvPr/>
        </p:nvCxnSpPr>
        <p:spPr>
          <a:xfrm rot="5400000">
            <a:off x="3585336" y="3734865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51012" y="1961839"/>
            <a:ext cx="308116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Sources superficielles:</a:t>
            </a:r>
            <a:endParaRPr lang="fr-FR" sz="2400" b="1" dirty="0"/>
          </a:p>
        </p:txBody>
      </p:sp>
      <p:sp>
        <p:nvSpPr>
          <p:cNvPr id="44" name="Rectangle 43"/>
          <p:cNvSpPr/>
          <p:nvPr/>
        </p:nvSpPr>
        <p:spPr>
          <a:xfrm>
            <a:off x="3000364" y="3990633"/>
            <a:ext cx="171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Rivières, Lacs, </a:t>
            </a:r>
            <a:endParaRPr lang="fr-FR" sz="2000" b="1" dirty="0"/>
          </a:p>
        </p:txBody>
      </p:sp>
      <p:cxnSp>
        <p:nvCxnSpPr>
          <p:cNvPr id="45" name="Connecteur droit avec flèche 44"/>
          <p:cNvCxnSpPr/>
          <p:nvPr/>
        </p:nvCxnSpPr>
        <p:spPr>
          <a:xfrm rot="5400000">
            <a:off x="799254" y="3734865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084212" y="3449907"/>
            <a:ext cx="2773266" cy="121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16200000" flipH="1">
            <a:off x="1311384" y="2974840"/>
            <a:ext cx="961743" cy="126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85610" y="4033553"/>
            <a:ext cx="2454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/>
              <a:t>Captage en réservoir:</a:t>
            </a:r>
          </a:p>
          <a:p>
            <a:pPr algn="ctr"/>
            <a:r>
              <a:rPr lang="fr-FR" sz="2000" b="1" dirty="0" smtClean="0"/>
              <a:t>Ex: Barrages</a:t>
            </a:r>
            <a:endParaRPr lang="fr-FR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8000882" y="4357694"/>
            <a:ext cx="1000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Forages</a:t>
            </a:r>
            <a:endParaRPr lang="fr-FR" sz="2000" b="1" dirty="0"/>
          </a:p>
        </p:txBody>
      </p:sp>
      <p:cxnSp>
        <p:nvCxnSpPr>
          <p:cNvPr id="53" name="Connecteur droit avec flèche 52"/>
          <p:cNvCxnSpPr/>
          <p:nvPr/>
        </p:nvCxnSpPr>
        <p:spPr>
          <a:xfrm rot="5400000">
            <a:off x="8179548" y="3678962"/>
            <a:ext cx="500066" cy="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714866" y="3429000"/>
            <a:ext cx="271478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357676" y="4429132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Puits</a:t>
            </a:r>
            <a:endParaRPr lang="fr-FR" sz="2000" b="1" dirty="0"/>
          </a:p>
        </p:txBody>
      </p:sp>
      <p:pic>
        <p:nvPicPr>
          <p:cNvPr id="36866" name="Picture 2" descr="RÃ©sultat de recherche d'images pour &quot;rÃ©seau acheminement de l'eau du barrage au robinet&quot;"/>
          <p:cNvPicPr>
            <a:picLocks noChangeAspect="1" noChangeArrowheads="1"/>
          </p:cNvPicPr>
          <p:nvPr/>
        </p:nvPicPr>
        <p:blipFill>
          <a:blip r:embed="rId2"/>
          <a:srcRect r="34546"/>
          <a:stretch>
            <a:fillRect/>
          </a:stretch>
        </p:blipFill>
        <p:spPr bwMode="auto">
          <a:xfrm>
            <a:off x="0" y="5039049"/>
            <a:ext cx="2571736" cy="1571624"/>
          </a:xfrm>
          <a:prstGeom prst="rect">
            <a:avLst/>
          </a:prstGeom>
          <a:noFill/>
        </p:spPr>
      </p:pic>
      <p:sp>
        <p:nvSpPr>
          <p:cNvPr id="36868" name="AutoShape 4" descr="Le petit cycle de l'e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69" name="Picture 5" descr="E:\2018 2019\Matière CES\plomberie et assinaissement\cycle de l'eau.jpg"/>
          <p:cNvPicPr>
            <a:picLocks noChangeAspect="1" noChangeArrowheads="1"/>
          </p:cNvPicPr>
          <p:nvPr/>
        </p:nvPicPr>
        <p:blipFill>
          <a:blip r:embed="rId3"/>
          <a:srcRect l="23437" t="5991" r="54688" b="50000"/>
          <a:stretch>
            <a:fillRect/>
          </a:stretch>
        </p:blipFill>
        <p:spPr bwMode="auto">
          <a:xfrm>
            <a:off x="2643174" y="4681847"/>
            <a:ext cx="2000264" cy="1928826"/>
          </a:xfrm>
          <a:prstGeom prst="rect">
            <a:avLst/>
          </a:prstGeom>
          <a:noFill/>
        </p:spPr>
      </p:pic>
      <p:pic>
        <p:nvPicPr>
          <p:cNvPr id="36871" name="Picture 7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5515" r="14520"/>
          <a:stretch>
            <a:fillRect/>
          </a:stretch>
        </p:blipFill>
        <p:spPr bwMode="auto">
          <a:xfrm>
            <a:off x="4857752" y="4896161"/>
            <a:ext cx="2071702" cy="1728857"/>
          </a:xfrm>
          <a:prstGeom prst="rect">
            <a:avLst/>
          </a:prstGeom>
          <a:noFill/>
        </p:spPr>
      </p:pic>
      <p:sp>
        <p:nvSpPr>
          <p:cNvPr id="66" name="ZoneTexte 65"/>
          <p:cNvSpPr txBox="1"/>
          <p:nvPr/>
        </p:nvSpPr>
        <p:spPr>
          <a:xfrm>
            <a:off x="5000628" y="3857628"/>
            <a:ext cx="175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Profondeurs 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Entre 5m et 15m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rot="5400000">
            <a:off x="5464904" y="3678962"/>
            <a:ext cx="500066" cy="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3" name="Picture 9" descr="https://www.consommerdurable.com/wp-content/uploads/2013/01/PuitForage-300x225.jpg"/>
          <p:cNvPicPr>
            <a:picLocks noChangeAspect="1" noChangeArrowheads="1"/>
          </p:cNvPicPr>
          <p:nvPr/>
        </p:nvPicPr>
        <p:blipFill>
          <a:blip r:embed="rId5"/>
          <a:srcRect l="20001" r="14999"/>
          <a:stretch>
            <a:fillRect/>
          </a:stretch>
        </p:blipFill>
        <p:spPr bwMode="auto">
          <a:xfrm>
            <a:off x="7286612" y="4714875"/>
            <a:ext cx="1857388" cy="2143125"/>
          </a:xfrm>
          <a:prstGeom prst="rect">
            <a:avLst/>
          </a:prstGeom>
          <a:noFill/>
        </p:spPr>
      </p:pic>
      <p:pic>
        <p:nvPicPr>
          <p:cNvPr id="36875" name="Picture 11" descr="https://www.meridionaledeforage.com/wp-content/uploads/sites/1754/2015/11/d%C3%A9coupe-forage-dea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939987"/>
            <a:ext cx="2786082" cy="2918013"/>
          </a:xfrm>
          <a:prstGeom prst="rect">
            <a:avLst/>
          </a:prstGeom>
          <a:noFill/>
        </p:spPr>
      </p:pic>
      <p:sp>
        <p:nvSpPr>
          <p:cNvPr id="74" name="ZoneTexte 73"/>
          <p:cNvSpPr txBox="1"/>
          <p:nvPr/>
        </p:nvSpPr>
        <p:spPr>
          <a:xfrm>
            <a:off x="7755254" y="3857628"/>
            <a:ext cx="1388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Profondeurs 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Plus de 15m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7429520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77" name="Chevron 7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Stockage et Distribution</a:t>
              </a:r>
              <a:endParaRPr lang="fr-FR" sz="1400" u="none" kern="1200" dirty="0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</p:grpSpPr>
        <p:sp>
          <p:nvSpPr>
            <p:cNvPr id="80" name="Chevron 7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/>
                <a:t>Captage de l’Eau</a:t>
              </a:r>
              <a:endParaRPr lang="fr-FR" sz="2000" u="none" kern="1200" dirty="0"/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</p:grpSpPr>
        <p:sp>
          <p:nvSpPr>
            <p:cNvPr id="83" name="Chevron 8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50000"/>
            </a:schemeClr>
          </a:solidFill>
        </p:grpSpPr>
        <p:sp>
          <p:nvSpPr>
            <p:cNvPr id="86" name="Chevron 8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89" name="Chevron 8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92" name="Chevron 91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40" grpId="0"/>
      <p:bldP spid="43" grpId="0" animBg="1"/>
      <p:bldP spid="44" grpId="0"/>
      <p:bldP spid="48" grpId="0"/>
      <p:bldP spid="52" grpId="0"/>
      <p:bldP spid="55" grpId="0"/>
      <p:bldP spid="66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epuis son captage dans le milieu natureljusquâau robinet du consommateur lâeaunÃ©cessite de nombreuses infrastructurespour...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625" t="23487" r="6038" b="9185"/>
          <a:stretch>
            <a:fillRect/>
          </a:stretch>
        </p:blipFill>
        <p:spPr bwMode="auto">
          <a:xfrm>
            <a:off x="5214942" y="632032"/>
            <a:ext cx="3929058" cy="4582918"/>
          </a:xfrm>
          <a:prstGeom prst="rect">
            <a:avLst/>
          </a:prstGeom>
          <a:noFill/>
        </p:spPr>
      </p:pic>
      <p:pic>
        <p:nvPicPr>
          <p:cNvPr id="38914" name="Picture 2" descr="Depuis son captage dans le milieu natureljusquâau robinet du consommateur lâeaunÃ©cessite de nombreuses infrastructurespour..."/>
          <p:cNvPicPr>
            <a:picLocks noChangeAspect="1" noChangeArrowheads="1"/>
          </p:cNvPicPr>
          <p:nvPr/>
        </p:nvPicPr>
        <p:blipFill>
          <a:blip r:embed="rId2"/>
          <a:srcRect l="37230" t="23487" r="49375" b="9185"/>
          <a:stretch>
            <a:fillRect/>
          </a:stretch>
        </p:blipFill>
        <p:spPr bwMode="auto">
          <a:xfrm>
            <a:off x="4000496" y="632032"/>
            <a:ext cx="1214446" cy="4582918"/>
          </a:xfrm>
          <a:prstGeom prst="rect">
            <a:avLst/>
          </a:prstGeom>
          <a:noFill/>
        </p:spPr>
      </p:pic>
      <p:grpSp>
        <p:nvGrpSpPr>
          <p:cNvPr id="3" name="Groupe 2"/>
          <p:cNvGrpSpPr/>
          <p:nvPr/>
        </p:nvGrpSpPr>
        <p:grpSpPr>
          <a:xfrm>
            <a:off x="7429520" y="49988"/>
            <a:ext cx="1660921" cy="757232"/>
            <a:chOff x="4464" y="239307"/>
            <a:chExt cx="1660921" cy="757232"/>
          </a:xfrm>
          <a:solidFill>
            <a:srgbClr val="00B0F0"/>
          </a:solidFill>
        </p:grpSpPr>
        <p:sp>
          <p:nvSpPr>
            <p:cNvPr id="4" name="Chevron 3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336648" y="332171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Stockage et Distribution</a:t>
              </a:r>
              <a:endParaRPr lang="fr-FR" sz="1600" u="none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559" y="49988"/>
            <a:ext cx="1660921" cy="664368"/>
            <a:chOff x="4464" y="239307"/>
            <a:chExt cx="1660921" cy="664368"/>
          </a:xfrm>
          <a:solidFill>
            <a:schemeClr val="bg1">
              <a:lumMod val="95000"/>
            </a:schemeClr>
          </a:solidFill>
        </p:grpSpPr>
        <p:sp>
          <p:nvSpPr>
            <p:cNvPr id="7" name="Chevron 6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none" kern="1200" smtClean="0">
                  <a:solidFill>
                    <a:schemeClr val="bg1">
                      <a:lumMod val="75000"/>
                    </a:schemeClr>
                  </a:solidFill>
                </a:rPr>
                <a:t>Captage de l’Eau</a:t>
              </a:r>
              <a:endParaRPr lang="fr-FR" sz="2000" u="none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53757" y="49988"/>
            <a:ext cx="1660921" cy="664368"/>
            <a:chOff x="4464" y="239307"/>
            <a:chExt cx="1660921" cy="664368"/>
          </a:xfrm>
          <a:solidFill>
            <a:schemeClr val="bg1">
              <a:lumMod val="85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Dégrillage</a:t>
              </a:r>
              <a:endParaRPr lang="fr-FR" sz="1600" u="non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053955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u="none" kern="1200" dirty="0" smtClean="0"/>
                <a:t>Floculation</a:t>
              </a:r>
              <a:endParaRPr lang="fr-FR" sz="1400" u="none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4153" y="49988"/>
            <a:ext cx="1660921" cy="664368"/>
            <a:chOff x="4464" y="239307"/>
            <a:chExt cx="1660921" cy="664368"/>
          </a:xfrm>
          <a:solidFill>
            <a:schemeClr val="bg1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none" kern="1200" dirty="0" smtClean="0"/>
                <a:t>Filtration</a:t>
              </a:r>
              <a:endParaRPr lang="fr-FR" u="non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00760" y="49988"/>
            <a:ext cx="1660921" cy="664368"/>
            <a:chOff x="4464" y="239307"/>
            <a:chExt cx="1660921" cy="664368"/>
          </a:xfrm>
          <a:solidFill>
            <a:schemeClr val="bg1">
              <a:lumMod val="6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4464" y="239307"/>
              <a:ext cx="1660921" cy="66436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36648" y="239307"/>
              <a:ext cx="996553" cy="66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u="none" kern="1200" dirty="0" smtClean="0"/>
                <a:t>Chloration</a:t>
              </a:r>
              <a:endParaRPr lang="fr-FR" sz="1600" u="none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1714488"/>
            <a:ext cx="3476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Sans aucun </a:t>
            </a:r>
            <a:r>
              <a:rPr lang="fr-FR" sz="2000" b="1" dirty="0" smtClean="0">
                <a:solidFill>
                  <a:srgbClr val="FF0000"/>
                </a:solidFill>
              </a:rPr>
              <a:t>Caché Architectural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8916" name="AutoShape 4" descr="RÃ©sultat de recherche d'images pour &quot;chateaux d'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18" name="AutoShape 6" descr="RÃ©sultat de recherche d'images pour &quot;chateaux d'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920" name="Picture 8" descr="https://upload.wikimedia.org/wikipedia/commons/thumb/6/62/Roihuvuori_water_tower_-_Helsinki_Finland.jpg/230px-Roihuvuori_water_tower_-_Helsinki_Finland.jpg"/>
          <p:cNvPicPr>
            <a:picLocks noChangeAspect="1" noChangeArrowheads="1"/>
          </p:cNvPicPr>
          <p:nvPr/>
        </p:nvPicPr>
        <p:blipFill>
          <a:blip r:embed="rId3"/>
          <a:srcRect t="3030" b="15151"/>
          <a:stretch>
            <a:fillRect/>
          </a:stretch>
        </p:blipFill>
        <p:spPr bwMode="auto">
          <a:xfrm>
            <a:off x="0" y="4786322"/>
            <a:ext cx="1766152" cy="1928826"/>
          </a:xfrm>
          <a:prstGeom prst="rect">
            <a:avLst/>
          </a:prstGeom>
          <a:noFill/>
        </p:spPr>
      </p:pic>
      <p:pic>
        <p:nvPicPr>
          <p:cNvPr id="38922" name="Picture 10" descr="https://upload.wikimedia.org/wikipedia/commons/thumb/2/25/Chateau-d-eau-trappes.jpg/220px-Chateau-d-eau-trapp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2095500" cy="1571626"/>
          </a:xfrm>
          <a:prstGeom prst="rect">
            <a:avLst/>
          </a:prstGeom>
          <a:noFill/>
        </p:spPr>
      </p:pic>
      <p:pic>
        <p:nvPicPr>
          <p:cNvPr id="38924" name="Picture 12" descr="https://upload.wikimedia.org/wikipedia/commons/e/e6/La_Verri%C3%A8re_Ch%C3%A2teau_d%27eau.JPG"/>
          <p:cNvPicPr>
            <a:picLocks noChangeAspect="1" noChangeArrowheads="1"/>
          </p:cNvPicPr>
          <p:nvPr/>
        </p:nvPicPr>
        <p:blipFill>
          <a:blip r:embed="rId5" cstate="print"/>
          <a:srcRect t="4001" b="14999"/>
          <a:stretch>
            <a:fillRect/>
          </a:stretch>
        </p:blipFill>
        <p:spPr bwMode="auto">
          <a:xfrm>
            <a:off x="1857356" y="4786322"/>
            <a:ext cx="1785950" cy="1928826"/>
          </a:xfrm>
          <a:prstGeom prst="rect">
            <a:avLst/>
          </a:prstGeom>
          <a:noFill/>
        </p:spPr>
      </p:pic>
      <p:pic>
        <p:nvPicPr>
          <p:cNvPr id="38926" name="Picture 14" descr="http://idata.over-blog.com/0/48/92/28/Montreuil/chateau-d-eau-du-bel-ai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143116"/>
            <a:ext cx="1446620" cy="1928826"/>
          </a:xfrm>
          <a:prstGeom prst="rect">
            <a:avLst/>
          </a:prstGeom>
          <a:noFill/>
        </p:spPr>
      </p:pic>
      <p:pic>
        <p:nvPicPr>
          <p:cNvPr id="38928" name="Picture 16" descr="https://www.willemen.be/sites/default/files/styles/thumbnail/public/field/image/IMG_6534WEB.jpg?itok=g1-qUAX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786322"/>
            <a:ext cx="1292313" cy="1928826"/>
          </a:xfrm>
          <a:prstGeom prst="rect">
            <a:avLst/>
          </a:prstGeom>
          <a:noFill/>
        </p:spPr>
      </p:pic>
      <p:pic>
        <p:nvPicPr>
          <p:cNvPr id="38930" name="Picture 18" descr="Le futur chÃ¢teau dâeau de Bully-les-Mines."/>
          <p:cNvPicPr>
            <a:picLocks noChangeAspect="1" noChangeArrowheads="1"/>
          </p:cNvPicPr>
          <p:nvPr/>
        </p:nvPicPr>
        <p:blipFill>
          <a:blip r:embed="rId8"/>
          <a:srcRect l="22807" t="9506" r="22806"/>
          <a:stretch>
            <a:fillRect/>
          </a:stretch>
        </p:blipFill>
        <p:spPr bwMode="auto">
          <a:xfrm>
            <a:off x="5143504" y="4643446"/>
            <a:ext cx="2214578" cy="2071702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357290" y="1142984"/>
            <a:ext cx="1322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Stockage</a:t>
            </a:r>
            <a:endParaRPr lang="fr-FR" sz="2400" u="sng" dirty="0"/>
          </a:p>
        </p:txBody>
      </p:sp>
      <p:sp>
        <p:nvSpPr>
          <p:cNvPr id="32" name="Rectangle 31"/>
          <p:cNvSpPr/>
          <p:nvPr/>
        </p:nvSpPr>
        <p:spPr>
          <a:xfrm>
            <a:off x="0" y="4286256"/>
            <a:ext cx="3121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Avec un </a:t>
            </a:r>
            <a:r>
              <a:rPr lang="fr-FR" sz="2000" b="1" dirty="0" smtClean="0">
                <a:solidFill>
                  <a:srgbClr val="FF0000"/>
                </a:solidFill>
              </a:rPr>
              <a:t>Caché Architectural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14744" y="4286256"/>
            <a:ext cx="16052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Très Particulier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19344</TotalTime>
  <Words>2140</Words>
  <Application>Microsoft Office PowerPoint</Application>
  <PresentationFormat>Affichage à l'écran (4:3)</PresentationFormat>
  <Paragraphs>520</Paragraphs>
  <Slides>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96</cp:revision>
  <dcterms:created xsi:type="dcterms:W3CDTF">2019-06-15T08:04:21Z</dcterms:created>
  <dcterms:modified xsi:type="dcterms:W3CDTF">2021-06-13T09:45:24Z</dcterms:modified>
</cp:coreProperties>
</file>