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CE3F-589C-4CCE-8674-DD5C51F928B6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5A17-59B1-4B47-9303-7F4724284E8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n endroit très ombrag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053"/>
          <p:cNvSpPr/>
          <p:nvPr/>
        </p:nvSpPr>
        <p:spPr>
          <a:xfrm>
            <a:off x="1429276" y="3929042"/>
            <a:ext cx="7714724" cy="2928958"/>
          </a:xfrm>
          <a:custGeom>
            <a:avLst/>
            <a:gdLst>
              <a:gd name="connsiteX0" fmla="*/ 0 w 10621618"/>
              <a:gd name="connsiteY0" fmla="*/ 0 h 2835438"/>
              <a:gd name="connsiteX1" fmla="*/ 10621618 w 10621618"/>
              <a:gd name="connsiteY1" fmla="*/ 0 h 2835438"/>
              <a:gd name="connsiteX2" fmla="*/ 10621618 w 10621618"/>
              <a:gd name="connsiteY2" fmla="*/ 2835438 h 2835438"/>
              <a:gd name="connsiteX3" fmla="*/ 0 w 10621618"/>
              <a:gd name="connsiteY3" fmla="*/ 2835438 h 2835438"/>
              <a:gd name="connsiteX4" fmla="*/ 0 w 10621618"/>
              <a:gd name="connsiteY4" fmla="*/ 0 h 2835438"/>
              <a:gd name="connsiteX0" fmla="*/ 0 w 10621618"/>
              <a:gd name="connsiteY0" fmla="*/ 0 h 2835438"/>
              <a:gd name="connsiteX1" fmla="*/ 8164168 w 10621618"/>
              <a:gd name="connsiteY1" fmla="*/ 1104900 h 2835438"/>
              <a:gd name="connsiteX2" fmla="*/ 10621618 w 10621618"/>
              <a:gd name="connsiteY2" fmla="*/ 2835438 h 2835438"/>
              <a:gd name="connsiteX3" fmla="*/ 0 w 10621618"/>
              <a:gd name="connsiteY3" fmla="*/ 2835438 h 2835438"/>
              <a:gd name="connsiteX4" fmla="*/ 0 w 10621618"/>
              <a:gd name="connsiteY4" fmla="*/ 0 h 2835438"/>
              <a:gd name="connsiteX0" fmla="*/ 0 w 10621618"/>
              <a:gd name="connsiteY0" fmla="*/ 0 h 2835438"/>
              <a:gd name="connsiteX1" fmla="*/ 7821268 w 10621618"/>
              <a:gd name="connsiteY1" fmla="*/ 1123950 h 2835438"/>
              <a:gd name="connsiteX2" fmla="*/ 10621618 w 10621618"/>
              <a:gd name="connsiteY2" fmla="*/ 2835438 h 2835438"/>
              <a:gd name="connsiteX3" fmla="*/ 0 w 10621618"/>
              <a:gd name="connsiteY3" fmla="*/ 2835438 h 2835438"/>
              <a:gd name="connsiteX4" fmla="*/ 0 w 10621618"/>
              <a:gd name="connsiteY4" fmla="*/ 0 h 2835438"/>
              <a:gd name="connsiteX0" fmla="*/ 952500 w 10621618"/>
              <a:gd name="connsiteY0" fmla="*/ 457200 h 1711488"/>
              <a:gd name="connsiteX1" fmla="*/ 7821268 w 10621618"/>
              <a:gd name="connsiteY1" fmla="*/ 0 h 1711488"/>
              <a:gd name="connsiteX2" fmla="*/ 10621618 w 10621618"/>
              <a:gd name="connsiteY2" fmla="*/ 1711488 h 1711488"/>
              <a:gd name="connsiteX3" fmla="*/ 0 w 10621618"/>
              <a:gd name="connsiteY3" fmla="*/ 1711488 h 1711488"/>
              <a:gd name="connsiteX4" fmla="*/ 952500 w 10621618"/>
              <a:gd name="connsiteY4" fmla="*/ 457200 h 1711488"/>
              <a:gd name="connsiteX0" fmla="*/ 952500 w 10621618"/>
              <a:gd name="connsiteY0" fmla="*/ 457200 h 1711488"/>
              <a:gd name="connsiteX1" fmla="*/ 7821268 w 10621618"/>
              <a:gd name="connsiteY1" fmla="*/ 0 h 1711488"/>
              <a:gd name="connsiteX2" fmla="*/ 10621618 w 10621618"/>
              <a:gd name="connsiteY2" fmla="*/ 1711488 h 1711488"/>
              <a:gd name="connsiteX3" fmla="*/ 0 w 10621618"/>
              <a:gd name="connsiteY3" fmla="*/ 1711488 h 1711488"/>
              <a:gd name="connsiteX4" fmla="*/ 952500 w 10621618"/>
              <a:gd name="connsiteY4" fmla="*/ 457200 h 1711488"/>
              <a:gd name="connsiteX0" fmla="*/ 952500 w 10621618"/>
              <a:gd name="connsiteY0" fmla="*/ 556030 h 1810318"/>
              <a:gd name="connsiteX1" fmla="*/ 7821268 w 10621618"/>
              <a:gd name="connsiteY1" fmla="*/ 98830 h 1810318"/>
              <a:gd name="connsiteX2" fmla="*/ 10621618 w 10621618"/>
              <a:gd name="connsiteY2" fmla="*/ 1810318 h 1810318"/>
              <a:gd name="connsiteX3" fmla="*/ 0 w 10621618"/>
              <a:gd name="connsiteY3" fmla="*/ 1810318 h 1810318"/>
              <a:gd name="connsiteX4" fmla="*/ 952500 w 10621618"/>
              <a:gd name="connsiteY4" fmla="*/ 556030 h 1810318"/>
              <a:gd name="connsiteX0" fmla="*/ 0 w 9669118"/>
              <a:gd name="connsiteY0" fmla="*/ 556030 h 1810318"/>
              <a:gd name="connsiteX1" fmla="*/ 6868768 w 9669118"/>
              <a:gd name="connsiteY1" fmla="*/ 98830 h 1810318"/>
              <a:gd name="connsiteX2" fmla="*/ 9669118 w 9669118"/>
              <a:gd name="connsiteY2" fmla="*/ 1810318 h 1810318"/>
              <a:gd name="connsiteX3" fmla="*/ 2000250 w 9669118"/>
              <a:gd name="connsiteY3" fmla="*/ 1810318 h 1810318"/>
              <a:gd name="connsiteX4" fmla="*/ 0 w 9669118"/>
              <a:gd name="connsiteY4" fmla="*/ 556030 h 1810318"/>
              <a:gd name="connsiteX0" fmla="*/ 0 w 9669118"/>
              <a:gd name="connsiteY0" fmla="*/ 556030 h 1810318"/>
              <a:gd name="connsiteX1" fmla="*/ 6868768 w 9669118"/>
              <a:gd name="connsiteY1" fmla="*/ 98830 h 1810318"/>
              <a:gd name="connsiteX2" fmla="*/ 9669118 w 9669118"/>
              <a:gd name="connsiteY2" fmla="*/ 1810318 h 1810318"/>
              <a:gd name="connsiteX3" fmla="*/ 2247900 w 9669118"/>
              <a:gd name="connsiteY3" fmla="*/ 1810318 h 1810318"/>
              <a:gd name="connsiteX4" fmla="*/ 0 w 9669118"/>
              <a:gd name="connsiteY4" fmla="*/ 556030 h 1810318"/>
              <a:gd name="connsiteX0" fmla="*/ 0 w 9707218"/>
              <a:gd name="connsiteY0" fmla="*/ 556030 h 1810318"/>
              <a:gd name="connsiteX1" fmla="*/ 6906868 w 9707218"/>
              <a:gd name="connsiteY1" fmla="*/ 98830 h 1810318"/>
              <a:gd name="connsiteX2" fmla="*/ 9707218 w 9707218"/>
              <a:gd name="connsiteY2" fmla="*/ 1810318 h 1810318"/>
              <a:gd name="connsiteX3" fmla="*/ 2286000 w 9707218"/>
              <a:gd name="connsiteY3" fmla="*/ 1810318 h 1810318"/>
              <a:gd name="connsiteX4" fmla="*/ 0 w 9707218"/>
              <a:gd name="connsiteY4" fmla="*/ 556030 h 1810318"/>
              <a:gd name="connsiteX0" fmla="*/ 0 w 9707218"/>
              <a:gd name="connsiteY0" fmla="*/ 556030 h 1810318"/>
              <a:gd name="connsiteX1" fmla="*/ 6811618 w 9707218"/>
              <a:gd name="connsiteY1" fmla="*/ 98830 h 1810318"/>
              <a:gd name="connsiteX2" fmla="*/ 9707218 w 9707218"/>
              <a:gd name="connsiteY2" fmla="*/ 1810318 h 1810318"/>
              <a:gd name="connsiteX3" fmla="*/ 2286000 w 9707218"/>
              <a:gd name="connsiteY3" fmla="*/ 1810318 h 1810318"/>
              <a:gd name="connsiteX4" fmla="*/ 0 w 9707218"/>
              <a:gd name="connsiteY4" fmla="*/ 556030 h 1810318"/>
              <a:gd name="connsiteX0" fmla="*/ 0 w 9707218"/>
              <a:gd name="connsiteY0" fmla="*/ 556030 h 1810318"/>
              <a:gd name="connsiteX1" fmla="*/ 6811618 w 9707218"/>
              <a:gd name="connsiteY1" fmla="*/ 98830 h 1810318"/>
              <a:gd name="connsiteX2" fmla="*/ 9707218 w 9707218"/>
              <a:gd name="connsiteY2" fmla="*/ 1810318 h 1810318"/>
              <a:gd name="connsiteX3" fmla="*/ 2286000 w 9707218"/>
              <a:gd name="connsiteY3" fmla="*/ 1810318 h 1810318"/>
              <a:gd name="connsiteX4" fmla="*/ 0 w 9707218"/>
              <a:gd name="connsiteY4" fmla="*/ 556030 h 1810318"/>
              <a:gd name="connsiteX0" fmla="*/ 0 w 9821518"/>
              <a:gd name="connsiteY0" fmla="*/ 556030 h 1829368"/>
              <a:gd name="connsiteX1" fmla="*/ 6811618 w 9821518"/>
              <a:gd name="connsiteY1" fmla="*/ 98830 h 1829368"/>
              <a:gd name="connsiteX2" fmla="*/ 9821518 w 9821518"/>
              <a:gd name="connsiteY2" fmla="*/ 1829368 h 1829368"/>
              <a:gd name="connsiteX3" fmla="*/ 2286000 w 9821518"/>
              <a:gd name="connsiteY3" fmla="*/ 1810318 h 1829368"/>
              <a:gd name="connsiteX4" fmla="*/ 0 w 9821518"/>
              <a:gd name="connsiteY4" fmla="*/ 556030 h 1829368"/>
              <a:gd name="connsiteX0" fmla="*/ 0 w 9821518"/>
              <a:gd name="connsiteY0" fmla="*/ 548352 h 1821690"/>
              <a:gd name="connsiteX1" fmla="*/ 6792568 w 9821518"/>
              <a:gd name="connsiteY1" fmla="*/ 110202 h 1821690"/>
              <a:gd name="connsiteX2" fmla="*/ 9821518 w 9821518"/>
              <a:gd name="connsiteY2" fmla="*/ 1821690 h 1821690"/>
              <a:gd name="connsiteX3" fmla="*/ 2286000 w 9821518"/>
              <a:gd name="connsiteY3" fmla="*/ 1802640 h 1821690"/>
              <a:gd name="connsiteX4" fmla="*/ 0 w 9821518"/>
              <a:gd name="connsiteY4" fmla="*/ 548352 h 18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1518" h="1821690">
                <a:moveTo>
                  <a:pt x="0" y="548352"/>
                </a:moveTo>
                <a:cubicBezTo>
                  <a:pt x="1984789" y="-461298"/>
                  <a:pt x="4502979" y="262602"/>
                  <a:pt x="6792568" y="110202"/>
                </a:cubicBezTo>
                <a:cubicBezTo>
                  <a:pt x="7929218" y="661648"/>
                  <a:pt x="8856318" y="1251194"/>
                  <a:pt x="9821518" y="1821690"/>
                </a:cubicBezTo>
                <a:lnTo>
                  <a:pt x="2286000" y="1802640"/>
                </a:lnTo>
                <a:lnTo>
                  <a:pt x="0" y="54835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      </a:t>
            </a:r>
            <a:r>
              <a:rPr lang="fr-FR" sz="2800" b="1" dirty="0" smtClean="0">
                <a:solidFill>
                  <a:srgbClr val="FF0000"/>
                </a:solidFill>
              </a:rPr>
              <a:t>Est un lieu de félicité qui hante les </a:t>
            </a:r>
          </a:p>
          <a:p>
            <a:pPr algn="l" rtl="0"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      esprits d’une nostalgie vivace</a:t>
            </a:r>
          </a:p>
          <a:p>
            <a:pPr algn="l" rtl="0"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          qui est celle du paradis perdu</a:t>
            </a:r>
          </a:p>
          <a:p>
            <a:pPr lvl="0" algn="l" rtl="0"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 descr="E:\بلحة\IMG_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214546" y="5786454"/>
            <a:ext cx="5429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Palmeraie  stratifier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 rot="19909127">
            <a:off x="2357422" y="785794"/>
            <a:ext cx="2428892" cy="3071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9" presetClass="entr" presetSubtype="0" repeatCount="indefinite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100MEDIA2\IMG_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857356" y="5357826"/>
            <a:ext cx="5429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Palmeraie non stratifier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scontent-mrs2-2.xx.fbcdn.net/v/t1.15752-9/72193105_478856649376107_8386959131990294528_n.jpg?_nc_cat=105&amp;_nc_oc=AQkknGkJzj4eilGX7g61lVKl26EqB_WhWR6kgUElF0EGJxHPUJJhKaq8aK2XDPrNPX8&amp;_nc_ht=scontent-mrs2-2.xx&amp;oh=691f02bb778d56d8405b6276a0720b6e&amp;oe=5E25F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786058"/>
            <a:ext cx="8791253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agraire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un concept permet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hender la fa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dont une soci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rurale exploite son milieu, dans toute sa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complexit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de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crire les transformations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cette agriculture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 cours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histoire.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Affichage à l'écran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elathir</dc:creator>
  <cp:lastModifiedBy>elathir</cp:lastModifiedBy>
  <cp:revision>1</cp:revision>
  <dcterms:created xsi:type="dcterms:W3CDTF">2020-12-14T15:40:27Z</dcterms:created>
  <dcterms:modified xsi:type="dcterms:W3CDTF">2020-12-14T15:40:54Z</dcterms:modified>
</cp:coreProperties>
</file>