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3" r:id="rId15"/>
    <p:sldId id="270" r:id="rId16"/>
    <p:sldId id="274" r:id="rId17"/>
    <p:sldId id="271" r:id="rId18"/>
    <p:sldId id="272" r:id="rId19"/>
  </p:sldIdLst>
  <p:sldSz cx="9144000" cy="5143500" type="screen16x9"/>
  <p:notesSz cx="6858000" cy="9144000"/>
  <p:defaultTextStyle>
    <a:defPPr>
      <a:defRPr lang="fr-FR"/>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8" algn="l" defTabSz="914339" rtl="0" eaLnBrk="1" latinLnBrk="0" hangingPunct="1">
      <a:defRPr sz="1800" kern="1200">
        <a:solidFill>
          <a:schemeClr val="tx1"/>
        </a:solidFill>
        <a:latin typeface="+mn-lt"/>
        <a:ea typeface="+mn-ea"/>
        <a:cs typeface="+mn-cs"/>
      </a:defRPr>
    </a:lvl5pPr>
    <a:lvl6pPr marL="2285848" algn="l" defTabSz="914339" rtl="0" eaLnBrk="1" latinLnBrk="0" hangingPunct="1">
      <a:defRPr sz="1800" kern="1200">
        <a:solidFill>
          <a:schemeClr val="tx1"/>
        </a:solidFill>
        <a:latin typeface="+mn-lt"/>
        <a:ea typeface="+mn-ea"/>
        <a:cs typeface="+mn-cs"/>
      </a:defRPr>
    </a:lvl6pPr>
    <a:lvl7pPr marL="2743017" algn="l" defTabSz="914339" rtl="0" eaLnBrk="1" latinLnBrk="0" hangingPunct="1">
      <a:defRPr sz="1800" kern="1200">
        <a:solidFill>
          <a:schemeClr val="tx1"/>
        </a:solidFill>
        <a:latin typeface="+mn-lt"/>
        <a:ea typeface="+mn-ea"/>
        <a:cs typeface="+mn-cs"/>
      </a:defRPr>
    </a:lvl7pPr>
    <a:lvl8pPr marL="3200187"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450"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85756E-06D4-4398-A457-4AAFE707700D}" type="doc">
      <dgm:prSet loTypeId="urn:microsoft.com/office/officeart/2005/8/layout/cycle4" loCatId="cycle" qsTypeId="urn:microsoft.com/office/officeart/2005/8/quickstyle/simple3" qsCatId="simple" csTypeId="urn:microsoft.com/office/officeart/2005/8/colors/accent1_2" csCatId="accent1" phldr="1"/>
      <dgm:spPr/>
      <dgm:t>
        <a:bodyPr/>
        <a:lstStyle/>
        <a:p>
          <a:endParaRPr lang="fr-FR"/>
        </a:p>
      </dgm:t>
    </dgm:pt>
    <dgm:pt modelId="{184BEDD2-4415-492A-AECB-D3E9AAD46DFD}">
      <dgm:prSet phldrT="[Texte]" custT="1"/>
      <dgm:spPr/>
      <dgm:t>
        <a:bodyPr/>
        <a:lstStyle/>
        <a:p>
          <a:pPr algn="r" rtl="1"/>
          <a:r>
            <a:rPr lang="ar-SA" sz="1800" b="0" dirty="0" smtClean="0"/>
            <a:t>السيولة والتدفقات </a:t>
          </a:r>
        </a:p>
        <a:p>
          <a:pPr algn="r" rtl="1"/>
          <a:endParaRPr lang="fr-FR" sz="1800" b="1" dirty="0"/>
        </a:p>
      </dgm:t>
    </dgm:pt>
    <dgm:pt modelId="{2046EB2F-AA17-4F1B-81F7-9913F9C2F00A}" type="parTrans" cxnId="{DABEB18F-E3E5-438C-8C13-1096A36F30BE}">
      <dgm:prSet/>
      <dgm:spPr/>
      <dgm:t>
        <a:bodyPr/>
        <a:lstStyle/>
        <a:p>
          <a:endParaRPr lang="fr-FR"/>
        </a:p>
      </dgm:t>
    </dgm:pt>
    <dgm:pt modelId="{C919513E-2A65-4C37-BAFC-4A2C86799995}" type="sibTrans" cxnId="{DABEB18F-E3E5-438C-8C13-1096A36F30BE}">
      <dgm:prSet/>
      <dgm:spPr/>
      <dgm:t>
        <a:bodyPr/>
        <a:lstStyle/>
        <a:p>
          <a:endParaRPr lang="fr-FR"/>
        </a:p>
      </dgm:t>
    </dgm:pt>
    <dgm:pt modelId="{2ACFA5EA-E551-4567-8328-128F462B9575}">
      <dgm:prSet phldrT="[Texte]" custT="1"/>
      <dgm:spPr/>
      <dgm:t>
        <a:bodyPr/>
        <a:lstStyle/>
        <a:p>
          <a:pPr algn="r" rtl="1"/>
          <a:r>
            <a:rPr lang="ar-SA" sz="1400" b="1" u="sng" dirty="0" smtClean="0"/>
            <a:t>المخاطر المالية </a:t>
          </a:r>
          <a:endParaRPr lang="fr-FR" sz="1400" b="1" u="sng" dirty="0"/>
        </a:p>
      </dgm:t>
    </dgm:pt>
    <dgm:pt modelId="{4E72BF32-8285-417D-8A83-07704A82E465}" type="parTrans" cxnId="{70A80BFB-186A-498D-A529-41B5D132A157}">
      <dgm:prSet/>
      <dgm:spPr/>
      <dgm:t>
        <a:bodyPr/>
        <a:lstStyle/>
        <a:p>
          <a:endParaRPr lang="fr-FR"/>
        </a:p>
      </dgm:t>
    </dgm:pt>
    <dgm:pt modelId="{F31D84C1-7F0B-48B2-A90F-F0114DB13AD1}" type="sibTrans" cxnId="{70A80BFB-186A-498D-A529-41B5D132A157}">
      <dgm:prSet/>
      <dgm:spPr/>
      <dgm:t>
        <a:bodyPr/>
        <a:lstStyle/>
        <a:p>
          <a:endParaRPr lang="fr-FR"/>
        </a:p>
      </dgm:t>
    </dgm:pt>
    <dgm:pt modelId="{E72F754C-846E-4249-A44C-7CF1BA95C70C}">
      <dgm:prSet phldrT="[Texte]" custT="1"/>
      <dgm:spPr/>
      <dgm:t>
        <a:bodyPr/>
        <a:lstStyle/>
        <a:p>
          <a:pPr algn="r" rtl="1"/>
          <a:r>
            <a:rPr lang="ar-SA" sz="1800" dirty="0" smtClean="0"/>
            <a:t>البحث والتطوير </a:t>
          </a:r>
        </a:p>
        <a:p>
          <a:pPr algn="r" rtl="1"/>
          <a:r>
            <a:rPr lang="ar-SA" sz="1800" dirty="0" smtClean="0"/>
            <a:t>رأسمال الفكري </a:t>
          </a:r>
          <a:endParaRPr lang="fr-FR" sz="1800" dirty="0"/>
        </a:p>
      </dgm:t>
    </dgm:pt>
    <dgm:pt modelId="{8BC22AF6-790D-4D1E-BDBB-9CC2A144BEE5}" type="parTrans" cxnId="{375160D0-DFD6-46C6-A6C3-083492B51554}">
      <dgm:prSet/>
      <dgm:spPr/>
      <dgm:t>
        <a:bodyPr/>
        <a:lstStyle/>
        <a:p>
          <a:endParaRPr lang="fr-FR"/>
        </a:p>
      </dgm:t>
    </dgm:pt>
    <dgm:pt modelId="{FA9AC0E5-0EC0-4C85-B0B5-9D6FC1774E4B}" type="sibTrans" cxnId="{375160D0-DFD6-46C6-A6C3-083492B51554}">
      <dgm:prSet/>
      <dgm:spPr/>
      <dgm:t>
        <a:bodyPr/>
        <a:lstStyle/>
        <a:p>
          <a:endParaRPr lang="fr-FR"/>
        </a:p>
      </dgm:t>
    </dgm:pt>
    <dgm:pt modelId="{B287F44B-2E46-481C-A2DA-69B818594F82}">
      <dgm:prSet phldrT="[Texte]" custT="1"/>
      <dgm:spPr/>
      <dgm:t>
        <a:bodyPr/>
        <a:lstStyle/>
        <a:p>
          <a:pPr algn="r" rtl="1"/>
          <a:r>
            <a:rPr lang="ar-SA" sz="1400" b="1" u="sng" dirty="0" smtClean="0">
              <a:solidFill>
                <a:schemeClr val="tx1"/>
              </a:solidFill>
            </a:rPr>
            <a:t>المخاطر الإستراتيجية</a:t>
          </a:r>
          <a:endParaRPr lang="fr-FR" sz="1400" b="1" u="sng" dirty="0">
            <a:solidFill>
              <a:schemeClr val="tx1"/>
            </a:solidFill>
          </a:endParaRPr>
        </a:p>
      </dgm:t>
    </dgm:pt>
    <dgm:pt modelId="{03C7E273-D3AA-4D31-9DF7-321677AEDE3C}" type="parTrans" cxnId="{175D9AE4-B544-4041-9685-80E9E2DB7396}">
      <dgm:prSet/>
      <dgm:spPr/>
      <dgm:t>
        <a:bodyPr/>
        <a:lstStyle/>
        <a:p>
          <a:endParaRPr lang="fr-FR"/>
        </a:p>
      </dgm:t>
    </dgm:pt>
    <dgm:pt modelId="{8E93F132-BAD4-42A6-9CF4-57C68D39FE9A}" type="sibTrans" cxnId="{175D9AE4-B544-4041-9685-80E9E2DB7396}">
      <dgm:prSet/>
      <dgm:spPr/>
      <dgm:t>
        <a:bodyPr/>
        <a:lstStyle/>
        <a:p>
          <a:endParaRPr lang="fr-FR"/>
        </a:p>
      </dgm:t>
    </dgm:pt>
    <dgm:pt modelId="{B928DA72-036F-450E-88E7-DBC5C1A51848}">
      <dgm:prSet phldrT="[Texte]" phldr="1"/>
      <dgm:spPr/>
      <dgm:t>
        <a:bodyPr/>
        <a:lstStyle/>
        <a:p>
          <a:endParaRPr lang="fr-FR" dirty="0"/>
        </a:p>
      </dgm:t>
    </dgm:pt>
    <dgm:pt modelId="{143B927C-A89B-4787-B9B2-8D67DDA6E22F}" type="parTrans" cxnId="{F7165A84-2761-40AF-B8E4-C1B6726BBEA2}">
      <dgm:prSet/>
      <dgm:spPr/>
      <dgm:t>
        <a:bodyPr/>
        <a:lstStyle/>
        <a:p>
          <a:endParaRPr lang="fr-FR"/>
        </a:p>
      </dgm:t>
    </dgm:pt>
    <dgm:pt modelId="{0281ADD6-2DEF-4BB7-B806-3610D525DAEA}" type="sibTrans" cxnId="{F7165A84-2761-40AF-B8E4-C1B6726BBEA2}">
      <dgm:prSet/>
      <dgm:spPr/>
      <dgm:t>
        <a:bodyPr/>
        <a:lstStyle/>
        <a:p>
          <a:endParaRPr lang="fr-FR"/>
        </a:p>
      </dgm:t>
    </dgm:pt>
    <dgm:pt modelId="{9B17BEB9-F52E-47DD-A757-DFB14DBC3469}">
      <dgm:prSet phldrT="[Texte]" custT="1"/>
      <dgm:spPr/>
      <dgm:t>
        <a:bodyPr/>
        <a:lstStyle/>
        <a:p>
          <a:pPr algn="r" rtl="1"/>
          <a:r>
            <a:rPr lang="ar-SA" sz="1400" b="1" u="sng" dirty="0" smtClean="0"/>
            <a:t>المخاطر الأخلاقية </a:t>
          </a:r>
          <a:endParaRPr lang="fr-FR" sz="1400" b="1" u="sng" dirty="0"/>
        </a:p>
      </dgm:t>
    </dgm:pt>
    <dgm:pt modelId="{961DA049-194B-4284-8E48-5DF542FD8421}" type="parTrans" cxnId="{6E233170-7AE8-4EFC-ACE2-65956166B950}">
      <dgm:prSet/>
      <dgm:spPr/>
      <dgm:t>
        <a:bodyPr/>
        <a:lstStyle/>
        <a:p>
          <a:endParaRPr lang="fr-FR"/>
        </a:p>
      </dgm:t>
    </dgm:pt>
    <dgm:pt modelId="{FDC6F0C4-CB11-403E-996A-E8C0527491B7}" type="sibTrans" cxnId="{6E233170-7AE8-4EFC-ACE2-65956166B950}">
      <dgm:prSet/>
      <dgm:spPr/>
      <dgm:t>
        <a:bodyPr/>
        <a:lstStyle/>
        <a:p>
          <a:endParaRPr lang="fr-FR"/>
        </a:p>
      </dgm:t>
    </dgm:pt>
    <dgm:pt modelId="{DD24EB44-9B36-4D07-A4A5-D03D4623CE68}">
      <dgm:prSet phldrT="[Texte]" custT="1"/>
      <dgm:spPr/>
      <dgm:t>
        <a:bodyPr/>
        <a:lstStyle/>
        <a:p>
          <a:pPr algn="r" rtl="1"/>
          <a:endParaRPr lang="ar-SA" sz="1800" dirty="0" smtClean="0"/>
        </a:p>
        <a:p>
          <a:pPr algn="r" rtl="1"/>
          <a:endParaRPr lang="ar-SA" sz="1800" dirty="0" smtClean="0"/>
        </a:p>
        <a:p>
          <a:pPr algn="r" rtl="1"/>
          <a:r>
            <a:rPr lang="ar-SA" sz="1800" dirty="0" smtClean="0"/>
            <a:t>الرقابة المحاسبية </a:t>
          </a:r>
        </a:p>
        <a:p>
          <a:pPr algn="r" rtl="1"/>
          <a:r>
            <a:rPr lang="ar-SA" sz="1800" dirty="0" smtClean="0"/>
            <a:t>نظام المعلومات</a:t>
          </a:r>
        </a:p>
        <a:p>
          <a:pPr algn="ctr"/>
          <a:endParaRPr lang="fr-FR" sz="2000" dirty="0"/>
        </a:p>
      </dgm:t>
    </dgm:pt>
    <dgm:pt modelId="{F1941A05-7463-4BA4-9240-79D73E4190CB}" type="parTrans" cxnId="{36EDB7CB-29EF-4163-B810-F08672E6478C}">
      <dgm:prSet/>
      <dgm:spPr/>
      <dgm:t>
        <a:bodyPr/>
        <a:lstStyle/>
        <a:p>
          <a:endParaRPr lang="fr-FR"/>
        </a:p>
      </dgm:t>
    </dgm:pt>
    <dgm:pt modelId="{AEFE5100-FF5C-4F11-B86F-F19F063B7B28}" type="sibTrans" cxnId="{36EDB7CB-29EF-4163-B810-F08672E6478C}">
      <dgm:prSet/>
      <dgm:spPr/>
      <dgm:t>
        <a:bodyPr/>
        <a:lstStyle/>
        <a:p>
          <a:endParaRPr lang="fr-FR"/>
        </a:p>
      </dgm:t>
    </dgm:pt>
    <dgm:pt modelId="{61BA8D1F-1418-4E27-86BA-2C481CD8869D}">
      <dgm:prSet phldrT="[Texte]" custT="1"/>
      <dgm:spPr/>
      <dgm:t>
        <a:bodyPr/>
        <a:lstStyle/>
        <a:p>
          <a:pPr algn="r" rtl="1"/>
          <a:r>
            <a:rPr lang="ar-SA" sz="1400" b="1" u="sng" dirty="0" smtClean="0"/>
            <a:t>المخاطر التشغيلية</a:t>
          </a:r>
          <a:endParaRPr lang="fr-FR" sz="1400" b="1" u="sng" dirty="0"/>
        </a:p>
      </dgm:t>
    </dgm:pt>
    <dgm:pt modelId="{37D569D5-B189-4D6E-9634-A478C9F1E46C}" type="parTrans" cxnId="{478A9316-3E63-4857-889D-5327C91CCCBA}">
      <dgm:prSet/>
      <dgm:spPr/>
      <dgm:t>
        <a:bodyPr/>
        <a:lstStyle/>
        <a:p>
          <a:endParaRPr lang="fr-FR"/>
        </a:p>
      </dgm:t>
    </dgm:pt>
    <dgm:pt modelId="{0B2C1286-A08B-4B67-987E-12D475F58A69}" type="sibTrans" cxnId="{478A9316-3E63-4857-889D-5327C91CCCBA}">
      <dgm:prSet/>
      <dgm:spPr/>
      <dgm:t>
        <a:bodyPr/>
        <a:lstStyle/>
        <a:p>
          <a:endParaRPr lang="fr-FR"/>
        </a:p>
      </dgm:t>
    </dgm:pt>
    <dgm:pt modelId="{011F35A0-4373-4235-8507-5CB2003A7C73}">
      <dgm:prSet phldrT="[Texte]" custT="1"/>
      <dgm:spPr/>
      <dgm:t>
        <a:bodyPr/>
        <a:lstStyle/>
        <a:p>
          <a:pPr algn="r" rtl="1"/>
          <a:r>
            <a:rPr lang="ar-SA" sz="1400" b="1" dirty="0" smtClean="0"/>
            <a:t>أسعار الفائدة </a:t>
          </a:r>
          <a:endParaRPr lang="fr-FR" sz="1400" b="1" dirty="0"/>
        </a:p>
      </dgm:t>
    </dgm:pt>
    <dgm:pt modelId="{A3134E68-4DD5-4E16-BB7D-BC091160E52E}" type="parTrans" cxnId="{23ABBF4E-E977-4AFA-A13A-54D81F6479B1}">
      <dgm:prSet/>
      <dgm:spPr/>
      <dgm:t>
        <a:bodyPr/>
        <a:lstStyle/>
        <a:p>
          <a:endParaRPr lang="fr-FR"/>
        </a:p>
      </dgm:t>
    </dgm:pt>
    <dgm:pt modelId="{3C833B6D-E668-4583-82FB-00A70FA80FDD}" type="sibTrans" cxnId="{23ABBF4E-E977-4AFA-A13A-54D81F6479B1}">
      <dgm:prSet/>
      <dgm:spPr/>
      <dgm:t>
        <a:bodyPr/>
        <a:lstStyle/>
        <a:p>
          <a:endParaRPr lang="fr-FR"/>
        </a:p>
      </dgm:t>
    </dgm:pt>
    <dgm:pt modelId="{70780757-E10D-4226-9318-A2FCCD552ADD}">
      <dgm:prSet phldrT="[Texte]" custT="1"/>
      <dgm:spPr/>
      <dgm:t>
        <a:bodyPr/>
        <a:lstStyle/>
        <a:p>
          <a:pPr algn="r" rtl="1"/>
          <a:r>
            <a:rPr lang="ar-SA" sz="1400" b="1" dirty="0" smtClean="0"/>
            <a:t>الصرف </a:t>
          </a:r>
          <a:endParaRPr lang="fr-FR" sz="1400" b="1" dirty="0"/>
        </a:p>
      </dgm:t>
    </dgm:pt>
    <dgm:pt modelId="{0EA69811-87D1-472F-833B-261AD13AEE58}" type="parTrans" cxnId="{85E9D492-0F55-495D-9FE7-6B27B10DFD0A}">
      <dgm:prSet/>
      <dgm:spPr/>
      <dgm:t>
        <a:bodyPr/>
        <a:lstStyle/>
        <a:p>
          <a:endParaRPr lang="fr-FR"/>
        </a:p>
      </dgm:t>
    </dgm:pt>
    <dgm:pt modelId="{7DA04D2F-BC9A-4EEC-B634-7FA0062421B3}" type="sibTrans" cxnId="{85E9D492-0F55-495D-9FE7-6B27B10DFD0A}">
      <dgm:prSet/>
      <dgm:spPr/>
      <dgm:t>
        <a:bodyPr/>
        <a:lstStyle/>
        <a:p>
          <a:endParaRPr lang="fr-FR"/>
        </a:p>
      </dgm:t>
    </dgm:pt>
    <dgm:pt modelId="{BFD31213-9477-46E1-AAC2-D9092D920429}">
      <dgm:prSet phldrT="[Texte]" custT="1"/>
      <dgm:spPr/>
      <dgm:t>
        <a:bodyPr/>
        <a:lstStyle/>
        <a:p>
          <a:pPr algn="r" rtl="1"/>
          <a:r>
            <a:rPr lang="ar-SA" sz="1400" b="1" dirty="0" smtClean="0"/>
            <a:t>الإئتمان </a:t>
          </a:r>
          <a:endParaRPr lang="fr-FR" sz="1400" b="1" dirty="0"/>
        </a:p>
      </dgm:t>
    </dgm:pt>
    <dgm:pt modelId="{901A6288-3B6B-43A5-A4C8-0B8BEC080BC7}" type="parTrans" cxnId="{86548BCD-3C04-4EA0-9195-DC04BCAAC716}">
      <dgm:prSet/>
      <dgm:spPr/>
      <dgm:t>
        <a:bodyPr/>
        <a:lstStyle/>
        <a:p>
          <a:endParaRPr lang="fr-FR"/>
        </a:p>
      </dgm:t>
    </dgm:pt>
    <dgm:pt modelId="{152C7BE8-0B4B-4989-B435-43AD722F885B}" type="sibTrans" cxnId="{86548BCD-3C04-4EA0-9195-DC04BCAAC716}">
      <dgm:prSet/>
      <dgm:spPr/>
      <dgm:t>
        <a:bodyPr/>
        <a:lstStyle/>
        <a:p>
          <a:endParaRPr lang="fr-FR"/>
        </a:p>
      </dgm:t>
    </dgm:pt>
    <dgm:pt modelId="{D83D74D1-8FB1-4998-9FC7-10632E21AF01}">
      <dgm:prSet phldrT="[Texte]" custT="1"/>
      <dgm:spPr/>
      <dgm:t>
        <a:bodyPr/>
        <a:lstStyle/>
        <a:p>
          <a:pPr algn="r" rtl="1"/>
          <a:r>
            <a:rPr lang="ar-SA" sz="1400" b="1" dirty="0" smtClean="0"/>
            <a:t>التنظيمات</a:t>
          </a:r>
          <a:endParaRPr lang="fr-FR" sz="1400" b="1" dirty="0"/>
        </a:p>
      </dgm:t>
    </dgm:pt>
    <dgm:pt modelId="{AE521C0E-5931-4957-9D92-3104696754DC}" type="parTrans" cxnId="{5C0F7241-CFC2-4003-A071-2B976A96F9F7}">
      <dgm:prSet/>
      <dgm:spPr/>
      <dgm:t>
        <a:bodyPr/>
        <a:lstStyle/>
        <a:p>
          <a:endParaRPr lang="fr-FR"/>
        </a:p>
      </dgm:t>
    </dgm:pt>
    <dgm:pt modelId="{99573C2E-F11F-481C-AA96-255E12A2AAFF}" type="sibTrans" cxnId="{5C0F7241-CFC2-4003-A071-2B976A96F9F7}">
      <dgm:prSet/>
      <dgm:spPr/>
      <dgm:t>
        <a:bodyPr/>
        <a:lstStyle/>
        <a:p>
          <a:endParaRPr lang="fr-FR"/>
        </a:p>
      </dgm:t>
    </dgm:pt>
    <dgm:pt modelId="{7D402D9A-1603-4E11-A295-B44025C12268}">
      <dgm:prSet phldrT="[Texte]" custT="1"/>
      <dgm:spPr/>
      <dgm:t>
        <a:bodyPr/>
        <a:lstStyle/>
        <a:p>
          <a:pPr algn="r" rtl="1"/>
          <a:r>
            <a:rPr lang="ar-SA" sz="1400" b="1" dirty="0" smtClean="0"/>
            <a:t>الثقافة</a:t>
          </a:r>
          <a:endParaRPr lang="fr-FR" sz="1400" b="1" dirty="0"/>
        </a:p>
      </dgm:t>
    </dgm:pt>
    <dgm:pt modelId="{70072C10-9376-4F52-AA54-95CF9C5F1986}" type="parTrans" cxnId="{56237028-FED7-47DC-91BF-7A00B34F236B}">
      <dgm:prSet/>
      <dgm:spPr/>
      <dgm:t>
        <a:bodyPr/>
        <a:lstStyle/>
        <a:p>
          <a:endParaRPr lang="fr-FR"/>
        </a:p>
      </dgm:t>
    </dgm:pt>
    <dgm:pt modelId="{3A6D1D10-2A83-4DB9-A8D4-40422F52F7B7}" type="sibTrans" cxnId="{56237028-FED7-47DC-91BF-7A00B34F236B}">
      <dgm:prSet/>
      <dgm:spPr/>
      <dgm:t>
        <a:bodyPr/>
        <a:lstStyle/>
        <a:p>
          <a:endParaRPr lang="fr-FR"/>
        </a:p>
      </dgm:t>
    </dgm:pt>
    <dgm:pt modelId="{4B615CD0-D948-4D36-9F67-89FCE2CC9E34}">
      <dgm:prSet phldrT="[Texte]" custT="1"/>
      <dgm:spPr/>
      <dgm:t>
        <a:bodyPr/>
        <a:lstStyle/>
        <a:p>
          <a:pPr algn="r" rtl="1"/>
          <a:r>
            <a:rPr lang="ar-SA" sz="1400" b="1" dirty="0" smtClean="0"/>
            <a:t>تركيبة مجلس الإدارة  </a:t>
          </a:r>
          <a:endParaRPr lang="fr-FR" sz="1400" b="1" dirty="0"/>
        </a:p>
      </dgm:t>
    </dgm:pt>
    <dgm:pt modelId="{542145E0-90F4-424A-BC91-56E54A1D2768}" type="parTrans" cxnId="{3125DB1C-C4E0-4F85-B635-97FDE67B2BBB}">
      <dgm:prSet/>
      <dgm:spPr/>
      <dgm:t>
        <a:bodyPr/>
        <a:lstStyle/>
        <a:p>
          <a:endParaRPr lang="fr-FR"/>
        </a:p>
      </dgm:t>
    </dgm:pt>
    <dgm:pt modelId="{3C252859-7B48-4E54-9061-FA359A1613F7}" type="sibTrans" cxnId="{3125DB1C-C4E0-4F85-B635-97FDE67B2BBB}">
      <dgm:prSet/>
      <dgm:spPr/>
      <dgm:t>
        <a:bodyPr/>
        <a:lstStyle/>
        <a:p>
          <a:endParaRPr lang="fr-FR"/>
        </a:p>
      </dgm:t>
    </dgm:pt>
    <dgm:pt modelId="{3A567D29-BD0E-440F-B9AB-30BD4D91CC46}">
      <dgm:prSet phldrT="[Texte]" custT="1"/>
      <dgm:spPr/>
      <dgm:t>
        <a:bodyPr/>
        <a:lstStyle/>
        <a:p>
          <a:pPr algn="r" rtl="1"/>
          <a:r>
            <a:rPr lang="ar-SA" sz="1400" b="1" dirty="0" smtClean="0">
              <a:solidFill>
                <a:schemeClr val="tx1"/>
              </a:solidFill>
            </a:rPr>
            <a:t>المنافسة</a:t>
          </a:r>
          <a:endParaRPr lang="fr-FR" sz="1400" b="1" dirty="0">
            <a:solidFill>
              <a:schemeClr val="tx1"/>
            </a:solidFill>
          </a:endParaRPr>
        </a:p>
      </dgm:t>
    </dgm:pt>
    <dgm:pt modelId="{A29F0255-BE56-4F2B-9062-00494B1C8755}" type="parTrans" cxnId="{EC0D908E-F7DE-4A60-9CB5-D30077929763}">
      <dgm:prSet/>
      <dgm:spPr/>
      <dgm:t>
        <a:bodyPr/>
        <a:lstStyle/>
        <a:p>
          <a:endParaRPr lang="fr-FR"/>
        </a:p>
      </dgm:t>
    </dgm:pt>
    <dgm:pt modelId="{3EE123CE-3471-4B68-9B58-32CF2F46F693}" type="sibTrans" cxnId="{EC0D908E-F7DE-4A60-9CB5-D30077929763}">
      <dgm:prSet/>
      <dgm:spPr/>
      <dgm:t>
        <a:bodyPr/>
        <a:lstStyle/>
        <a:p>
          <a:endParaRPr lang="fr-FR"/>
        </a:p>
      </dgm:t>
    </dgm:pt>
    <dgm:pt modelId="{5679D8C1-1BEC-447C-A009-44A189D454FD}">
      <dgm:prSet phldrT="[Texte]" custT="1"/>
      <dgm:spPr/>
      <dgm:t>
        <a:bodyPr/>
        <a:lstStyle/>
        <a:p>
          <a:pPr algn="r" rtl="1"/>
          <a:r>
            <a:rPr lang="ar-SA" sz="1400" b="1" dirty="0" smtClean="0">
              <a:solidFill>
                <a:schemeClr val="tx1"/>
              </a:solidFill>
            </a:rPr>
            <a:t>تغيرات الزبائن</a:t>
          </a:r>
          <a:endParaRPr lang="fr-FR" sz="1400" b="1" dirty="0">
            <a:solidFill>
              <a:schemeClr val="tx1"/>
            </a:solidFill>
          </a:endParaRPr>
        </a:p>
      </dgm:t>
    </dgm:pt>
    <dgm:pt modelId="{0D418B50-BBD1-46D4-80D0-60357F93F1F0}" type="parTrans" cxnId="{82F3C1C6-E0E6-4677-9DB9-617F61F6B855}">
      <dgm:prSet/>
      <dgm:spPr/>
      <dgm:t>
        <a:bodyPr/>
        <a:lstStyle/>
        <a:p>
          <a:endParaRPr lang="fr-FR"/>
        </a:p>
      </dgm:t>
    </dgm:pt>
    <dgm:pt modelId="{D31B1481-9F3A-44AA-B904-6A02DD3690E7}" type="sibTrans" cxnId="{82F3C1C6-E0E6-4677-9DB9-617F61F6B855}">
      <dgm:prSet/>
      <dgm:spPr/>
      <dgm:t>
        <a:bodyPr/>
        <a:lstStyle/>
        <a:p>
          <a:endParaRPr lang="fr-FR"/>
        </a:p>
      </dgm:t>
    </dgm:pt>
    <dgm:pt modelId="{E45F2EB4-4A66-43C8-AFB1-1359AF69EEB0}">
      <dgm:prSet phldrT="[Texte]" custT="1"/>
      <dgm:spPr/>
      <dgm:t>
        <a:bodyPr/>
        <a:lstStyle/>
        <a:p>
          <a:pPr algn="r" rtl="1"/>
          <a:r>
            <a:rPr lang="ar-SA" sz="1400" b="1" dirty="0" smtClean="0">
              <a:solidFill>
                <a:schemeClr val="tx1"/>
              </a:solidFill>
            </a:rPr>
            <a:t>تغيرات العملاء</a:t>
          </a:r>
          <a:endParaRPr lang="fr-FR" sz="1400" b="1" dirty="0">
            <a:solidFill>
              <a:schemeClr val="tx1"/>
            </a:solidFill>
          </a:endParaRPr>
        </a:p>
      </dgm:t>
    </dgm:pt>
    <dgm:pt modelId="{900FA712-8491-4B64-939D-D8029E8454F3}" type="parTrans" cxnId="{3CB9BEF0-C584-4A8D-AA52-856F85E613C2}">
      <dgm:prSet/>
      <dgm:spPr/>
      <dgm:t>
        <a:bodyPr/>
        <a:lstStyle/>
        <a:p>
          <a:endParaRPr lang="fr-FR"/>
        </a:p>
      </dgm:t>
    </dgm:pt>
    <dgm:pt modelId="{B08748CC-5144-4BAE-995B-2522F2AD1CF3}" type="sibTrans" cxnId="{3CB9BEF0-C584-4A8D-AA52-856F85E613C2}">
      <dgm:prSet/>
      <dgm:spPr/>
      <dgm:t>
        <a:bodyPr/>
        <a:lstStyle/>
        <a:p>
          <a:endParaRPr lang="fr-FR"/>
        </a:p>
      </dgm:t>
    </dgm:pt>
    <dgm:pt modelId="{AFEC7B2B-DDB5-4777-9BC9-DD0C83A5DB67}">
      <dgm:prSet phldrT="[Texte]" custT="1"/>
      <dgm:spPr/>
      <dgm:t>
        <a:bodyPr/>
        <a:lstStyle/>
        <a:p>
          <a:pPr algn="r" rtl="1"/>
          <a:r>
            <a:rPr lang="ar-SA" sz="1400" b="1" dirty="0" smtClean="0">
              <a:solidFill>
                <a:schemeClr val="tx1"/>
              </a:solidFill>
            </a:rPr>
            <a:t>تغيرات الصناعة  </a:t>
          </a:r>
          <a:endParaRPr lang="fr-FR" sz="1400" b="1" dirty="0">
            <a:solidFill>
              <a:schemeClr val="tx1"/>
            </a:solidFill>
          </a:endParaRPr>
        </a:p>
      </dgm:t>
    </dgm:pt>
    <dgm:pt modelId="{ABD9B8F4-C0CB-40D9-9AAC-782FC1A56839}" type="parTrans" cxnId="{934FAC66-2735-4526-B614-7D699AAA2157}">
      <dgm:prSet/>
      <dgm:spPr/>
      <dgm:t>
        <a:bodyPr/>
        <a:lstStyle/>
        <a:p>
          <a:endParaRPr lang="fr-FR"/>
        </a:p>
      </dgm:t>
    </dgm:pt>
    <dgm:pt modelId="{02F80C59-E023-4D5F-81C5-C0659BCFB1D1}" type="sibTrans" cxnId="{934FAC66-2735-4526-B614-7D699AAA2157}">
      <dgm:prSet/>
      <dgm:spPr/>
      <dgm:t>
        <a:bodyPr/>
        <a:lstStyle/>
        <a:p>
          <a:endParaRPr lang="fr-FR"/>
        </a:p>
      </dgm:t>
    </dgm:pt>
    <dgm:pt modelId="{BDD58BE6-082A-4A0A-97B4-D2683649A55D}">
      <dgm:prSet phldrT="[Texte]" custT="1"/>
      <dgm:spPr/>
      <dgm:t>
        <a:bodyPr/>
        <a:lstStyle/>
        <a:p>
          <a:pPr algn="r" rtl="1"/>
          <a:r>
            <a:rPr lang="ar-SA" sz="1400" b="1" dirty="0" smtClean="0"/>
            <a:t>العقود </a:t>
          </a:r>
          <a:endParaRPr lang="fr-FR" sz="1400" b="1" dirty="0"/>
        </a:p>
      </dgm:t>
    </dgm:pt>
    <dgm:pt modelId="{EC13C754-F58B-455D-9073-548B505C3464}" type="parTrans" cxnId="{C9684AA7-9AD9-4331-A4F5-EAD93FCD83CB}">
      <dgm:prSet/>
      <dgm:spPr/>
      <dgm:t>
        <a:bodyPr/>
        <a:lstStyle/>
        <a:p>
          <a:endParaRPr lang="fr-FR"/>
        </a:p>
      </dgm:t>
    </dgm:pt>
    <dgm:pt modelId="{DE1542D7-E096-448A-85F5-83B93362092F}" type="sibTrans" cxnId="{C9684AA7-9AD9-4331-A4F5-EAD93FCD83CB}">
      <dgm:prSet/>
      <dgm:spPr/>
      <dgm:t>
        <a:bodyPr/>
        <a:lstStyle/>
        <a:p>
          <a:endParaRPr lang="fr-FR"/>
        </a:p>
      </dgm:t>
    </dgm:pt>
    <dgm:pt modelId="{A3C6AD47-E23A-4DED-B0AF-C80FA99B6276}">
      <dgm:prSet phldrT="[Texte]" custT="1"/>
      <dgm:spPr/>
      <dgm:t>
        <a:bodyPr/>
        <a:lstStyle/>
        <a:p>
          <a:pPr algn="r" rtl="1"/>
          <a:r>
            <a:rPr lang="ar-SA" sz="1400" b="1" dirty="0" smtClean="0"/>
            <a:t>الحوادث الطبيعية </a:t>
          </a:r>
          <a:endParaRPr lang="fr-FR" sz="1400" b="1" dirty="0"/>
        </a:p>
      </dgm:t>
    </dgm:pt>
    <dgm:pt modelId="{4B22B51F-560E-443F-9B84-5644B35D7EDE}" type="parTrans" cxnId="{F74333A7-8D8C-4FC7-BB13-A8507CC79C5E}">
      <dgm:prSet/>
      <dgm:spPr/>
      <dgm:t>
        <a:bodyPr/>
        <a:lstStyle/>
        <a:p>
          <a:endParaRPr lang="fr-FR"/>
        </a:p>
      </dgm:t>
    </dgm:pt>
    <dgm:pt modelId="{0D6CD046-E6DA-45CA-A108-B505DB06D611}" type="sibTrans" cxnId="{F74333A7-8D8C-4FC7-BB13-A8507CC79C5E}">
      <dgm:prSet/>
      <dgm:spPr/>
      <dgm:t>
        <a:bodyPr/>
        <a:lstStyle/>
        <a:p>
          <a:endParaRPr lang="fr-FR"/>
        </a:p>
      </dgm:t>
    </dgm:pt>
    <dgm:pt modelId="{E0F2DB14-BCEB-46C2-ABA0-C1D9DBDA551E}">
      <dgm:prSet phldrT="[Texte]" custT="1"/>
      <dgm:spPr/>
      <dgm:t>
        <a:bodyPr/>
        <a:lstStyle/>
        <a:p>
          <a:pPr algn="r" rtl="1"/>
          <a:r>
            <a:rPr lang="ar-SA" sz="1400" b="1" dirty="0" smtClean="0"/>
            <a:t>الموردون </a:t>
          </a:r>
          <a:endParaRPr lang="fr-FR" sz="1400" b="1" dirty="0"/>
        </a:p>
      </dgm:t>
    </dgm:pt>
    <dgm:pt modelId="{1B8A1036-F6CA-487F-9F1C-C01609BA7837}" type="parTrans" cxnId="{4DB9BCE0-39FF-4B94-843E-FFAA2DAB5690}">
      <dgm:prSet/>
      <dgm:spPr/>
      <dgm:t>
        <a:bodyPr/>
        <a:lstStyle/>
        <a:p>
          <a:endParaRPr lang="fr-FR"/>
        </a:p>
      </dgm:t>
    </dgm:pt>
    <dgm:pt modelId="{F365726D-E1FE-4825-9AA9-55F1DAC76A5B}" type="sibTrans" cxnId="{4DB9BCE0-39FF-4B94-843E-FFAA2DAB5690}">
      <dgm:prSet/>
      <dgm:spPr/>
      <dgm:t>
        <a:bodyPr/>
        <a:lstStyle/>
        <a:p>
          <a:endParaRPr lang="fr-FR"/>
        </a:p>
      </dgm:t>
    </dgm:pt>
    <dgm:pt modelId="{3A615171-65D5-420E-AEED-C8ABE157F732}">
      <dgm:prSet phldrT="[Texte]" custT="1"/>
      <dgm:spPr/>
      <dgm:t>
        <a:bodyPr/>
        <a:lstStyle/>
        <a:p>
          <a:pPr algn="r" rtl="1"/>
          <a:r>
            <a:rPr lang="ar-SA" sz="1400" b="1" dirty="0" smtClean="0"/>
            <a:t>المحيط </a:t>
          </a:r>
          <a:endParaRPr lang="fr-FR" sz="1400" b="1" dirty="0"/>
        </a:p>
      </dgm:t>
    </dgm:pt>
    <dgm:pt modelId="{14ADA78F-870A-4618-AA4C-B5980406800A}" type="parTrans" cxnId="{F3AAD17A-2D2A-4B85-A99C-174D1559C24A}">
      <dgm:prSet/>
      <dgm:spPr/>
      <dgm:t>
        <a:bodyPr/>
        <a:lstStyle/>
        <a:p>
          <a:endParaRPr lang="fr-FR"/>
        </a:p>
      </dgm:t>
    </dgm:pt>
    <dgm:pt modelId="{DBA8E6FA-5D8C-404F-A83B-98A72C513BFC}" type="sibTrans" cxnId="{F3AAD17A-2D2A-4B85-A99C-174D1559C24A}">
      <dgm:prSet/>
      <dgm:spPr/>
      <dgm:t>
        <a:bodyPr/>
        <a:lstStyle/>
        <a:p>
          <a:endParaRPr lang="fr-FR"/>
        </a:p>
      </dgm:t>
    </dgm:pt>
    <dgm:pt modelId="{B47628E0-2C33-42F6-9988-58433DF869D4}" type="pres">
      <dgm:prSet presAssocID="{3785756E-06D4-4398-A457-4AAFE707700D}" presName="cycleMatrixDiagram" presStyleCnt="0">
        <dgm:presLayoutVars>
          <dgm:chMax val="1"/>
          <dgm:dir/>
          <dgm:animLvl val="lvl"/>
          <dgm:resizeHandles val="exact"/>
        </dgm:presLayoutVars>
      </dgm:prSet>
      <dgm:spPr/>
      <dgm:t>
        <a:bodyPr/>
        <a:lstStyle/>
        <a:p>
          <a:endParaRPr lang="fr-FR"/>
        </a:p>
      </dgm:t>
    </dgm:pt>
    <dgm:pt modelId="{4D83A9B6-CC22-4CCB-AC2C-2D42E62167D7}" type="pres">
      <dgm:prSet presAssocID="{3785756E-06D4-4398-A457-4AAFE707700D}" presName="children" presStyleCnt="0"/>
      <dgm:spPr/>
    </dgm:pt>
    <dgm:pt modelId="{CCFD7F29-CB87-42EB-BDB0-4DDA80773488}" type="pres">
      <dgm:prSet presAssocID="{3785756E-06D4-4398-A457-4AAFE707700D}" presName="child1group" presStyleCnt="0"/>
      <dgm:spPr/>
    </dgm:pt>
    <dgm:pt modelId="{F3182529-E586-4A23-A9D4-9BA9D31D89AE}" type="pres">
      <dgm:prSet presAssocID="{3785756E-06D4-4398-A457-4AAFE707700D}" presName="child1" presStyleLbl="bgAcc1" presStyleIdx="0" presStyleCnt="4" custScaleX="114594" custScaleY="122530" custLinFactNeighborX="-16841" custLinFactNeighborY="30853"/>
      <dgm:spPr/>
      <dgm:t>
        <a:bodyPr/>
        <a:lstStyle/>
        <a:p>
          <a:endParaRPr lang="fr-FR"/>
        </a:p>
      </dgm:t>
    </dgm:pt>
    <dgm:pt modelId="{4BA08CDD-83A5-4F7E-A157-36DE892E6104}" type="pres">
      <dgm:prSet presAssocID="{3785756E-06D4-4398-A457-4AAFE707700D}" presName="child1Text" presStyleLbl="bgAcc1" presStyleIdx="0" presStyleCnt="4">
        <dgm:presLayoutVars>
          <dgm:bulletEnabled val="1"/>
        </dgm:presLayoutVars>
      </dgm:prSet>
      <dgm:spPr/>
      <dgm:t>
        <a:bodyPr/>
        <a:lstStyle/>
        <a:p>
          <a:endParaRPr lang="fr-FR"/>
        </a:p>
      </dgm:t>
    </dgm:pt>
    <dgm:pt modelId="{5EA8F845-4B7F-44A7-91E0-7C06B7359B8C}" type="pres">
      <dgm:prSet presAssocID="{3785756E-06D4-4398-A457-4AAFE707700D}" presName="child2group" presStyleCnt="0"/>
      <dgm:spPr/>
    </dgm:pt>
    <dgm:pt modelId="{09FD25C6-413B-4DED-AE7C-3AB876677ED5}" type="pres">
      <dgm:prSet presAssocID="{3785756E-06D4-4398-A457-4AAFE707700D}" presName="child2" presStyleLbl="bgAcc1" presStyleIdx="1" presStyleCnt="4" custScaleX="90841" custScaleY="142864" custLinFactNeighborX="28493" custLinFactNeighborY="32164"/>
      <dgm:spPr/>
      <dgm:t>
        <a:bodyPr/>
        <a:lstStyle/>
        <a:p>
          <a:endParaRPr lang="fr-FR"/>
        </a:p>
      </dgm:t>
    </dgm:pt>
    <dgm:pt modelId="{394329CB-EE87-492F-856F-1ABC94C55F30}" type="pres">
      <dgm:prSet presAssocID="{3785756E-06D4-4398-A457-4AAFE707700D}" presName="child2Text" presStyleLbl="bgAcc1" presStyleIdx="1" presStyleCnt="4">
        <dgm:presLayoutVars>
          <dgm:bulletEnabled val="1"/>
        </dgm:presLayoutVars>
      </dgm:prSet>
      <dgm:spPr/>
      <dgm:t>
        <a:bodyPr/>
        <a:lstStyle/>
        <a:p>
          <a:endParaRPr lang="fr-FR"/>
        </a:p>
      </dgm:t>
    </dgm:pt>
    <dgm:pt modelId="{ED5945CB-0ABD-4658-B3E7-67BC82070967}" type="pres">
      <dgm:prSet presAssocID="{3785756E-06D4-4398-A457-4AAFE707700D}" presName="child3group" presStyleCnt="0"/>
      <dgm:spPr/>
    </dgm:pt>
    <dgm:pt modelId="{05EF6BD2-1BF2-474C-BB74-5FD63FE828E6}" type="pres">
      <dgm:prSet presAssocID="{3785756E-06D4-4398-A457-4AAFE707700D}" presName="child3" presStyleLbl="bgAcc1" presStyleIdx="2" presStyleCnt="4" custScaleX="113122" custScaleY="131772" custLinFactNeighborX="14418" custLinFactNeighborY="-29147"/>
      <dgm:spPr/>
      <dgm:t>
        <a:bodyPr/>
        <a:lstStyle/>
        <a:p>
          <a:endParaRPr lang="fr-FR"/>
        </a:p>
      </dgm:t>
    </dgm:pt>
    <dgm:pt modelId="{72137200-3A02-4AFA-A436-275B14EFFFFB}" type="pres">
      <dgm:prSet presAssocID="{3785756E-06D4-4398-A457-4AAFE707700D}" presName="child3Text" presStyleLbl="bgAcc1" presStyleIdx="2" presStyleCnt="4">
        <dgm:presLayoutVars>
          <dgm:bulletEnabled val="1"/>
        </dgm:presLayoutVars>
      </dgm:prSet>
      <dgm:spPr/>
      <dgm:t>
        <a:bodyPr/>
        <a:lstStyle/>
        <a:p>
          <a:endParaRPr lang="fr-FR"/>
        </a:p>
      </dgm:t>
    </dgm:pt>
    <dgm:pt modelId="{A541E092-F0D8-451C-9C3D-77905504FF61}" type="pres">
      <dgm:prSet presAssocID="{3785756E-06D4-4398-A457-4AAFE707700D}" presName="child4group" presStyleCnt="0"/>
      <dgm:spPr/>
    </dgm:pt>
    <dgm:pt modelId="{3A924BE9-B407-4BB2-B66F-89DB8301E3DB}" type="pres">
      <dgm:prSet presAssocID="{3785756E-06D4-4398-A457-4AAFE707700D}" presName="child4" presStyleLbl="bgAcc1" presStyleIdx="3" presStyleCnt="4" custScaleX="111419" custScaleY="110912" custLinFactNeighborX="-15059" custLinFactNeighborY="-45164"/>
      <dgm:spPr/>
      <dgm:t>
        <a:bodyPr/>
        <a:lstStyle/>
        <a:p>
          <a:endParaRPr lang="fr-FR"/>
        </a:p>
      </dgm:t>
    </dgm:pt>
    <dgm:pt modelId="{F33D7F1A-29A7-4E85-818D-DF3CC71FD62A}" type="pres">
      <dgm:prSet presAssocID="{3785756E-06D4-4398-A457-4AAFE707700D}" presName="child4Text" presStyleLbl="bgAcc1" presStyleIdx="3" presStyleCnt="4">
        <dgm:presLayoutVars>
          <dgm:bulletEnabled val="1"/>
        </dgm:presLayoutVars>
      </dgm:prSet>
      <dgm:spPr/>
      <dgm:t>
        <a:bodyPr/>
        <a:lstStyle/>
        <a:p>
          <a:endParaRPr lang="fr-FR"/>
        </a:p>
      </dgm:t>
    </dgm:pt>
    <dgm:pt modelId="{FEB64059-ECE7-4854-87BD-1592312810AF}" type="pres">
      <dgm:prSet presAssocID="{3785756E-06D4-4398-A457-4AAFE707700D}" presName="childPlaceholder" presStyleCnt="0"/>
      <dgm:spPr/>
    </dgm:pt>
    <dgm:pt modelId="{920628A7-EACC-45C6-8B51-CD5EAC079051}" type="pres">
      <dgm:prSet presAssocID="{3785756E-06D4-4398-A457-4AAFE707700D}" presName="circle" presStyleCnt="0"/>
      <dgm:spPr/>
    </dgm:pt>
    <dgm:pt modelId="{20A4B568-70B8-46D1-B11B-003FF7018A90}" type="pres">
      <dgm:prSet presAssocID="{3785756E-06D4-4398-A457-4AAFE707700D}" presName="quadrant1" presStyleLbl="node1" presStyleIdx="0" presStyleCnt="4">
        <dgm:presLayoutVars>
          <dgm:chMax val="1"/>
          <dgm:bulletEnabled val="1"/>
        </dgm:presLayoutVars>
      </dgm:prSet>
      <dgm:spPr/>
      <dgm:t>
        <a:bodyPr/>
        <a:lstStyle/>
        <a:p>
          <a:endParaRPr lang="fr-FR"/>
        </a:p>
      </dgm:t>
    </dgm:pt>
    <dgm:pt modelId="{1A8081DD-EB94-4793-9049-83D5C7DF7DB9}" type="pres">
      <dgm:prSet presAssocID="{3785756E-06D4-4398-A457-4AAFE707700D}" presName="quadrant2" presStyleLbl="node1" presStyleIdx="1" presStyleCnt="4">
        <dgm:presLayoutVars>
          <dgm:chMax val="1"/>
          <dgm:bulletEnabled val="1"/>
        </dgm:presLayoutVars>
      </dgm:prSet>
      <dgm:spPr/>
      <dgm:t>
        <a:bodyPr/>
        <a:lstStyle/>
        <a:p>
          <a:endParaRPr lang="fr-FR"/>
        </a:p>
      </dgm:t>
    </dgm:pt>
    <dgm:pt modelId="{C8FDFB58-979B-4944-9399-BCF629BA45F9}" type="pres">
      <dgm:prSet presAssocID="{3785756E-06D4-4398-A457-4AAFE707700D}" presName="quadrant3" presStyleLbl="node1" presStyleIdx="2" presStyleCnt="4">
        <dgm:presLayoutVars>
          <dgm:chMax val="1"/>
          <dgm:bulletEnabled val="1"/>
        </dgm:presLayoutVars>
      </dgm:prSet>
      <dgm:spPr/>
      <dgm:t>
        <a:bodyPr/>
        <a:lstStyle/>
        <a:p>
          <a:endParaRPr lang="fr-FR"/>
        </a:p>
      </dgm:t>
    </dgm:pt>
    <dgm:pt modelId="{472ECF97-94F1-448B-8987-6B870AE2B6F3}" type="pres">
      <dgm:prSet presAssocID="{3785756E-06D4-4398-A457-4AAFE707700D}" presName="quadrant4" presStyleLbl="node1" presStyleIdx="3" presStyleCnt="4">
        <dgm:presLayoutVars>
          <dgm:chMax val="1"/>
          <dgm:bulletEnabled val="1"/>
        </dgm:presLayoutVars>
      </dgm:prSet>
      <dgm:spPr/>
      <dgm:t>
        <a:bodyPr/>
        <a:lstStyle/>
        <a:p>
          <a:endParaRPr lang="fr-FR"/>
        </a:p>
      </dgm:t>
    </dgm:pt>
    <dgm:pt modelId="{2CFE4435-EDA7-4ECA-A3FC-A4CA4C70474B}" type="pres">
      <dgm:prSet presAssocID="{3785756E-06D4-4398-A457-4AAFE707700D}" presName="quadrantPlaceholder" presStyleCnt="0"/>
      <dgm:spPr/>
    </dgm:pt>
    <dgm:pt modelId="{98CD2909-57DE-4781-A29F-616B751FC5B8}" type="pres">
      <dgm:prSet presAssocID="{3785756E-06D4-4398-A457-4AAFE707700D}" presName="center1" presStyleLbl="fgShp" presStyleIdx="0" presStyleCnt="2"/>
      <dgm:spPr/>
    </dgm:pt>
    <dgm:pt modelId="{E567E99F-FCBA-4376-9D03-C644D4BA9D6F}" type="pres">
      <dgm:prSet presAssocID="{3785756E-06D4-4398-A457-4AAFE707700D}" presName="center2" presStyleLbl="fgShp" presStyleIdx="1" presStyleCnt="2"/>
      <dgm:spPr/>
    </dgm:pt>
  </dgm:ptLst>
  <dgm:cxnLst>
    <dgm:cxn modelId="{36EDB7CB-29EF-4163-B810-F08672E6478C}" srcId="{3785756E-06D4-4398-A457-4AAFE707700D}" destId="{DD24EB44-9B36-4D07-A4A5-D03D4623CE68}" srcOrd="3" destOrd="0" parTransId="{F1941A05-7463-4BA4-9240-79D73E4190CB}" sibTransId="{AEFE5100-FF5C-4F11-B86F-F19F063B7B28}"/>
    <dgm:cxn modelId="{EC0D908E-F7DE-4A60-9CB5-D30077929763}" srcId="{E72F754C-846E-4249-A44C-7CF1BA95C70C}" destId="{3A567D29-BD0E-440F-B9AB-30BD4D91CC46}" srcOrd="1" destOrd="0" parTransId="{A29F0255-BE56-4F2B-9062-00494B1C8755}" sibTransId="{3EE123CE-3471-4B68-9B58-32CF2F46F693}"/>
    <dgm:cxn modelId="{40E17DFB-9495-4774-B8B2-232BF44AB2F5}" type="presOf" srcId="{9B17BEB9-F52E-47DD-A757-DFB14DBC3469}" destId="{05EF6BD2-1BF2-474C-BB74-5FD63FE828E6}" srcOrd="0" destOrd="0" presId="urn:microsoft.com/office/officeart/2005/8/layout/cycle4"/>
    <dgm:cxn modelId="{565C0183-CD13-4DE6-A8E2-A03AA87E87C1}" type="presOf" srcId="{2ACFA5EA-E551-4567-8328-128F462B9575}" destId="{F3182529-E586-4A23-A9D4-9BA9D31D89AE}" srcOrd="0" destOrd="0" presId="urn:microsoft.com/office/officeart/2005/8/layout/cycle4"/>
    <dgm:cxn modelId="{F7165A84-2761-40AF-B8E4-C1B6726BBEA2}" srcId="{3785756E-06D4-4398-A457-4AAFE707700D}" destId="{B928DA72-036F-450E-88E7-DBC5C1A51848}" srcOrd="2" destOrd="0" parTransId="{143B927C-A89B-4787-B9B2-8D67DDA6E22F}" sibTransId="{0281ADD6-2DEF-4BB7-B806-3610D525DAEA}"/>
    <dgm:cxn modelId="{9ED60D55-76AC-4624-99EC-59B87CC03A97}" type="presOf" srcId="{BFD31213-9477-46E1-AAC2-D9092D920429}" destId="{4BA08CDD-83A5-4F7E-A157-36DE892E6104}" srcOrd="1" destOrd="3" presId="urn:microsoft.com/office/officeart/2005/8/layout/cycle4"/>
    <dgm:cxn modelId="{8DED8557-02F0-44B5-AAA3-B83C162238C1}" type="presOf" srcId="{61BA8D1F-1418-4E27-86BA-2C481CD8869D}" destId="{3A924BE9-B407-4BB2-B66F-89DB8301E3DB}" srcOrd="0" destOrd="0" presId="urn:microsoft.com/office/officeart/2005/8/layout/cycle4"/>
    <dgm:cxn modelId="{8BD13AD8-6280-437A-ACB3-DFA74E1A693F}" type="presOf" srcId="{70780757-E10D-4226-9318-A2FCCD552ADD}" destId="{4BA08CDD-83A5-4F7E-A157-36DE892E6104}" srcOrd="1" destOrd="2" presId="urn:microsoft.com/office/officeart/2005/8/layout/cycle4"/>
    <dgm:cxn modelId="{375160D0-DFD6-46C6-A6C3-083492B51554}" srcId="{3785756E-06D4-4398-A457-4AAFE707700D}" destId="{E72F754C-846E-4249-A44C-7CF1BA95C70C}" srcOrd="1" destOrd="0" parTransId="{8BC22AF6-790D-4D1E-BDBB-9CC2A144BEE5}" sibTransId="{FA9AC0E5-0EC0-4C85-B0B5-9D6FC1774E4B}"/>
    <dgm:cxn modelId="{39A50EE3-0A02-4C50-B1F2-052A1F8C8657}" type="presOf" srcId="{E45F2EB4-4A66-43C8-AFB1-1359AF69EEB0}" destId="{09FD25C6-413B-4DED-AE7C-3AB876677ED5}" srcOrd="0" destOrd="3" presId="urn:microsoft.com/office/officeart/2005/8/layout/cycle4"/>
    <dgm:cxn modelId="{86548BCD-3C04-4EA0-9195-DC04BCAAC716}" srcId="{184BEDD2-4415-492A-AECB-D3E9AAD46DFD}" destId="{BFD31213-9477-46E1-AAC2-D9092D920429}" srcOrd="3" destOrd="0" parTransId="{901A6288-3B6B-43A5-A4C8-0B8BEC080BC7}" sibTransId="{152C7BE8-0B4B-4989-B435-43AD722F885B}"/>
    <dgm:cxn modelId="{23ABBF4E-E977-4AFA-A13A-54D81F6479B1}" srcId="{184BEDD2-4415-492A-AECB-D3E9AAD46DFD}" destId="{011F35A0-4373-4235-8507-5CB2003A7C73}" srcOrd="1" destOrd="0" parTransId="{A3134E68-4DD5-4E16-BB7D-BC091160E52E}" sibTransId="{3C833B6D-E668-4583-82FB-00A70FA80FDD}"/>
    <dgm:cxn modelId="{56237028-FED7-47DC-91BF-7A00B34F236B}" srcId="{DD24EB44-9B36-4D07-A4A5-D03D4623CE68}" destId="{7D402D9A-1603-4E11-A295-B44025C12268}" srcOrd="2" destOrd="0" parTransId="{70072C10-9376-4F52-AA54-95CF9C5F1986}" sibTransId="{3A6D1D10-2A83-4DB9-A8D4-40422F52F7B7}"/>
    <dgm:cxn modelId="{13E18392-4485-4C9D-93F8-685387C06857}" type="presOf" srcId="{A3C6AD47-E23A-4DED-B0AF-C80FA99B6276}" destId="{05EF6BD2-1BF2-474C-BB74-5FD63FE828E6}" srcOrd="0" destOrd="2" presId="urn:microsoft.com/office/officeart/2005/8/layout/cycle4"/>
    <dgm:cxn modelId="{F9785B53-F6C9-468B-9D10-1F5B0089C59B}" type="presOf" srcId="{4B615CD0-D948-4D36-9F67-89FCE2CC9E34}" destId="{3A924BE9-B407-4BB2-B66F-89DB8301E3DB}" srcOrd="0" destOrd="3" presId="urn:microsoft.com/office/officeart/2005/8/layout/cycle4"/>
    <dgm:cxn modelId="{A7EC80CA-B1DE-469D-A4DB-146365639496}" type="presOf" srcId="{3785756E-06D4-4398-A457-4AAFE707700D}" destId="{B47628E0-2C33-42F6-9988-58433DF869D4}" srcOrd="0" destOrd="0" presId="urn:microsoft.com/office/officeart/2005/8/layout/cycle4"/>
    <dgm:cxn modelId="{75ADCA91-8502-49F4-AD1E-11E0796FB15E}" type="presOf" srcId="{BFD31213-9477-46E1-AAC2-D9092D920429}" destId="{F3182529-E586-4A23-A9D4-9BA9D31D89AE}" srcOrd="0" destOrd="3" presId="urn:microsoft.com/office/officeart/2005/8/layout/cycle4"/>
    <dgm:cxn modelId="{F4B84FD2-6348-49FD-A68B-06EAAE139E3A}" type="presOf" srcId="{184BEDD2-4415-492A-AECB-D3E9AAD46DFD}" destId="{20A4B568-70B8-46D1-B11B-003FF7018A90}" srcOrd="0" destOrd="0" presId="urn:microsoft.com/office/officeart/2005/8/layout/cycle4"/>
    <dgm:cxn modelId="{84717B37-E0EB-4B99-9FBA-E7CBC9F38004}" type="presOf" srcId="{E45F2EB4-4A66-43C8-AFB1-1359AF69EEB0}" destId="{394329CB-EE87-492F-856F-1ABC94C55F30}" srcOrd="1" destOrd="3" presId="urn:microsoft.com/office/officeart/2005/8/layout/cycle4"/>
    <dgm:cxn modelId="{CC18ECEC-65B5-45C0-A26A-424F409949DB}" type="presOf" srcId="{011F35A0-4373-4235-8507-5CB2003A7C73}" destId="{F3182529-E586-4A23-A9D4-9BA9D31D89AE}" srcOrd="0" destOrd="1" presId="urn:microsoft.com/office/officeart/2005/8/layout/cycle4"/>
    <dgm:cxn modelId="{FD8C6AE4-2D9C-4EDF-9246-12CA68205B51}" type="presOf" srcId="{5679D8C1-1BEC-447C-A009-44A189D454FD}" destId="{394329CB-EE87-492F-856F-1ABC94C55F30}" srcOrd="1" destOrd="2" presId="urn:microsoft.com/office/officeart/2005/8/layout/cycle4"/>
    <dgm:cxn modelId="{82F3C1C6-E0E6-4677-9DB9-617F61F6B855}" srcId="{E72F754C-846E-4249-A44C-7CF1BA95C70C}" destId="{5679D8C1-1BEC-447C-A009-44A189D454FD}" srcOrd="2" destOrd="0" parTransId="{0D418B50-BBD1-46D4-80D0-60357F93F1F0}" sibTransId="{D31B1481-9F3A-44AA-B904-6A02DD3690E7}"/>
    <dgm:cxn modelId="{CB420615-FD5C-44E3-ACE0-58BDCE262346}" type="presOf" srcId="{3A567D29-BD0E-440F-B9AB-30BD4D91CC46}" destId="{394329CB-EE87-492F-856F-1ABC94C55F30}" srcOrd="1" destOrd="1" presId="urn:microsoft.com/office/officeart/2005/8/layout/cycle4"/>
    <dgm:cxn modelId="{707E069B-3158-40AE-B576-CFD7DEB68703}" type="presOf" srcId="{E0F2DB14-BCEB-46C2-ABA0-C1D9DBDA551E}" destId="{72137200-3A02-4AFA-A436-275B14EFFFFB}" srcOrd="1" destOrd="3" presId="urn:microsoft.com/office/officeart/2005/8/layout/cycle4"/>
    <dgm:cxn modelId="{32E64B0C-A189-45DD-8EDA-9750DA2B0461}" type="presOf" srcId="{E72F754C-846E-4249-A44C-7CF1BA95C70C}" destId="{1A8081DD-EB94-4793-9049-83D5C7DF7DB9}" srcOrd="0" destOrd="0" presId="urn:microsoft.com/office/officeart/2005/8/layout/cycle4"/>
    <dgm:cxn modelId="{A3DC5DCA-3C9F-4D17-BA6D-A920E83EFCEF}" type="presOf" srcId="{BDD58BE6-082A-4A0A-97B4-D2683649A55D}" destId="{05EF6BD2-1BF2-474C-BB74-5FD63FE828E6}" srcOrd="0" destOrd="1" presId="urn:microsoft.com/office/officeart/2005/8/layout/cycle4"/>
    <dgm:cxn modelId="{3125DB1C-C4E0-4F85-B635-97FDE67B2BBB}" srcId="{DD24EB44-9B36-4D07-A4A5-D03D4623CE68}" destId="{4B615CD0-D948-4D36-9F67-89FCE2CC9E34}" srcOrd="3" destOrd="0" parTransId="{542145E0-90F4-424A-BC91-56E54A1D2768}" sibTransId="{3C252859-7B48-4E54-9061-FA359A1613F7}"/>
    <dgm:cxn modelId="{F637A289-BB07-4CCC-9D4F-CD72EAA90712}" type="presOf" srcId="{3A615171-65D5-420E-AEED-C8ABE157F732}" destId="{72137200-3A02-4AFA-A436-275B14EFFFFB}" srcOrd="1" destOrd="4" presId="urn:microsoft.com/office/officeart/2005/8/layout/cycle4"/>
    <dgm:cxn modelId="{01B2960D-EDA6-4BC4-89EE-C67CF1DDD2D1}" type="presOf" srcId="{B287F44B-2E46-481C-A2DA-69B818594F82}" destId="{394329CB-EE87-492F-856F-1ABC94C55F30}" srcOrd="1" destOrd="0" presId="urn:microsoft.com/office/officeart/2005/8/layout/cycle4"/>
    <dgm:cxn modelId="{A20B3295-77D5-455B-803E-61B151AAD838}" type="presOf" srcId="{BDD58BE6-082A-4A0A-97B4-D2683649A55D}" destId="{72137200-3A02-4AFA-A436-275B14EFFFFB}" srcOrd="1" destOrd="1" presId="urn:microsoft.com/office/officeart/2005/8/layout/cycle4"/>
    <dgm:cxn modelId="{5C0F7241-CFC2-4003-A071-2B976A96F9F7}" srcId="{DD24EB44-9B36-4D07-A4A5-D03D4623CE68}" destId="{D83D74D1-8FB1-4998-9FC7-10632E21AF01}" srcOrd="1" destOrd="0" parTransId="{AE521C0E-5931-4957-9D92-3104696754DC}" sibTransId="{99573C2E-F11F-481C-AA96-255E12A2AAFF}"/>
    <dgm:cxn modelId="{3D0D0046-95B7-4F4E-8024-0FAA015621ED}" type="presOf" srcId="{7D402D9A-1603-4E11-A295-B44025C12268}" destId="{3A924BE9-B407-4BB2-B66F-89DB8301E3DB}" srcOrd="0" destOrd="2" presId="urn:microsoft.com/office/officeart/2005/8/layout/cycle4"/>
    <dgm:cxn modelId="{3CB9BEF0-C584-4A8D-AA52-856F85E613C2}" srcId="{E72F754C-846E-4249-A44C-7CF1BA95C70C}" destId="{E45F2EB4-4A66-43C8-AFB1-1359AF69EEB0}" srcOrd="3" destOrd="0" parTransId="{900FA712-8491-4B64-939D-D8029E8454F3}" sibTransId="{B08748CC-5144-4BAE-995B-2522F2AD1CF3}"/>
    <dgm:cxn modelId="{94B2CFC9-97AB-4C6E-B6DD-2833F961E50F}" type="presOf" srcId="{011F35A0-4373-4235-8507-5CB2003A7C73}" destId="{4BA08CDD-83A5-4F7E-A157-36DE892E6104}" srcOrd="1" destOrd="1" presId="urn:microsoft.com/office/officeart/2005/8/layout/cycle4"/>
    <dgm:cxn modelId="{E4CF5C44-854C-49C2-B3AD-43554C6CA0DF}" type="presOf" srcId="{E0F2DB14-BCEB-46C2-ABA0-C1D9DBDA551E}" destId="{05EF6BD2-1BF2-474C-BB74-5FD63FE828E6}" srcOrd="0" destOrd="3" presId="urn:microsoft.com/office/officeart/2005/8/layout/cycle4"/>
    <dgm:cxn modelId="{CF7EE743-0BDA-407E-82AC-35D37F1638B5}" type="presOf" srcId="{D83D74D1-8FB1-4998-9FC7-10632E21AF01}" destId="{F33D7F1A-29A7-4E85-818D-DF3CC71FD62A}" srcOrd="1" destOrd="1" presId="urn:microsoft.com/office/officeart/2005/8/layout/cycle4"/>
    <dgm:cxn modelId="{E7C638FC-788E-4A68-8AA5-FF3446E7DB45}" type="presOf" srcId="{A3C6AD47-E23A-4DED-B0AF-C80FA99B6276}" destId="{72137200-3A02-4AFA-A436-275B14EFFFFB}" srcOrd="1" destOrd="2" presId="urn:microsoft.com/office/officeart/2005/8/layout/cycle4"/>
    <dgm:cxn modelId="{79DD69DF-2804-4871-8218-72D80E5CD6C8}" type="presOf" srcId="{D83D74D1-8FB1-4998-9FC7-10632E21AF01}" destId="{3A924BE9-B407-4BB2-B66F-89DB8301E3DB}" srcOrd="0" destOrd="1" presId="urn:microsoft.com/office/officeart/2005/8/layout/cycle4"/>
    <dgm:cxn modelId="{C9684AA7-9AD9-4331-A4F5-EAD93FCD83CB}" srcId="{B928DA72-036F-450E-88E7-DBC5C1A51848}" destId="{BDD58BE6-082A-4A0A-97B4-D2683649A55D}" srcOrd="1" destOrd="0" parTransId="{EC13C754-F58B-455D-9073-548B505C3464}" sibTransId="{DE1542D7-E096-448A-85F5-83B93362092F}"/>
    <dgm:cxn modelId="{AF198EFC-921B-49D0-87A2-90C41288EBAD}" type="presOf" srcId="{2ACFA5EA-E551-4567-8328-128F462B9575}" destId="{4BA08CDD-83A5-4F7E-A157-36DE892E6104}" srcOrd="1" destOrd="0" presId="urn:microsoft.com/office/officeart/2005/8/layout/cycle4"/>
    <dgm:cxn modelId="{F3AAD17A-2D2A-4B85-A99C-174D1559C24A}" srcId="{B928DA72-036F-450E-88E7-DBC5C1A51848}" destId="{3A615171-65D5-420E-AEED-C8ABE157F732}" srcOrd="4" destOrd="0" parTransId="{14ADA78F-870A-4618-AA4C-B5980406800A}" sibTransId="{DBA8E6FA-5D8C-404F-A83B-98A72C513BFC}"/>
    <dgm:cxn modelId="{934FAC66-2735-4526-B614-7D699AAA2157}" srcId="{E72F754C-846E-4249-A44C-7CF1BA95C70C}" destId="{AFEC7B2B-DDB5-4777-9BC9-DD0C83A5DB67}" srcOrd="4" destOrd="0" parTransId="{ABD9B8F4-C0CB-40D9-9AAC-782FC1A56839}" sibTransId="{02F80C59-E023-4D5F-81C5-C0659BCFB1D1}"/>
    <dgm:cxn modelId="{D2102E84-4709-462D-887C-BACEE296DA67}" type="presOf" srcId="{AFEC7B2B-DDB5-4777-9BC9-DD0C83A5DB67}" destId="{394329CB-EE87-492F-856F-1ABC94C55F30}" srcOrd="1" destOrd="4" presId="urn:microsoft.com/office/officeart/2005/8/layout/cycle4"/>
    <dgm:cxn modelId="{6E233170-7AE8-4EFC-ACE2-65956166B950}" srcId="{B928DA72-036F-450E-88E7-DBC5C1A51848}" destId="{9B17BEB9-F52E-47DD-A757-DFB14DBC3469}" srcOrd="0" destOrd="0" parTransId="{961DA049-194B-4284-8E48-5DF542FD8421}" sibTransId="{FDC6F0C4-CB11-403E-996A-E8C0527491B7}"/>
    <dgm:cxn modelId="{478A9316-3E63-4857-889D-5327C91CCCBA}" srcId="{DD24EB44-9B36-4D07-A4A5-D03D4623CE68}" destId="{61BA8D1F-1418-4E27-86BA-2C481CD8869D}" srcOrd="0" destOrd="0" parTransId="{37D569D5-B189-4D6E-9634-A478C9F1E46C}" sibTransId="{0B2C1286-A08B-4B67-987E-12D475F58A69}"/>
    <dgm:cxn modelId="{70A80BFB-186A-498D-A529-41B5D132A157}" srcId="{184BEDD2-4415-492A-AECB-D3E9AAD46DFD}" destId="{2ACFA5EA-E551-4567-8328-128F462B9575}" srcOrd="0" destOrd="0" parTransId="{4E72BF32-8285-417D-8A83-07704A82E465}" sibTransId="{F31D84C1-7F0B-48B2-A90F-F0114DB13AD1}"/>
    <dgm:cxn modelId="{02DC08DE-D5BA-4672-97D4-C6CBECF30FBE}" type="presOf" srcId="{70780757-E10D-4226-9318-A2FCCD552ADD}" destId="{F3182529-E586-4A23-A9D4-9BA9D31D89AE}" srcOrd="0" destOrd="2" presId="urn:microsoft.com/office/officeart/2005/8/layout/cycle4"/>
    <dgm:cxn modelId="{B7275700-F9D7-433E-A5CD-450294D0E98F}" type="presOf" srcId="{61BA8D1F-1418-4E27-86BA-2C481CD8869D}" destId="{F33D7F1A-29A7-4E85-818D-DF3CC71FD62A}" srcOrd="1" destOrd="0" presId="urn:microsoft.com/office/officeart/2005/8/layout/cycle4"/>
    <dgm:cxn modelId="{871C94A7-A1E7-42DD-A789-0A42D50BD12D}" type="presOf" srcId="{B287F44B-2E46-481C-A2DA-69B818594F82}" destId="{09FD25C6-413B-4DED-AE7C-3AB876677ED5}" srcOrd="0" destOrd="0" presId="urn:microsoft.com/office/officeart/2005/8/layout/cycle4"/>
    <dgm:cxn modelId="{F74333A7-8D8C-4FC7-BB13-A8507CC79C5E}" srcId="{B928DA72-036F-450E-88E7-DBC5C1A51848}" destId="{A3C6AD47-E23A-4DED-B0AF-C80FA99B6276}" srcOrd="2" destOrd="0" parTransId="{4B22B51F-560E-443F-9B84-5644B35D7EDE}" sibTransId="{0D6CD046-E6DA-45CA-A108-B505DB06D611}"/>
    <dgm:cxn modelId="{694170C0-974C-4C60-B3DA-BF6169332CDB}" type="presOf" srcId="{3A567D29-BD0E-440F-B9AB-30BD4D91CC46}" destId="{09FD25C6-413B-4DED-AE7C-3AB876677ED5}" srcOrd="0" destOrd="1" presId="urn:microsoft.com/office/officeart/2005/8/layout/cycle4"/>
    <dgm:cxn modelId="{4DB9BCE0-39FF-4B94-843E-FFAA2DAB5690}" srcId="{B928DA72-036F-450E-88E7-DBC5C1A51848}" destId="{E0F2DB14-BCEB-46C2-ABA0-C1D9DBDA551E}" srcOrd="3" destOrd="0" parTransId="{1B8A1036-F6CA-487F-9F1C-C01609BA7837}" sibTransId="{F365726D-E1FE-4825-9AA9-55F1DAC76A5B}"/>
    <dgm:cxn modelId="{939C42A7-62AA-430F-8F07-51B82B72DC3C}" type="presOf" srcId="{B928DA72-036F-450E-88E7-DBC5C1A51848}" destId="{C8FDFB58-979B-4944-9399-BCF629BA45F9}" srcOrd="0" destOrd="0" presId="urn:microsoft.com/office/officeart/2005/8/layout/cycle4"/>
    <dgm:cxn modelId="{175D9AE4-B544-4041-9685-80E9E2DB7396}" srcId="{E72F754C-846E-4249-A44C-7CF1BA95C70C}" destId="{B287F44B-2E46-481C-A2DA-69B818594F82}" srcOrd="0" destOrd="0" parTransId="{03C7E273-D3AA-4D31-9DF7-321677AEDE3C}" sibTransId="{8E93F132-BAD4-42A6-9CF4-57C68D39FE9A}"/>
    <dgm:cxn modelId="{4F3FBDC8-8668-4DC5-B325-EDC5E74ADC9C}" type="presOf" srcId="{DD24EB44-9B36-4D07-A4A5-D03D4623CE68}" destId="{472ECF97-94F1-448B-8987-6B870AE2B6F3}" srcOrd="0" destOrd="0" presId="urn:microsoft.com/office/officeart/2005/8/layout/cycle4"/>
    <dgm:cxn modelId="{B30B142C-0412-4777-A5DE-C947B74C2DFA}" type="presOf" srcId="{7D402D9A-1603-4E11-A295-B44025C12268}" destId="{F33D7F1A-29A7-4E85-818D-DF3CC71FD62A}" srcOrd="1" destOrd="2" presId="urn:microsoft.com/office/officeart/2005/8/layout/cycle4"/>
    <dgm:cxn modelId="{08DB5F8A-0EB1-4EC4-A865-FED3A956D659}" type="presOf" srcId="{4B615CD0-D948-4D36-9F67-89FCE2CC9E34}" destId="{F33D7F1A-29A7-4E85-818D-DF3CC71FD62A}" srcOrd="1" destOrd="3" presId="urn:microsoft.com/office/officeart/2005/8/layout/cycle4"/>
    <dgm:cxn modelId="{A54E46E6-204C-4FEF-B489-29CBE07FB9C5}" type="presOf" srcId="{9B17BEB9-F52E-47DD-A757-DFB14DBC3469}" destId="{72137200-3A02-4AFA-A436-275B14EFFFFB}" srcOrd="1" destOrd="0" presId="urn:microsoft.com/office/officeart/2005/8/layout/cycle4"/>
    <dgm:cxn modelId="{D26D1BCB-D7FD-4A1D-8B28-4727097A5817}" type="presOf" srcId="{AFEC7B2B-DDB5-4777-9BC9-DD0C83A5DB67}" destId="{09FD25C6-413B-4DED-AE7C-3AB876677ED5}" srcOrd="0" destOrd="4" presId="urn:microsoft.com/office/officeart/2005/8/layout/cycle4"/>
    <dgm:cxn modelId="{89217740-BCE2-4506-884E-BFFB93F2640E}" type="presOf" srcId="{3A615171-65D5-420E-AEED-C8ABE157F732}" destId="{05EF6BD2-1BF2-474C-BB74-5FD63FE828E6}" srcOrd="0" destOrd="4" presId="urn:microsoft.com/office/officeart/2005/8/layout/cycle4"/>
    <dgm:cxn modelId="{DABEB18F-E3E5-438C-8C13-1096A36F30BE}" srcId="{3785756E-06D4-4398-A457-4AAFE707700D}" destId="{184BEDD2-4415-492A-AECB-D3E9AAD46DFD}" srcOrd="0" destOrd="0" parTransId="{2046EB2F-AA17-4F1B-81F7-9913F9C2F00A}" sibTransId="{C919513E-2A65-4C37-BAFC-4A2C86799995}"/>
    <dgm:cxn modelId="{9BCAC866-3AAA-40CB-80AC-2766992A694C}" type="presOf" srcId="{5679D8C1-1BEC-447C-A009-44A189D454FD}" destId="{09FD25C6-413B-4DED-AE7C-3AB876677ED5}" srcOrd="0" destOrd="2" presId="urn:microsoft.com/office/officeart/2005/8/layout/cycle4"/>
    <dgm:cxn modelId="{85E9D492-0F55-495D-9FE7-6B27B10DFD0A}" srcId="{184BEDD2-4415-492A-AECB-D3E9AAD46DFD}" destId="{70780757-E10D-4226-9318-A2FCCD552ADD}" srcOrd="2" destOrd="0" parTransId="{0EA69811-87D1-472F-833B-261AD13AEE58}" sibTransId="{7DA04D2F-BC9A-4EEC-B634-7FA0062421B3}"/>
    <dgm:cxn modelId="{B094638B-8E65-4902-8828-B3613ED0271B}" type="presParOf" srcId="{B47628E0-2C33-42F6-9988-58433DF869D4}" destId="{4D83A9B6-CC22-4CCB-AC2C-2D42E62167D7}" srcOrd="0" destOrd="0" presId="urn:microsoft.com/office/officeart/2005/8/layout/cycle4"/>
    <dgm:cxn modelId="{C667E0D3-06AA-496F-BF0B-DCB840BD8ADD}" type="presParOf" srcId="{4D83A9B6-CC22-4CCB-AC2C-2D42E62167D7}" destId="{CCFD7F29-CB87-42EB-BDB0-4DDA80773488}" srcOrd="0" destOrd="0" presId="urn:microsoft.com/office/officeart/2005/8/layout/cycle4"/>
    <dgm:cxn modelId="{82874AD3-9B1D-4A84-A7C9-7B312488F52F}" type="presParOf" srcId="{CCFD7F29-CB87-42EB-BDB0-4DDA80773488}" destId="{F3182529-E586-4A23-A9D4-9BA9D31D89AE}" srcOrd="0" destOrd="0" presId="urn:microsoft.com/office/officeart/2005/8/layout/cycle4"/>
    <dgm:cxn modelId="{764BD4E6-25AF-4767-AE98-B708BB4F3B1D}" type="presParOf" srcId="{CCFD7F29-CB87-42EB-BDB0-4DDA80773488}" destId="{4BA08CDD-83A5-4F7E-A157-36DE892E6104}" srcOrd="1" destOrd="0" presId="urn:microsoft.com/office/officeart/2005/8/layout/cycle4"/>
    <dgm:cxn modelId="{5EA81BD5-5CFA-4789-A280-D04B5CE4C77F}" type="presParOf" srcId="{4D83A9B6-CC22-4CCB-AC2C-2D42E62167D7}" destId="{5EA8F845-4B7F-44A7-91E0-7C06B7359B8C}" srcOrd="1" destOrd="0" presId="urn:microsoft.com/office/officeart/2005/8/layout/cycle4"/>
    <dgm:cxn modelId="{D2B7BEF3-83D9-4C8F-B567-84020C05965B}" type="presParOf" srcId="{5EA8F845-4B7F-44A7-91E0-7C06B7359B8C}" destId="{09FD25C6-413B-4DED-AE7C-3AB876677ED5}" srcOrd="0" destOrd="0" presId="urn:microsoft.com/office/officeart/2005/8/layout/cycle4"/>
    <dgm:cxn modelId="{4F6AB4A9-B065-44E8-BEB9-46CDB290E0EF}" type="presParOf" srcId="{5EA8F845-4B7F-44A7-91E0-7C06B7359B8C}" destId="{394329CB-EE87-492F-856F-1ABC94C55F30}" srcOrd="1" destOrd="0" presId="urn:microsoft.com/office/officeart/2005/8/layout/cycle4"/>
    <dgm:cxn modelId="{6E1E8388-ACC9-4765-9AE5-59163356AEEB}" type="presParOf" srcId="{4D83A9B6-CC22-4CCB-AC2C-2D42E62167D7}" destId="{ED5945CB-0ABD-4658-B3E7-67BC82070967}" srcOrd="2" destOrd="0" presId="urn:microsoft.com/office/officeart/2005/8/layout/cycle4"/>
    <dgm:cxn modelId="{BAE890FA-C508-446B-A874-7FD3602B449A}" type="presParOf" srcId="{ED5945CB-0ABD-4658-B3E7-67BC82070967}" destId="{05EF6BD2-1BF2-474C-BB74-5FD63FE828E6}" srcOrd="0" destOrd="0" presId="urn:microsoft.com/office/officeart/2005/8/layout/cycle4"/>
    <dgm:cxn modelId="{F46EBA05-B321-4031-9464-9230F73EB06F}" type="presParOf" srcId="{ED5945CB-0ABD-4658-B3E7-67BC82070967}" destId="{72137200-3A02-4AFA-A436-275B14EFFFFB}" srcOrd="1" destOrd="0" presId="urn:microsoft.com/office/officeart/2005/8/layout/cycle4"/>
    <dgm:cxn modelId="{46D02076-BF47-4FA8-902C-48F9ABA985CC}" type="presParOf" srcId="{4D83A9B6-CC22-4CCB-AC2C-2D42E62167D7}" destId="{A541E092-F0D8-451C-9C3D-77905504FF61}" srcOrd="3" destOrd="0" presId="urn:microsoft.com/office/officeart/2005/8/layout/cycle4"/>
    <dgm:cxn modelId="{BC714B6F-AC0E-4CC2-AC54-ED588D7AC861}" type="presParOf" srcId="{A541E092-F0D8-451C-9C3D-77905504FF61}" destId="{3A924BE9-B407-4BB2-B66F-89DB8301E3DB}" srcOrd="0" destOrd="0" presId="urn:microsoft.com/office/officeart/2005/8/layout/cycle4"/>
    <dgm:cxn modelId="{0FD4E166-B6C3-405B-862D-63E96215E475}" type="presParOf" srcId="{A541E092-F0D8-451C-9C3D-77905504FF61}" destId="{F33D7F1A-29A7-4E85-818D-DF3CC71FD62A}" srcOrd="1" destOrd="0" presId="urn:microsoft.com/office/officeart/2005/8/layout/cycle4"/>
    <dgm:cxn modelId="{594881D6-632F-4B4A-A860-4323239B96B7}" type="presParOf" srcId="{4D83A9B6-CC22-4CCB-AC2C-2D42E62167D7}" destId="{FEB64059-ECE7-4854-87BD-1592312810AF}" srcOrd="4" destOrd="0" presId="urn:microsoft.com/office/officeart/2005/8/layout/cycle4"/>
    <dgm:cxn modelId="{5A251054-F8D7-4F44-B684-AD6CD9680D52}" type="presParOf" srcId="{B47628E0-2C33-42F6-9988-58433DF869D4}" destId="{920628A7-EACC-45C6-8B51-CD5EAC079051}" srcOrd="1" destOrd="0" presId="urn:microsoft.com/office/officeart/2005/8/layout/cycle4"/>
    <dgm:cxn modelId="{039DB29D-6A60-44B0-BEDA-63035DED8861}" type="presParOf" srcId="{920628A7-EACC-45C6-8B51-CD5EAC079051}" destId="{20A4B568-70B8-46D1-B11B-003FF7018A90}" srcOrd="0" destOrd="0" presId="urn:microsoft.com/office/officeart/2005/8/layout/cycle4"/>
    <dgm:cxn modelId="{2DCC4DC6-CB29-4F56-9EF7-AC8398A3788B}" type="presParOf" srcId="{920628A7-EACC-45C6-8B51-CD5EAC079051}" destId="{1A8081DD-EB94-4793-9049-83D5C7DF7DB9}" srcOrd="1" destOrd="0" presId="urn:microsoft.com/office/officeart/2005/8/layout/cycle4"/>
    <dgm:cxn modelId="{CAE5CA24-C5AB-47E8-956F-5771A1655B8E}" type="presParOf" srcId="{920628A7-EACC-45C6-8B51-CD5EAC079051}" destId="{C8FDFB58-979B-4944-9399-BCF629BA45F9}" srcOrd="2" destOrd="0" presId="urn:microsoft.com/office/officeart/2005/8/layout/cycle4"/>
    <dgm:cxn modelId="{868E0BCC-FE54-472C-BFC0-807FD9FFA370}" type="presParOf" srcId="{920628A7-EACC-45C6-8B51-CD5EAC079051}" destId="{472ECF97-94F1-448B-8987-6B870AE2B6F3}" srcOrd="3" destOrd="0" presId="urn:microsoft.com/office/officeart/2005/8/layout/cycle4"/>
    <dgm:cxn modelId="{BD253070-4D41-4732-B0AF-64A3ADD9E8D0}" type="presParOf" srcId="{920628A7-EACC-45C6-8B51-CD5EAC079051}" destId="{2CFE4435-EDA7-4ECA-A3FC-A4CA4C70474B}" srcOrd="4" destOrd="0" presId="urn:microsoft.com/office/officeart/2005/8/layout/cycle4"/>
    <dgm:cxn modelId="{7CB80562-8AB4-4EFE-B6FB-7D777ACCEB5A}" type="presParOf" srcId="{B47628E0-2C33-42F6-9988-58433DF869D4}" destId="{98CD2909-57DE-4781-A29F-616B751FC5B8}" srcOrd="2" destOrd="0" presId="urn:microsoft.com/office/officeart/2005/8/layout/cycle4"/>
    <dgm:cxn modelId="{1E8B89D1-3D65-474F-AE09-09A9C3286B15}" type="presParOf" srcId="{B47628E0-2C33-42F6-9988-58433DF869D4}" destId="{E567E99F-FCBA-4376-9D03-C644D4BA9D6F}" srcOrd="3" destOrd="0" presId="urn:microsoft.com/office/officeart/2005/8/layout/cycle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E37A5B-AE55-4585-A938-56DF8C16A01E}" type="doc">
      <dgm:prSet loTypeId="urn:microsoft.com/office/officeart/2005/8/layout/matrix3" loCatId="matrix" qsTypeId="urn:microsoft.com/office/officeart/2005/8/quickstyle/3d2" qsCatId="3D" csTypeId="urn:microsoft.com/office/officeart/2005/8/colors/accent1_2" csCatId="accent1" phldr="1"/>
      <dgm:spPr/>
      <dgm:t>
        <a:bodyPr/>
        <a:lstStyle/>
        <a:p>
          <a:endParaRPr lang="fr-FR"/>
        </a:p>
      </dgm:t>
    </dgm:pt>
    <dgm:pt modelId="{B0006975-E4A9-4CCB-8510-F32136CF41AB}">
      <dgm:prSet phldrT="[Texte]"/>
      <dgm:spPr/>
      <dgm:t>
        <a:bodyPr/>
        <a:lstStyle/>
        <a:p>
          <a:r>
            <a:rPr lang="ar-SA" dirty="0" smtClean="0">
              <a:solidFill>
                <a:schemeClr val="tx1"/>
              </a:solidFill>
            </a:rPr>
            <a:t>حالة أنشطة الإستجابة للمخاطر</a:t>
          </a:r>
          <a:endParaRPr lang="fr-FR" dirty="0">
            <a:solidFill>
              <a:schemeClr val="tx1"/>
            </a:solidFill>
          </a:endParaRPr>
        </a:p>
      </dgm:t>
    </dgm:pt>
    <dgm:pt modelId="{1539EFDF-6F50-4336-A59E-B40D396C0A1E}" type="parTrans" cxnId="{A70DD1BB-32B0-4E54-821A-EC524E28ACC1}">
      <dgm:prSet/>
      <dgm:spPr/>
      <dgm:t>
        <a:bodyPr/>
        <a:lstStyle/>
        <a:p>
          <a:endParaRPr lang="fr-FR"/>
        </a:p>
      </dgm:t>
    </dgm:pt>
    <dgm:pt modelId="{48CD65F5-6439-476D-9942-C7A7F29E0C4D}" type="sibTrans" cxnId="{A70DD1BB-32B0-4E54-821A-EC524E28ACC1}">
      <dgm:prSet/>
      <dgm:spPr/>
      <dgm:t>
        <a:bodyPr/>
        <a:lstStyle/>
        <a:p>
          <a:endParaRPr lang="fr-FR"/>
        </a:p>
      </dgm:t>
    </dgm:pt>
    <dgm:pt modelId="{1CAA3536-620F-400A-94E1-3C03B87A71B4}">
      <dgm:prSet phldrT="[Texte]" custT="1"/>
      <dgm:spPr/>
      <dgm:t>
        <a:bodyPr/>
        <a:lstStyle/>
        <a:p>
          <a:pPr algn="r" rtl="1"/>
          <a:r>
            <a:rPr lang="ar-SA" sz="1800" dirty="0" smtClean="0">
              <a:solidFill>
                <a:schemeClr val="tx1"/>
              </a:solidFill>
            </a:rPr>
            <a:t>الإحتمال </a:t>
          </a:r>
          <a:endParaRPr lang="fr-FR" sz="1800" dirty="0">
            <a:solidFill>
              <a:schemeClr val="tx1"/>
            </a:solidFill>
          </a:endParaRPr>
        </a:p>
      </dgm:t>
    </dgm:pt>
    <dgm:pt modelId="{5CB7EEEA-BDB0-424F-8C24-0E74443E6519}" type="parTrans" cxnId="{E6847A83-F2A0-4520-B2F0-3E6B07777178}">
      <dgm:prSet/>
      <dgm:spPr/>
      <dgm:t>
        <a:bodyPr/>
        <a:lstStyle/>
        <a:p>
          <a:endParaRPr lang="fr-FR"/>
        </a:p>
      </dgm:t>
    </dgm:pt>
    <dgm:pt modelId="{02D921FA-9DEA-470F-9D34-F0DE08447ACB}" type="sibTrans" cxnId="{E6847A83-F2A0-4520-B2F0-3E6B07777178}">
      <dgm:prSet/>
      <dgm:spPr/>
      <dgm:t>
        <a:bodyPr/>
        <a:lstStyle/>
        <a:p>
          <a:endParaRPr lang="fr-FR"/>
        </a:p>
      </dgm:t>
    </dgm:pt>
    <dgm:pt modelId="{E3EA803C-CAA0-4368-98A3-0F489A89FCAF}">
      <dgm:prSet phldrT="[Texte]"/>
      <dgm:spPr/>
      <dgm:t>
        <a:bodyPr/>
        <a:lstStyle/>
        <a:p>
          <a:r>
            <a:rPr lang="ar-SA" dirty="0" smtClean="0">
              <a:solidFill>
                <a:schemeClr val="tx1"/>
              </a:solidFill>
            </a:rPr>
            <a:t>الإطار الزمني </a:t>
          </a:r>
          <a:endParaRPr lang="fr-FR" dirty="0">
            <a:solidFill>
              <a:schemeClr val="tx1"/>
            </a:solidFill>
          </a:endParaRPr>
        </a:p>
      </dgm:t>
    </dgm:pt>
    <dgm:pt modelId="{B23C3C59-1AE9-4CC0-870E-D4F6B8BE54B4}" type="parTrans" cxnId="{A6182A42-F04E-49FB-8E1B-D5E42BC4F6F1}">
      <dgm:prSet/>
      <dgm:spPr/>
      <dgm:t>
        <a:bodyPr/>
        <a:lstStyle/>
        <a:p>
          <a:endParaRPr lang="fr-FR"/>
        </a:p>
      </dgm:t>
    </dgm:pt>
    <dgm:pt modelId="{C07D9A97-2C7A-4557-B663-9E9674CCF4F0}" type="sibTrans" cxnId="{A6182A42-F04E-49FB-8E1B-D5E42BC4F6F1}">
      <dgm:prSet/>
      <dgm:spPr/>
      <dgm:t>
        <a:bodyPr/>
        <a:lstStyle/>
        <a:p>
          <a:endParaRPr lang="fr-FR"/>
        </a:p>
      </dgm:t>
    </dgm:pt>
    <dgm:pt modelId="{B23A3C23-FDE5-4179-BD03-0CF3EB204033}">
      <dgm:prSet phldrT="[Texte]"/>
      <dgm:spPr/>
      <dgm:t>
        <a:bodyPr/>
        <a:lstStyle/>
        <a:p>
          <a:r>
            <a:rPr lang="ar-SA" dirty="0" smtClean="0">
              <a:solidFill>
                <a:schemeClr val="tx1"/>
              </a:solidFill>
            </a:rPr>
            <a:t>الأثر </a:t>
          </a:r>
          <a:endParaRPr lang="fr-FR" dirty="0">
            <a:solidFill>
              <a:schemeClr val="tx1"/>
            </a:solidFill>
          </a:endParaRPr>
        </a:p>
      </dgm:t>
    </dgm:pt>
    <dgm:pt modelId="{1221968B-4D1C-4CE6-A402-42801AE717A5}" type="parTrans" cxnId="{EFF5FC25-F8EA-4CCA-8D97-E40AEFE38573}">
      <dgm:prSet/>
      <dgm:spPr/>
      <dgm:t>
        <a:bodyPr/>
        <a:lstStyle/>
        <a:p>
          <a:endParaRPr lang="fr-FR"/>
        </a:p>
      </dgm:t>
    </dgm:pt>
    <dgm:pt modelId="{15B60C8D-D83D-4CE3-AD68-6D069B357879}" type="sibTrans" cxnId="{EFF5FC25-F8EA-4CCA-8D97-E40AEFE38573}">
      <dgm:prSet/>
      <dgm:spPr/>
      <dgm:t>
        <a:bodyPr/>
        <a:lstStyle/>
        <a:p>
          <a:endParaRPr lang="fr-FR"/>
        </a:p>
      </dgm:t>
    </dgm:pt>
    <dgm:pt modelId="{07C21F7B-2FA6-4DFA-B0C4-7194E1A62439}" type="pres">
      <dgm:prSet presAssocID="{69E37A5B-AE55-4585-A938-56DF8C16A01E}" presName="matrix" presStyleCnt="0">
        <dgm:presLayoutVars>
          <dgm:chMax val="1"/>
          <dgm:dir/>
          <dgm:resizeHandles val="exact"/>
        </dgm:presLayoutVars>
      </dgm:prSet>
      <dgm:spPr/>
      <dgm:t>
        <a:bodyPr/>
        <a:lstStyle/>
        <a:p>
          <a:endParaRPr lang="fr-FR"/>
        </a:p>
      </dgm:t>
    </dgm:pt>
    <dgm:pt modelId="{3FF6BB54-5C60-4635-80AF-BCAB5BF1BA88}" type="pres">
      <dgm:prSet presAssocID="{69E37A5B-AE55-4585-A938-56DF8C16A01E}" presName="diamond" presStyleLbl="bgShp" presStyleIdx="0" presStyleCnt="1"/>
      <dgm:spPr/>
    </dgm:pt>
    <dgm:pt modelId="{83DE7CDF-D3F7-4588-BDB6-E5C48362173B}" type="pres">
      <dgm:prSet presAssocID="{69E37A5B-AE55-4585-A938-56DF8C16A01E}" presName="quad1" presStyleLbl="node1" presStyleIdx="0" presStyleCnt="4">
        <dgm:presLayoutVars>
          <dgm:chMax val="0"/>
          <dgm:chPref val="0"/>
          <dgm:bulletEnabled val="1"/>
        </dgm:presLayoutVars>
      </dgm:prSet>
      <dgm:spPr/>
      <dgm:t>
        <a:bodyPr/>
        <a:lstStyle/>
        <a:p>
          <a:endParaRPr lang="fr-FR"/>
        </a:p>
      </dgm:t>
    </dgm:pt>
    <dgm:pt modelId="{AD68662A-1C3C-40E1-AF8B-10563DDE8983}" type="pres">
      <dgm:prSet presAssocID="{69E37A5B-AE55-4585-A938-56DF8C16A01E}" presName="quad2" presStyleLbl="node1" presStyleIdx="1" presStyleCnt="4">
        <dgm:presLayoutVars>
          <dgm:chMax val="0"/>
          <dgm:chPref val="0"/>
          <dgm:bulletEnabled val="1"/>
        </dgm:presLayoutVars>
      </dgm:prSet>
      <dgm:spPr/>
      <dgm:t>
        <a:bodyPr/>
        <a:lstStyle/>
        <a:p>
          <a:endParaRPr lang="fr-FR"/>
        </a:p>
      </dgm:t>
    </dgm:pt>
    <dgm:pt modelId="{DF517548-D6D4-4984-B73F-3E80DA920EDD}" type="pres">
      <dgm:prSet presAssocID="{69E37A5B-AE55-4585-A938-56DF8C16A01E}" presName="quad3" presStyleLbl="node1" presStyleIdx="2" presStyleCnt="4">
        <dgm:presLayoutVars>
          <dgm:chMax val="0"/>
          <dgm:chPref val="0"/>
          <dgm:bulletEnabled val="1"/>
        </dgm:presLayoutVars>
      </dgm:prSet>
      <dgm:spPr/>
      <dgm:t>
        <a:bodyPr/>
        <a:lstStyle/>
        <a:p>
          <a:endParaRPr lang="fr-FR"/>
        </a:p>
      </dgm:t>
    </dgm:pt>
    <dgm:pt modelId="{75910BF6-9007-4725-83A5-71F86DFF2CEC}" type="pres">
      <dgm:prSet presAssocID="{69E37A5B-AE55-4585-A938-56DF8C16A01E}" presName="quad4" presStyleLbl="node1" presStyleIdx="3" presStyleCnt="4">
        <dgm:presLayoutVars>
          <dgm:chMax val="0"/>
          <dgm:chPref val="0"/>
          <dgm:bulletEnabled val="1"/>
        </dgm:presLayoutVars>
      </dgm:prSet>
      <dgm:spPr/>
      <dgm:t>
        <a:bodyPr/>
        <a:lstStyle/>
        <a:p>
          <a:endParaRPr lang="fr-FR"/>
        </a:p>
      </dgm:t>
    </dgm:pt>
  </dgm:ptLst>
  <dgm:cxnLst>
    <dgm:cxn modelId="{37CCA41E-19D4-4295-9251-EC0A85438BEA}" type="presOf" srcId="{69E37A5B-AE55-4585-A938-56DF8C16A01E}" destId="{07C21F7B-2FA6-4DFA-B0C4-7194E1A62439}" srcOrd="0" destOrd="0" presId="urn:microsoft.com/office/officeart/2005/8/layout/matrix3"/>
    <dgm:cxn modelId="{E6847A83-F2A0-4520-B2F0-3E6B07777178}" srcId="{69E37A5B-AE55-4585-A938-56DF8C16A01E}" destId="{1CAA3536-620F-400A-94E1-3C03B87A71B4}" srcOrd="1" destOrd="0" parTransId="{5CB7EEEA-BDB0-424F-8C24-0E74443E6519}" sibTransId="{02D921FA-9DEA-470F-9D34-F0DE08447ACB}"/>
    <dgm:cxn modelId="{65499B2C-6395-4E62-A91B-14FEAF52794B}" type="presOf" srcId="{E3EA803C-CAA0-4368-98A3-0F489A89FCAF}" destId="{DF517548-D6D4-4984-B73F-3E80DA920EDD}" srcOrd="0" destOrd="0" presId="urn:microsoft.com/office/officeart/2005/8/layout/matrix3"/>
    <dgm:cxn modelId="{A70DD1BB-32B0-4E54-821A-EC524E28ACC1}" srcId="{69E37A5B-AE55-4585-A938-56DF8C16A01E}" destId="{B0006975-E4A9-4CCB-8510-F32136CF41AB}" srcOrd="0" destOrd="0" parTransId="{1539EFDF-6F50-4336-A59E-B40D396C0A1E}" sibTransId="{48CD65F5-6439-476D-9942-C7A7F29E0C4D}"/>
    <dgm:cxn modelId="{A6182A42-F04E-49FB-8E1B-D5E42BC4F6F1}" srcId="{69E37A5B-AE55-4585-A938-56DF8C16A01E}" destId="{E3EA803C-CAA0-4368-98A3-0F489A89FCAF}" srcOrd="2" destOrd="0" parTransId="{B23C3C59-1AE9-4CC0-870E-D4F6B8BE54B4}" sibTransId="{C07D9A97-2C7A-4557-B663-9E9674CCF4F0}"/>
    <dgm:cxn modelId="{02E4309D-14FE-4D47-8509-4B63CA68C0F6}" type="presOf" srcId="{1CAA3536-620F-400A-94E1-3C03B87A71B4}" destId="{AD68662A-1C3C-40E1-AF8B-10563DDE8983}" srcOrd="0" destOrd="0" presId="urn:microsoft.com/office/officeart/2005/8/layout/matrix3"/>
    <dgm:cxn modelId="{1ADD53FA-B691-4AAB-B17D-5160D52909A2}" type="presOf" srcId="{B0006975-E4A9-4CCB-8510-F32136CF41AB}" destId="{83DE7CDF-D3F7-4588-BDB6-E5C48362173B}" srcOrd="0" destOrd="0" presId="urn:microsoft.com/office/officeart/2005/8/layout/matrix3"/>
    <dgm:cxn modelId="{FE745085-CAC4-4B1F-A56A-A20F57F2D473}" type="presOf" srcId="{B23A3C23-FDE5-4179-BD03-0CF3EB204033}" destId="{75910BF6-9007-4725-83A5-71F86DFF2CEC}" srcOrd="0" destOrd="0" presId="urn:microsoft.com/office/officeart/2005/8/layout/matrix3"/>
    <dgm:cxn modelId="{EFF5FC25-F8EA-4CCA-8D97-E40AEFE38573}" srcId="{69E37A5B-AE55-4585-A938-56DF8C16A01E}" destId="{B23A3C23-FDE5-4179-BD03-0CF3EB204033}" srcOrd="3" destOrd="0" parTransId="{1221968B-4D1C-4CE6-A402-42801AE717A5}" sibTransId="{15B60C8D-D83D-4CE3-AD68-6D069B357879}"/>
    <dgm:cxn modelId="{2223844B-48FF-4FC9-9C36-62ACE055D69D}" type="presParOf" srcId="{07C21F7B-2FA6-4DFA-B0C4-7194E1A62439}" destId="{3FF6BB54-5C60-4635-80AF-BCAB5BF1BA88}" srcOrd="0" destOrd="0" presId="urn:microsoft.com/office/officeart/2005/8/layout/matrix3"/>
    <dgm:cxn modelId="{F37FBA7C-BCBB-4D4A-A2B6-9FE22073BFF6}" type="presParOf" srcId="{07C21F7B-2FA6-4DFA-B0C4-7194E1A62439}" destId="{83DE7CDF-D3F7-4588-BDB6-E5C48362173B}" srcOrd="1" destOrd="0" presId="urn:microsoft.com/office/officeart/2005/8/layout/matrix3"/>
    <dgm:cxn modelId="{10F43856-5A03-41D1-A637-1B7C88E9BD6A}" type="presParOf" srcId="{07C21F7B-2FA6-4DFA-B0C4-7194E1A62439}" destId="{AD68662A-1C3C-40E1-AF8B-10563DDE8983}" srcOrd="2" destOrd="0" presId="urn:microsoft.com/office/officeart/2005/8/layout/matrix3"/>
    <dgm:cxn modelId="{D8727A91-49D5-49AC-A666-FD3A1AA4F3B7}" type="presParOf" srcId="{07C21F7B-2FA6-4DFA-B0C4-7194E1A62439}" destId="{DF517548-D6D4-4984-B73F-3E80DA920EDD}" srcOrd="3" destOrd="0" presId="urn:microsoft.com/office/officeart/2005/8/layout/matrix3"/>
    <dgm:cxn modelId="{5F3C09DD-75C7-463E-9DEA-C252D46D3FFC}" type="presParOf" srcId="{07C21F7B-2FA6-4DFA-B0C4-7194E1A62439}" destId="{75910BF6-9007-4725-83A5-71F86DFF2CEC}" srcOrd="4" destOrd="0" presId="urn:microsoft.com/office/officeart/2005/8/layout/matrix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B7A46F-DB6C-4D51-8844-FCA613A9EA32}" type="doc">
      <dgm:prSet loTypeId="urn:microsoft.com/office/officeart/2005/8/layout/pyramid2" loCatId="list" qsTypeId="urn:microsoft.com/office/officeart/2005/8/quickstyle/simple1" qsCatId="simple" csTypeId="urn:microsoft.com/office/officeart/2005/8/colors/accent1_2" csCatId="accent1" phldr="1"/>
      <dgm:spPr/>
    </dgm:pt>
    <dgm:pt modelId="{6A01BA3E-8ECE-4CEA-BE03-C5B88B5929B5}">
      <dgm:prSet phldrT="[Texte]" custT="1"/>
      <dgm:spPr/>
      <dgm:t>
        <a:bodyPr/>
        <a:lstStyle/>
        <a:p>
          <a:pPr algn="r" rtl="1"/>
          <a:r>
            <a:rPr lang="ar-SA" sz="1800" dirty="0" smtClean="0">
              <a:solidFill>
                <a:schemeClr val="tx1"/>
              </a:solidFill>
            </a:rPr>
            <a:t>خط الدفاع الأول :إدارات وأقسام المنظمة </a:t>
          </a:r>
          <a:endParaRPr lang="fr-FR" sz="1800" dirty="0">
            <a:solidFill>
              <a:schemeClr val="tx1"/>
            </a:solidFill>
          </a:endParaRPr>
        </a:p>
      </dgm:t>
    </dgm:pt>
    <dgm:pt modelId="{7C39F366-2EB7-467B-B7A9-531ABE6A4C60}" type="parTrans" cxnId="{ECE01949-6B21-4199-9796-ADFC43395102}">
      <dgm:prSet/>
      <dgm:spPr/>
      <dgm:t>
        <a:bodyPr/>
        <a:lstStyle/>
        <a:p>
          <a:endParaRPr lang="fr-FR"/>
        </a:p>
      </dgm:t>
    </dgm:pt>
    <dgm:pt modelId="{8539B9D5-FDA9-4855-918D-16E651146CE1}" type="sibTrans" cxnId="{ECE01949-6B21-4199-9796-ADFC43395102}">
      <dgm:prSet/>
      <dgm:spPr/>
      <dgm:t>
        <a:bodyPr/>
        <a:lstStyle/>
        <a:p>
          <a:endParaRPr lang="fr-FR"/>
        </a:p>
      </dgm:t>
    </dgm:pt>
    <dgm:pt modelId="{0CF8EFB7-3A9E-4C72-ACD0-9C2BDBFFE112}">
      <dgm:prSet phldrT="[Texte]" custT="1"/>
      <dgm:spPr/>
      <dgm:t>
        <a:bodyPr/>
        <a:lstStyle/>
        <a:p>
          <a:pPr algn="r" rtl="1"/>
          <a:r>
            <a:rPr lang="ar-SA" sz="1800" dirty="0" smtClean="0">
              <a:solidFill>
                <a:schemeClr val="tx1"/>
              </a:solidFill>
            </a:rPr>
            <a:t>خط الدفاع الثاني : إدارة المخاطر </a:t>
          </a:r>
        </a:p>
      </dgm:t>
    </dgm:pt>
    <dgm:pt modelId="{61B0557C-1A92-4975-AB7F-A31A7FA4ED27}" type="parTrans" cxnId="{4C2C0595-9942-4588-B056-D27022A4A59D}">
      <dgm:prSet/>
      <dgm:spPr/>
      <dgm:t>
        <a:bodyPr/>
        <a:lstStyle/>
        <a:p>
          <a:endParaRPr lang="fr-FR"/>
        </a:p>
      </dgm:t>
    </dgm:pt>
    <dgm:pt modelId="{D508DC2C-F9EC-486E-9A2F-990F6C49CDF6}" type="sibTrans" cxnId="{4C2C0595-9942-4588-B056-D27022A4A59D}">
      <dgm:prSet/>
      <dgm:spPr/>
      <dgm:t>
        <a:bodyPr/>
        <a:lstStyle/>
        <a:p>
          <a:endParaRPr lang="fr-FR"/>
        </a:p>
      </dgm:t>
    </dgm:pt>
    <dgm:pt modelId="{43A3673C-EE13-4687-A35A-3C76EA083B7D}">
      <dgm:prSet phldrT="[Texte]" custT="1"/>
      <dgm:spPr/>
      <dgm:t>
        <a:bodyPr/>
        <a:lstStyle/>
        <a:p>
          <a:pPr algn="r" rtl="1"/>
          <a:r>
            <a:rPr lang="ar-SA" sz="1800" dirty="0" smtClean="0">
              <a:solidFill>
                <a:schemeClr val="tx1"/>
              </a:solidFill>
            </a:rPr>
            <a:t>خط الدفاع الثالث :إدارة التدقيق الداخلي </a:t>
          </a:r>
          <a:endParaRPr lang="fr-FR" sz="1800" dirty="0">
            <a:solidFill>
              <a:schemeClr val="tx1"/>
            </a:solidFill>
          </a:endParaRPr>
        </a:p>
      </dgm:t>
    </dgm:pt>
    <dgm:pt modelId="{64F9C443-95DD-4970-8199-F625EDB03987}" type="parTrans" cxnId="{123BFD90-2F8D-4DE7-A522-42EDC64AD042}">
      <dgm:prSet/>
      <dgm:spPr/>
      <dgm:t>
        <a:bodyPr/>
        <a:lstStyle/>
        <a:p>
          <a:endParaRPr lang="fr-FR"/>
        </a:p>
      </dgm:t>
    </dgm:pt>
    <dgm:pt modelId="{D5C7C26A-1597-4A11-A295-B293B240A606}" type="sibTrans" cxnId="{123BFD90-2F8D-4DE7-A522-42EDC64AD042}">
      <dgm:prSet/>
      <dgm:spPr/>
      <dgm:t>
        <a:bodyPr/>
        <a:lstStyle/>
        <a:p>
          <a:endParaRPr lang="fr-FR"/>
        </a:p>
      </dgm:t>
    </dgm:pt>
    <dgm:pt modelId="{541AF5CA-305D-470E-9408-E83F9385ACAC}" type="pres">
      <dgm:prSet presAssocID="{88B7A46F-DB6C-4D51-8844-FCA613A9EA32}" presName="compositeShape" presStyleCnt="0">
        <dgm:presLayoutVars>
          <dgm:dir/>
          <dgm:resizeHandles/>
        </dgm:presLayoutVars>
      </dgm:prSet>
      <dgm:spPr/>
    </dgm:pt>
    <dgm:pt modelId="{CC84DE04-F112-4C4C-936F-A5808AC9334C}" type="pres">
      <dgm:prSet presAssocID="{88B7A46F-DB6C-4D51-8844-FCA613A9EA32}" presName="pyramid" presStyleLbl="node1" presStyleIdx="0" presStyleCnt="1"/>
      <dgm:spPr/>
    </dgm:pt>
    <dgm:pt modelId="{6DEA4000-1B9A-4D45-B145-BA7EFE082890}" type="pres">
      <dgm:prSet presAssocID="{88B7A46F-DB6C-4D51-8844-FCA613A9EA32}" presName="theList" presStyleCnt="0"/>
      <dgm:spPr/>
    </dgm:pt>
    <dgm:pt modelId="{52EAB8F7-4854-48B8-A88E-1FE2E8CDD0E4}" type="pres">
      <dgm:prSet presAssocID="{6A01BA3E-8ECE-4CEA-BE03-C5B88B5929B5}" presName="aNode" presStyleLbl="fgAcc1" presStyleIdx="0" presStyleCnt="3">
        <dgm:presLayoutVars>
          <dgm:bulletEnabled val="1"/>
        </dgm:presLayoutVars>
      </dgm:prSet>
      <dgm:spPr/>
      <dgm:t>
        <a:bodyPr/>
        <a:lstStyle/>
        <a:p>
          <a:endParaRPr lang="fr-FR"/>
        </a:p>
      </dgm:t>
    </dgm:pt>
    <dgm:pt modelId="{E1992C87-EB7F-44C2-8C77-8E8519D81BA7}" type="pres">
      <dgm:prSet presAssocID="{6A01BA3E-8ECE-4CEA-BE03-C5B88B5929B5}" presName="aSpace" presStyleCnt="0"/>
      <dgm:spPr/>
    </dgm:pt>
    <dgm:pt modelId="{83912A8A-154B-4713-A7FC-8CEDAF7A43C6}" type="pres">
      <dgm:prSet presAssocID="{0CF8EFB7-3A9E-4C72-ACD0-9C2BDBFFE112}" presName="aNode" presStyleLbl="fgAcc1" presStyleIdx="1" presStyleCnt="3" custLinFactNeighborX="3361" custLinFactNeighborY="-29042">
        <dgm:presLayoutVars>
          <dgm:bulletEnabled val="1"/>
        </dgm:presLayoutVars>
      </dgm:prSet>
      <dgm:spPr/>
      <dgm:t>
        <a:bodyPr/>
        <a:lstStyle/>
        <a:p>
          <a:endParaRPr lang="fr-FR"/>
        </a:p>
      </dgm:t>
    </dgm:pt>
    <dgm:pt modelId="{114FBC73-D84A-4EFB-9755-CF1AAF21D172}" type="pres">
      <dgm:prSet presAssocID="{0CF8EFB7-3A9E-4C72-ACD0-9C2BDBFFE112}" presName="aSpace" presStyleCnt="0"/>
      <dgm:spPr/>
    </dgm:pt>
    <dgm:pt modelId="{A05DED86-F2A5-48A9-9BBB-40116ADB2C40}" type="pres">
      <dgm:prSet presAssocID="{43A3673C-EE13-4687-A35A-3C76EA083B7D}" presName="aNode" presStyleLbl="fgAcc1" presStyleIdx="2" presStyleCnt="3">
        <dgm:presLayoutVars>
          <dgm:bulletEnabled val="1"/>
        </dgm:presLayoutVars>
      </dgm:prSet>
      <dgm:spPr/>
      <dgm:t>
        <a:bodyPr/>
        <a:lstStyle/>
        <a:p>
          <a:endParaRPr lang="fr-FR"/>
        </a:p>
      </dgm:t>
    </dgm:pt>
    <dgm:pt modelId="{B1740E1F-DDF0-41D0-BD60-4152EE849F80}" type="pres">
      <dgm:prSet presAssocID="{43A3673C-EE13-4687-A35A-3C76EA083B7D}" presName="aSpace" presStyleCnt="0"/>
      <dgm:spPr/>
    </dgm:pt>
  </dgm:ptLst>
  <dgm:cxnLst>
    <dgm:cxn modelId="{A615960A-5FB9-4180-A00D-763F92E5F77E}" type="presOf" srcId="{88B7A46F-DB6C-4D51-8844-FCA613A9EA32}" destId="{541AF5CA-305D-470E-9408-E83F9385ACAC}" srcOrd="0" destOrd="0" presId="urn:microsoft.com/office/officeart/2005/8/layout/pyramid2"/>
    <dgm:cxn modelId="{ECE01949-6B21-4199-9796-ADFC43395102}" srcId="{88B7A46F-DB6C-4D51-8844-FCA613A9EA32}" destId="{6A01BA3E-8ECE-4CEA-BE03-C5B88B5929B5}" srcOrd="0" destOrd="0" parTransId="{7C39F366-2EB7-467B-B7A9-531ABE6A4C60}" sibTransId="{8539B9D5-FDA9-4855-918D-16E651146CE1}"/>
    <dgm:cxn modelId="{A678AA1B-70B2-4A25-A76E-533029DD510A}" type="presOf" srcId="{6A01BA3E-8ECE-4CEA-BE03-C5B88B5929B5}" destId="{52EAB8F7-4854-48B8-A88E-1FE2E8CDD0E4}" srcOrd="0" destOrd="0" presId="urn:microsoft.com/office/officeart/2005/8/layout/pyramid2"/>
    <dgm:cxn modelId="{54C47CB7-BB40-446D-BA9C-688B5A267B86}" type="presOf" srcId="{0CF8EFB7-3A9E-4C72-ACD0-9C2BDBFFE112}" destId="{83912A8A-154B-4713-A7FC-8CEDAF7A43C6}" srcOrd="0" destOrd="0" presId="urn:microsoft.com/office/officeart/2005/8/layout/pyramid2"/>
    <dgm:cxn modelId="{123BFD90-2F8D-4DE7-A522-42EDC64AD042}" srcId="{88B7A46F-DB6C-4D51-8844-FCA613A9EA32}" destId="{43A3673C-EE13-4687-A35A-3C76EA083B7D}" srcOrd="2" destOrd="0" parTransId="{64F9C443-95DD-4970-8199-F625EDB03987}" sibTransId="{D5C7C26A-1597-4A11-A295-B293B240A606}"/>
    <dgm:cxn modelId="{4C2C0595-9942-4588-B056-D27022A4A59D}" srcId="{88B7A46F-DB6C-4D51-8844-FCA613A9EA32}" destId="{0CF8EFB7-3A9E-4C72-ACD0-9C2BDBFFE112}" srcOrd="1" destOrd="0" parTransId="{61B0557C-1A92-4975-AB7F-A31A7FA4ED27}" sibTransId="{D508DC2C-F9EC-486E-9A2F-990F6C49CDF6}"/>
    <dgm:cxn modelId="{93DCA8D2-A6EE-4373-BF52-3E69B86FECA2}" type="presOf" srcId="{43A3673C-EE13-4687-A35A-3C76EA083B7D}" destId="{A05DED86-F2A5-48A9-9BBB-40116ADB2C40}" srcOrd="0" destOrd="0" presId="urn:microsoft.com/office/officeart/2005/8/layout/pyramid2"/>
    <dgm:cxn modelId="{154CFA23-68D1-4D12-99D3-0CFB331D612B}" type="presParOf" srcId="{541AF5CA-305D-470E-9408-E83F9385ACAC}" destId="{CC84DE04-F112-4C4C-936F-A5808AC9334C}" srcOrd="0" destOrd="0" presId="urn:microsoft.com/office/officeart/2005/8/layout/pyramid2"/>
    <dgm:cxn modelId="{933FA44D-7CC9-43FF-8166-CA1F7225B9CA}" type="presParOf" srcId="{541AF5CA-305D-470E-9408-E83F9385ACAC}" destId="{6DEA4000-1B9A-4D45-B145-BA7EFE082890}" srcOrd="1" destOrd="0" presId="urn:microsoft.com/office/officeart/2005/8/layout/pyramid2"/>
    <dgm:cxn modelId="{37628A38-8845-4234-85DD-1114FD6DD321}" type="presParOf" srcId="{6DEA4000-1B9A-4D45-B145-BA7EFE082890}" destId="{52EAB8F7-4854-48B8-A88E-1FE2E8CDD0E4}" srcOrd="0" destOrd="0" presId="urn:microsoft.com/office/officeart/2005/8/layout/pyramid2"/>
    <dgm:cxn modelId="{FD393A49-6802-42DD-912F-2C2C41E73F84}" type="presParOf" srcId="{6DEA4000-1B9A-4D45-B145-BA7EFE082890}" destId="{E1992C87-EB7F-44C2-8C77-8E8519D81BA7}" srcOrd="1" destOrd="0" presId="urn:microsoft.com/office/officeart/2005/8/layout/pyramid2"/>
    <dgm:cxn modelId="{A9E34818-5DE4-4DC5-A0E0-FB32BD382C66}" type="presParOf" srcId="{6DEA4000-1B9A-4D45-B145-BA7EFE082890}" destId="{83912A8A-154B-4713-A7FC-8CEDAF7A43C6}" srcOrd="2" destOrd="0" presId="urn:microsoft.com/office/officeart/2005/8/layout/pyramid2"/>
    <dgm:cxn modelId="{E9346252-D2D3-45AA-8E1D-DCCF8BD2CEA6}" type="presParOf" srcId="{6DEA4000-1B9A-4D45-B145-BA7EFE082890}" destId="{114FBC73-D84A-4EFB-9755-CF1AAF21D172}" srcOrd="3" destOrd="0" presId="urn:microsoft.com/office/officeart/2005/8/layout/pyramid2"/>
    <dgm:cxn modelId="{CF42F0E3-9162-47BF-9FA5-0262CBD7C523}" type="presParOf" srcId="{6DEA4000-1B9A-4D45-B145-BA7EFE082890}" destId="{A05DED86-F2A5-48A9-9BBB-40116ADB2C40}" srcOrd="4" destOrd="0" presId="urn:microsoft.com/office/officeart/2005/8/layout/pyramid2"/>
    <dgm:cxn modelId="{3A0292CA-2F6E-4672-9F5C-9EB7DC1C4228}" type="presParOf" srcId="{6DEA4000-1B9A-4D45-B145-BA7EFE082890}" destId="{B1740E1F-DDF0-41D0-BD60-4152EE849F80}" srcOrd="5"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EF6BD2-1BF2-474C-BB74-5FD63FE828E6}">
      <dsp:nvSpPr>
        <dsp:cNvPr id="0" name=""/>
        <dsp:cNvSpPr/>
      </dsp:nvSpPr>
      <dsp:spPr>
        <a:xfrm>
          <a:off x="3797591" y="2212336"/>
          <a:ext cx="2251080" cy="169859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r" defTabSz="622300" rtl="1">
            <a:lnSpc>
              <a:spcPct val="90000"/>
            </a:lnSpc>
            <a:spcBef>
              <a:spcPct val="0"/>
            </a:spcBef>
            <a:spcAft>
              <a:spcPct val="15000"/>
            </a:spcAft>
            <a:buChar char="••"/>
          </a:pPr>
          <a:r>
            <a:rPr lang="ar-SA" sz="1400" b="1" u="sng" kern="1200" dirty="0" smtClean="0"/>
            <a:t>المخاطر الأخلاقية </a:t>
          </a:r>
          <a:endParaRPr lang="fr-FR" sz="1400" b="1" u="sng" kern="1200" dirty="0"/>
        </a:p>
        <a:p>
          <a:pPr marL="114300" lvl="1" indent="-114300" algn="r" defTabSz="622300" rtl="1">
            <a:lnSpc>
              <a:spcPct val="90000"/>
            </a:lnSpc>
            <a:spcBef>
              <a:spcPct val="0"/>
            </a:spcBef>
            <a:spcAft>
              <a:spcPct val="15000"/>
            </a:spcAft>
            <a:buChar char="••"/>
          </a:pPr>
          <a:r>
            <a:rPr lang="ar-SA" sz="1400" b="1" kern="1200" dirty="0" smtClean="0"/>
            <a:t>العقود </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الحوادث الطبيعية </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الموردون </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المحيط </a:t>
          </a:r>
          <a:endParaRPr lang="fr-FR" sz="1400" b="1" kern="1200" dirty="0"/>
        </a:p>
      </dsp:txBody>
      <dsp:txXfrm>
        <a:off x="4472915" y="2636985"/>
        <a:ext cx="1575756" cy="1273946"/>
      </dsp:txXfrm>
    </dsp:sp>
    <dsp:sp modelId="{3A924BE9-B407-4BB2-B66F-89DB8301E3DB}">
      <dsp:nvSpPr>
        <dsp:cNvPr id="0" name=""/>
        <dsp:cNvSpPr/>
      </dsp:nvSpPr>
      <dsp:spPr>
        <a:xfrm>
          <a:off x="8" y="2140318"/>
          <a:ext cx="2217191" cy="142970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r" defTabSz="622300" rtl="1">
            <a:lnSpc>
              <a:spcPct val="90000"/>
            </a:lnSpc>
            <a:spcBef>
              <a:spcPct val="0"/>
            </a:spcBef>
            <a:spcAft>
              <a:spcPct val="15000"/>
            </a:spcAft>
            <a:buChar char="••"/>
          </a:pPr>
          <a:r>
            <a:rPr lang="ar-SA" sz="1400" b="1" u="sng" kern="1200" dirty="0" smtClean="0"/>
            <a:t>المخاطر التشغيلية</a:t>
          </a:r>
          <a:endParaRPr lang="fr-FR" sz="1400" b="1" u="sng" kern="1200" dirty="0"/>
        </a:p>
        <a:p>
          <a:pPr marL="114300" lvl="1" indent="-114300" algn="r" defTabSz="622300" rtl="1">
            <a:lnSpc>
              <a:spcPct val="90000"/>
            </a:lnSpc>
            <a:spcBef>
              <a:spcPct val="0"/>
            </a:spcBef>
            <a:spcAft>
              <a:spcPct val="15000"/>
            </a:spcAft>
            <a:buChar char="••"/>
          </a:pPr>
          <a:r>
            <a:rPr lang="ar-SA" sz="1400" b="1" kern="1200" dirty="0" smtClean="0"/>
            <a:t>التنظيمات</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الثقافة</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تركيبة مجلس الإدارة  </a:t>
          </a:r>
          <a:endParaRPr lang="fr-FR" sz="1400" b="1" kern="1200" dirty="0"/>
        </a:p>
      </dsp:txBody>
      <dsp:txXfrm>
        <a:off x="8" y="2497743"/>
        <a:ext cx="1552033" cy="1072276"/>
      </dsp:txXfrm>
    </dsp:sp>
    <dsp:sp modelId="{09FD25C6-413B-4DED-AE7C-3AB876677ED5}">
      <dsp:nvSpPr>
        <dsp:cNvPr id="0" name=""/>
        <dsp:cNvSpPr/>
      </dsp:nvSpPr>
      <dsp:spPr>
        <a:xfrm>
          <a:off x="4240974" y="191957"/>
          <a:ext cx="1807697" cy="184157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r" defTabSz="622300" rtl="1">
            <a:lnSpc>
              <a:spcPct val="90000"/>
            </a:lnSpc>
            <a:spcBef>
              <a:spcPct val="0"/>
            </a:spcBef>
            <a:spcAft>
              <a:spcPct val="15000"/>
            </a:spcAft>
            <a:buChar char="••"/>
          </a:pPr>
          <a:r>
            <a:rPr lang="ar-SA" sz="1400" b="1" u="sng" kern="1200" dirty="0" smtClean="0">
              <a:solidFill>
                <a:schemeClr val="tx1"/>
              </a:solidFill>
            </a:rPr>
            <a:t>المخاطر الإستراتيجية</a:t>
          </a:r>
          <a:endParaRPr lang="fr-FR" sz="1400" b="1" u="sng" kern="1200" dirty="0">
            <a:solidFill>
              <a:schemeClr val="tx1"/>
            </a:solidFill>
          </a:endParaRPr>
        </a:p>
        <a:p>
          <a:pPr marL="114300" lvl="1" indent="-114300" algn="r" defTabSz="622300" rtl="1">
            <a:lnSpc>
              <a:spcPct val="90000"/>
            </a:lnSpc>
            <a:spcBef>
              <a:spcPct val="0"/>
            </a:spcBef>
            <a:spcAft>
              <a:spcPct val="15000"/>
            </a:spcAft>
            <a:buChar char="••"/>
          </a:pPr>
          <a:r>
            <a:rPr lang="ar-SA" sz="1400" b="1" kern="1200" dirty="0" smtClean="0">
              <a:solidFill>
                <a:schemeClr val="tx1"/>
              </a:solidFill>
            </a:rPr>
            <a:t>المنافسة</a:t>
          </a:r>
          <a:endParaRPr lang="fr-FR" sz="1400" b="1" kern="1200" dirty="0">
            <a:solidFill>
              <a:schemeClr val="tx1"/>
            </a:solidFill>
          </a:endParaRPr>
        </a:p>
        <a:p>
          <a:pPr marL="114300" lvl="1" indent="-114300" algn="r" defTabSz="622300" rtl="1">
            <a:lnSpc>
              <a:spcPct val="90000"/>
            </a:lnSpc>
            <a:spcBef>
              <a:spcPct val="0"/>
            </a:spcBef>
            <a:spcAft>
              <a:spcPct val="15000"/>
            </a:spcAft>
            <a:buChar char="••"/>
          </a:pPr>
          <a:r>
            <a:rPr lang="ar-SA" sz="1400" b="1" kern="1200" dirty="0" smtClean="0">
              <a:solidFill>
                <a:schemeClr val="tx1"/>
              </a:solidFill>
            </a:rPr>
            <a:t>تغيرات الزبائن</a:t>
          </a:r>
          <a:endParaRPr lang="fr-FR" sz="1400" b="1" kern="1200" dirty="0">
            <a:solidFill>
              <a:schemeClr val="tx1"/>
            </a:solidFill>
          </a:endParaRPr>
        </a:p>
        <a:p>
          <a:pPr marL="114300" lvl="1" indent="-114300" algn="r" defTabSz="622300" rtl="1">
            <a:lnSpc>
              <a:spcPct val="90000"/>
            </a:lnSpc>
            <a:spcBef>
              <a:spcPct val="0"/>
            </a:spcBef>
            <a:spcAft>
              <a:spcPct val="15000"/>
            </a:spcAft>
            <a:buChar char="••"/>
          </a:pPr>
          <a:r>
            <a:rPr lang="ar-SA" sz="1400" b="1" kern="1200" dirty="0" smtClean="0">
              <a:solidFill>
                <a:schemeClr val="tx1"/>
              </a:solidFill>
            </a:rPr>
            <a:t>تغيرات العملاء</a:t>
          </a:r>
          <a:endParaRPr lang="fr-FR" sz="1400" b="1" kern="1200" dirty="0">
            <a:solidFill>
              <a:schemeClr val="tx1"/>
            </a:solidFill>
          </a:endParaRPr>
        </a:p>
        <a:p>
          <a:pPr marL="114300" lvl="1" indent="-114300" algn="r" defTabSz="622300" rtl="1">
            <a:lnSpc>
              <a:spcPct val="90000"/>
            </a:lnSpc>
            <a:spcBef>
              <a:spcPct val="0"/>
            </a:spcBef>
            <a:spcAft>
              <a:spcPct val="15000"/>
            </a:spcAft>
            <a:buChar char="••"/>
          </a:pPr>
          <a:r>
            <a:rPr lang="ar-SA" sz="1400" b="1" kern="1200" dirty="0" smtClean="0">
              <a:solidFill>
                <a:schemeClr val="tx1"/>
              </a:solidFill>
            </a:rPr>
            <a:t>تغيرات الصناعة  </a:t>
          </a:r>
          <a:endParaRPr lang="fr-FR" sz="1400" b="1" kern="1200" dirty="0">
            <a:solidFill>
              <a:schemeClr val="tx1"/>
            </a:solidFill>
          </a:endParaRPr>
        </a:p>
      </dsp:txBody>
      <dsp:txXfrm>
        <a:off x="4783283" y="191957"/>
        <a:ext cx="1265388" cy="1381182"/>
      </dsp:txXfrm>
    </dsp:sp>
    <dsp:sp modelId="{F3182529-E586-4A23-A9D4-9BA9D31D89AE}">
      <dsp:nvSpPr>
        <dsp:cNvPr id="0" name=""/>
        <dsp:cNvSpPr/>
      </dsp:nvSpPr>
      <dsp:spPr>
        <a:xfrm>
          <a:off x="0" y="306115"/>
          <a:ext cx="2280372" cy="157946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r" defTabSz="622300" rtl="1">
            <a:lnSpc>
              <a:spcPct val="90000"/>
            </a:lnSpc>
            <a:spcBef>
              <a:spcPct val="0"/>
            </a:spcBef>
            <a:spcAft>
              <a:spcPct val="15000"/>
            </a:spcAft>
            <a:buChar char="••"/>
          </a:pPr>
          <a:r>
            <a:rPr lang="ar-SA" sz="1400" b="1" u="sng" kern="1200" dirty="0" smtClean="0"/>
            <a:t>المخاطر المالية </a:t>
          </a:r>
          <a:endParaRPr lang="fr-FR" sz="1400" b="1" u="sng" kern="1200" dirty="0"/>
        </a:p>
        <a:p>
          <a:pPr marL="114300" lvl="1" indent="-114300" algn="r" defTabSz="622300" rtl="1">
            <a:lnSpc>
              <a:spcPct val="90000"/>
            </a:lnSpc>
            <a:spcBef>
              <a:spcPct val="0"/>
            </a:spcBef>
            <a:spcAft>
              <a:spcPct val="15000"/>
            </a:spcAft>
            <a:buChar char="••"/>
          </a:pPr>
          <a:r>
            <a:rPr lang="ar-SA" sz="1400" b="1" kern="1200" dirty="0" smtClean="0"/>
            <a:t>أسعار الفائدة </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الصرف </a:t>
          </a:r>
          <a:endParaRPr lang="fr-FR" sz="1400" b="1" kern="1200" dirty="0"/>
        </a:p>
        <a:p>
          <a:pPr marL="114300" lvl="1" indent="-114300" algn="r" defTabSz="622300" rtl="1">
            <a:lnSpc>
              <a:spcPct val="90000"/>
            </a:lnSpc>
            <a:spcBef>
              <a:spcPct val="0"/>
            </a:spcBef>
            <a:spcAft>
              <a:spcPct val="15000"/>
            </a:spcAft>
            <a:buChar char="••"/>
          </a:pPr>
          <a:r>
            <a:rPr lang="ar-SA" sz="1400" b="1" kern="1200" dirty="0" smtClean="0"/>
            <a:t>الإئتمان </a:t>
          </a:r>
          <a:endParaRPr lang="fr-FR" sz="1400" b="1" kern="1200" dirty="0"/>
        </a:p>
      </dsp:txBody>
      <dsp:txXfrm>
        <a:off x="0" y="306115"/>
        <a:ext cx="1596260" cy="1184596"/>
      </dsp:txXfrm>
    </dsp:sp>
    <dsp:sp modelId="{20A4B568-70B8-46D1-B11B-003FF7018A90}">
      <dsp:nvSpPr>
        <dsp:cNvPr id="0" name=""/>
        <dsp:cNvSpPr/>
      </dsp:nvSpPr>
      <dsp:spPr>
        <a:xfrm>
          <a:off x="1239819" y="247483"/>
          <a:ext cx="1744234" cy="1744234"/>
        </a:xfrm>
        <a:prstGeom prst="pieWedg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r" defTabSz="800100" rtl="1">
            <a:lnSpc>
              <a:spcPct val="90000"/>
            </a:lnSpc>
            <a:spcBef>
              <a:spcPct val="0"/>
            </a:spcBef>
            <a:spcAft>
              <a:spcPct val="35000"/>
            </a:spcAft>
          </a:pPr>
          <a:r>
            <a:rPr lang="ar-SA" sz="1800" b="0" kern="1200" dirty="0" smtClean="0"/>
            <a:t>السيولة والتدفقات </a:t>
          </a:r>
        </a:p>
        <a:p>
          <a:pPr lvl="0" algn="r" defTabSz="800100" rtl="1">
            <a:lnSpc>
              <a:spcPct val="90000"/>
            </a:lnSpc>
            <a:spcBef>
              <a:spcPct val="0"/>
            </a:spcBef>
            <a:spcAft>
              <a:spcPct val="35000"/>
            </a:spcAft>
          </a:pPr>
          <a:endParaRPr lang="fr-FR" sz="1800" b="1" kern="1200" dirty="0"/>
        </a:p>
      </dsp:txBody>
      <dsp:txXfrm>
        <a:off x="1239819" y="247483"/>
        <a:ext cx="1744234" cy="1744234"/>
      </dsp:txXfrm>
    </dsp:sp>
    <dsp:sp modelId="{1A8081DD-EB94-4793-9049-83D5C7DF7DB9}">
      <dsp:nvSpPr>
        <dsp:cNvPr id="0" name=""/>
        <dsp:cNvSpPr/>
      </dsp:nvSpPr>
      <dsp:spPr>
        <a:xfrm rot="5400000">
          <a:off x="3064618" y="247483"/>
          <a:ext cx="1744234" cy="1744234"/>
        </a:xfrm>
        <a:prstGeom prst="pieWedg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r" defTabSz="800100" rtl="1">
            <a:lnSpc>
              <a:spcPct val="90000"/>
            </a:lnSpc>
            <a:spcBef>
              <a:spcPct val="0"/>
            </a:spcBef>
            <a:spcAft>
              <a:spcPct val="35000"/>
            </a:spcAft>
          </a:pPr>
          <a:r>
            <a:rPr lang="ar-SA" sz="1800" kern="1200" dirty="0" smtClean="0"/>
            <a:t>البحث والتطوير </a:t>
          </a:r>
        </a:p>
        <a:p>
          <a:pPr lvl="0" algn="r" defTabSz="800100" rtl="1">
            <a:lnSpc>
              <a:spcPct val="90000"/>
            </a:lnSpc>
            <a:spcBef>
              <a:spcPct val="0"/>
            </a:spcBef>
            <a:spcAft>
              <a:spcPct val="35000"/>
            </a:spcAft>
          </a:pPr>
          <a:r>
            <a:rPr lang="ar-SA" sz="1800" kern="1200" dirty="0" smtClean="0"/>
            <a:t>رأسمال الفكري </a:t>
          </a:r>
          <a:endParaRPr lang="fr-FR" sz="1800" kern="1200" dirty="0"/>
        </a:p>
      </dsp:txBody>
      <dsp:txXfrm rot="5400000">
        <a:off x="3064618" y="247483"/>
        <a:ext cx="1744234" cy="1744234"/>
      </dsp:txXfrm>
    </dsp:sp>
    <dsp:sp modelId="{C8FDFB58-979B-4944-9399-BCF629BA45F9}">
      <dsp:nvSpPr>
        <dsp:cNvPr id="0" name=""/>
        <dsp:cNvSpPr/>
      </dsp:nvSpPr>
      <dsp:spPr>
        <a:xfrm rot="10800000">
          <a:off x="3064618" y="2072282"/>
          <a:ext cx="1744234" cy="1744234"/>
        </a:xfrm>
        <a:prstGeom prst="pieWedg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endParaRPr lang="fr-FR" sz="2500" kern="1200" dirty="0"/>
        </a:p>
      </dsp:txBody>
      <dsp:txXfrm rot="10800000">
        <a:off x="3064618" y="2072282"/>
        <a:ext cx="1744234" cy="1744234"/>
      </dsp:txXfrm>
    </dsp:sp>
    <dsp:sp modelId="{472ECF97-94F1-448B-8987-6B870AE2B6F3}">
      <dsp:nvSpPr>
        <dsp:cNvPr id="0" name=""/>
        <dsp:cNvSpPr/>
      </dsp:nvSpPr>
      <dsp:spPr>
        <a:xfrm rot="16200000">
          <a:off x="1239819" y="2072282"/>
          <a:ext cx="1744234" cy="1744234"/>
        </a:xfrm>
        <a:prstGeom prst="pieWedg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r" defTabSz="800100" rtl="1">
            <a:lnSpc>
              <a:spcPct val="90000"/>
            </a:lnSpc>
            <a:spcBef>
              <a:spcPct val="0"/>
            </a:spcBef>
            <a:spcAft>
              <a:spcPct val="35000"/>
            </a:spcAft>
          </a:pPr>
          <a:endParaRPr lang="ar-SA" sz="1800" kern="1200" dirty="0" smtClean="0"/>
        </a:p>
        <a:p>
          <a:pPr lvl="0" algn="r" defTabSz="800100" rtl="1">
            <a:lnSpc>
              <a:spcPct val="90000"/>
            </a:lnSpc>
            <a:spcBef>
              <a:spcPct val="0"/>
            </a:spcBef>
            <a:spcAft>
              <a:spcPct val="35000"/>
            </a:spcAft>
          </a:pPr>
          <a:endParaRPr lang="ar-SA" sz="1800" kern="1200" dirty="0" smtClean="0"/>
        </a:p>
        <a:p>
          <a:pPr lvl="0" algn="r" defTabSz="800100" rtl="1">
            <a:lnSpc>
              <a:spcPct val="90000"/>
            </a:lnSpc>
            <a:spcBef>
              <a:spcPct val="0"/>
            </a:spcBef>
            <a:spcAft>
              <a:spcPct val="35000"/>
            </a:spcAft>
          </a:pPr>
          <a:r>
            <a:rPr lang="ar-SA" sz="1800" kern="1200" dirty="0" smtClean="0"/>
            <a:t>الرقابة المحاسبية </a:t>
          </a:r>
        </a:p>
        <a:p>
          <a:pPr lvl="0" algn="r" defTabSz="800100" rtl="1">
            <a:lnSpc>
              <a:spcPct val="90000"/>
            </a:lnSpc>
            <a:spcBef>
              <a:spcPct val="0"/>
            </a:spcBef>
            <a:spcAft>
              <a:spcPct val="35000"/>
            </a:spcAft>
          </a:pPr>
          <a:r>
            <a:rPr lang="ar-SA" sz="1800" kern="1200" dirty="0" smtClean="0"/>
            <a:t>نظام المعلومات</a:t>
          </a:r>
        </a:p>
        <a:p>
          <a:pPr lvl="0" algn="ctr" defTabSz="800100">
            <a:lnSpc>
              <a:spcPct val="90000"/>
            </a:lnSpc>
            <a:spcBef>
              <a:spcPct val="0"/>
            </a:spcBef>
            <a:spcAft>
              <a:spcPct val="35000"/>
            </a:spcAft>
          </a:pPr>
          <a:endParaRPr lang="fr-FR" sz="2000" kern="1200" dirty="0"/>
        </a:p>
      </dsp:txBody>
      <dsp:txXfrm rot="16200000">
        <a:off x="1239819" y="2072282"/>
        <a:ext cx="1744234" cy="1744234"/>
      </dsp:txXfrm>
    </dsp:sp>
    <dsp:sp modelId="{98CD2909-57DE-4781-A29F-616B751FC5B8}">
      <dsp:nvSpPr>
        <dsp:cNvPr id="0" name=""/>
        <dsp:cNvSpPr/>
      </dsp:nvSpPr>
      <dsp:spPr>
        <a:xfrm>
          <a:off x="2723223" y="1669457"/>
          <a:ext cx="602224" cy="523673"/>
        </a:xfrm>
        <a:prstGeom prst="circularArrow">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E567E99F-FCBA-4376-9D03-C644D4BA9D6F}">
      <dsp:nvSpPr>
        <dsp:cNvPr id="0" name=""/>
        <dsp:cNvSpPr/>
      </dsp:nvSpPr>
      <dsp:spPr>
        <a:xfrm rot="10800000">
          <a:off x="2723223" y="1870869"/>
          <a:ext cx="602224" cy="523673"/>
        </a:xfrm>
        <a:prstGeom prst="circularArrow">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FF6BB54-5C60-4635-80AF-BCAB5BF1BA88}">
      <dsp:nvSpPr>
        <dsp:cNvPr id="0" name=""/>
        <dsp:cNvSpPr/>
      </dsp:nvSpPr>
      <dsp:spPr>
        <a:xfrm>
          <a:off x="1283804" y="0"/>
          <a:ext cx="3096344" cy="3096344"/>
        </a:xfrm>
        <a:prstGeom prst="diamond">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83DE7CDF-D3F7-4588-BDB6-E5C48362173B}">
      <dsp:nvSpPr>
        <dsp:cNvPr id="0" name=""/>
        <dsp:cNvSpPr/>
      </dsp:nvSpPr>
      <dsp:spPr>
        <a:xfrm>
          <a:off x="1577956" y="294152"/>
          <a:ext cx="1207574" cy="120757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SA" sz="2000" kern="1200" dirty="0" smtClean="0">
              <a:solidFill>
                <a:schemeClr val="tx1"/>
              </a:solidFill>
            </a:rPr>
            <a:t>حالة أنشطة الإستجابة للمخاطر</a:t>
          </a:r>
          <a:endParaRPr lang="fr-FR" sz="2000" kern="1200" dirty="0">
            <a:solidFill>
              <a:schemeClr val="tx1"/>
            </a:solidFill>
          </a:endParaRPr>
        </a:p>
      </dsp:txBody>
      <dsp:txXfrm>
        <a:off x="1577956" y="294152"/>
        <a:ext cx="1207574" cy="1207574"/>
      </dsp:txXfrm>
    </dsp:sp>
    <dsp:sp modelId="{AD68662A-1C3C-40E1-AF8B-10563DDE8983}">
      <dsp:nvSpPr>
        <dsp:cNvPr id="0" name=""/>
        <dsp:cNvSpPr/>
      </dsp:nvSpPr>
      <dsp:spPr>
        <a:xfrm>
          <a:off x="2878421" y="294152"/>
          <a:ext cx="1207574" cy="120757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SA" sz="1800" kern="1200" dirty="0" smtClean="0">
              <a:solidFill>
                <a:schemeClr val="tx1"/>
              </a:solidFill>
            </a:rPr>
            <a:t>الإحتمال </a:t>
          </a:r>
          <a:endParaRPr lang="fr-FR" sz="1800" kern="1200" dirty="0">
            <a:solidFill>
              <a:schemeClr val="tx1"/>
            </a:solidFill>
          </a:endParaRPr>
        </a:p>
      </dsp:txBody>
      <dsp:txXfrm>
        <a:off x="2878421" y="294152"/>
        <a:ext cx="1207574" cy="1207574"/>
      </dsp:txXfrm>
    </dsp:sp>
    <dsp:sp modelId="{DF517548-D6D4-4984-B73F-3E80DA920EDD}">
      <dsp:nvSpPr>
        <dsp:cNvPr id="0" name=""/>
        <dsp:cNvSpPr/>
      </dsp:nvSpPr>
      <dsp:spPr>
        <a:xfrm>
          <a:off x="1577956" y="1594617"/>
          <a:ext cx="1207574" cy="120757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SA" sz="2000" kern="1200" dirty="0" smtClean="0">
              <a:solidFill>
                <a:schemeClr val="tx1"/>
              </a:solidFill>
            </a:rPr>
            <a:t>الإطار الزمني </a:t>
          </a:r>
          <a:endParaRPr lang="fr-FR" sz="2000" kern="1200" dirty="0">
            <a:solidFill>
              <a:schemeClr val="tx1"/>
            </a:solidFill>
          </a:endParaRPr>
        </a:p>
      </dsp:txBody>
      <dsp:txXfrm>
        <a:off x="1577956" y="1594617"/>
        <a:ext cx="1207574" cy="1207574"/>
      </dsp:txXfrm>
    </dsp:sp>
    <dsp:sp modelId="{75910BF6-9007-4725-83A5-71F86DFF2CEC}">
      <dsp:nvSpPr>
        <dsp:cNvPr id="0" name=""/>
        <dsp:cNvSpPr/>
      </dsp:nvSpPr>
      <dsp:spPr>
        <a:xfrm>
          <a:off x="2878421" y="1594617"/>
          <a:ext cx="1207574" cy="120757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SA" sz="2000" kern="1200" dirty="0" smtClean="0">
              <a:solidFill>
                <a:schemeClr val="tx1"/>
              </a:solidFill>
            </a:rPr>
            <a:t>الأثر </a:t>
          </a:r>
          <a:endParaRPr lang="fr-FR" sz="2000" kern="1200" dirty="0">
            <a:solidFill>
              <a:schemeClr val="tx1"/>
            </a:solidFill>
          </a:endParaRPr>
        </a:p>
      </dsp:txBody>
      <dsp:txXfrm>
        <a:off x="2878421" y="1594617"/>
        <a:ext cx="1207574" cy="120757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C84DE04-F112-4C4C-936F-A5808AC9334C}">
      <dsp:nvSpPr>
        <dsp:cNvPr id="0" name=""/>
        <dsp:cNvSpPr/>
      </dsp:nvSpPr>
      <dsp:spPr>
        <a:xfrm>
          <a:off x="711199" y="0"/>
          <a:ext cx="4064000" cy="4064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EAB8F7-4854-48B8-A88E-1FE2E8CDD0E4}">
      <dsp:nvSpPr>
        <dsp:cNvPr id="0" name=""/>
        <dsp:cNvSpPr/>
      </dsp:nvSpPr>
      <dsp:spPr>
        <a:xfrm>
          <a:off x="2743199" y="408582"/>
          <a:ext cx="2641600" cy="96202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SA" sz="1800" kern="1200" dirty="0" smtClean="0">
              <a:solidFill>
                <a:schemeClr val="tx1"/>
              </a:solidFill>
            </a:rPr>
            <a:t>خط الدفاع الأول :إدارات وأقسام المنظمة </a:t>
          </a:r>
          <a:endParaRPr lang="fr-FR" sz="1800" kern="1200" dirty="0">
            <a:solidFill>
              <a:schemeClr val="tx1"/>
            </a:solidFill>
          </a:endParaRPr>
        </a:p>
      </dsp:txBody>
      <dsp:txXfrm>
        <a:off x="2743199" y="408582"/>
        <a:ext cx="2641600" cy="962025"/>
      </dsp:txXfrm>
    </dsp:sp>
    <dsp:sp modelId="{83912A8A-154B-4713-A7FC-8CEDAF7A43C6}">
      <dsp:nvSpPr>
        <dsp:cNvPr id="0" name=""/>
        <dsp:cNvSpPr/>
      </dsp:nvSpPr>
      <dsp:spPr>
        <a:xfrm>
          <a:off x="2831984" y="1455937"/>
          <a:ext cx="2641600" cy="96202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SA" sz="1800" kern="1200" dirty="0" smtClean="0">
              <a:solidFill>
                <a:schemeClr val="tx1"/>
              </a:solidFill>
            </a:rPr>
            <a:t>خط الدفاع الثاني : إدارة المخاطر </a:t>
          </a:r>
        </a:p>
      </dsp:txBody>
      <dsp:txXfrm>
        <a:off x="2831984" y="1455937"/>
        <a:ext cx="2641600" cy="962025"/>
      </dsp:txXfrm>
    </dsp:sp>
    <dsp:sp modelId="{A05DED86-F2A5-48A9-9BBB-40116ADB2C40}">
      <dsp:nvSpPr>
        <dsp:cNvPr id="0" name=""/>
        <dsp:cNvSpPr/>
      </dsp:nvSpPr>
      <dsp:spPr>
        <a:xfrm>
          <a:off x="2743199" y="2573139"/>
          <a:ext cx="2641600" cy="96202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SA" sz="1800" kern="1200" dirty="0" smtClean="0">
              <a:solidFill>
                <a:schemeClr val="tx1"/>
              </a:solidFill>
            </a:rPr>
            <a:t>خط الدفاع الثالث :إدارة التدقيق الداخلي </a:t>
          </a:r>
          <a:endParaRPr lang="fr-FR" sz="1800" kern="1200" dirty="0">
            <a:solidFill>
              <a:schemeClr val="tx1"/>
            </a:solidFill>
          </a:endParaRPr>
        </a:p>
      </dsp:txBody>
      <dsp:txXfrm>
        <a:off x="2743199" y="2573139"/>
        <a:ext cx="2641600" cy="962025"/>
      </dsp:txXfrm>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21"/>
            <a:ext cx="7772400" cy="1102519"/>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1" y="2914650"/>
            <a:ext cx="6400800" cy="1314450"/>
          </a:xfrm>
        </p:spPr>
        <p:txBody>
          <a:bodyPr/>
          <a:lstStyle>
            <a:lvl1pPr marL="0" indent="0" algn="ctr">
              <a:buNone/>
              <a:defRPr>
                <a:solidFill>
                  <a:schemeClr val="tx1">
                    <a:tint val="75000"/>
                  </a:schemeClr>
                </a:solidFill>
              </a:defRPr>
            </a:lvl1pPr>
            <a:lvl2pPr marL="457170" indent="0" algn="ctr">
              <a:buNone/>
              <a:defRPr>
                <a:solidFill>
                  <a:schemeClr val="tx1">
                    <a:tint val="75000"/>
                  </a:schemeClr>
                </a:solidFill>
              </a:defRPr>
            </a:lvl2pPr>
            <a:lvl3pPr marL="914339" indent="0" algn="ctr">
              <a:buNone/>
              <a:defRPr>
                <a:solidFill>
                  <a:schemeClr val="tx1">
                    <a:tint val="75000"/>
                  </a:schemeClr>
                </a:solidFill>
              </a:defRPr>
            </a:lvl3pPr>
            <a:lvl4pPr marL="1371509" indent="0" algn="ctr">
              <a:buNone/>
              <a:defRPr>
                <a:solidFill>
                  <a:schemeClr val="tx1">
                    <a:tint val="75000"/>
                  </a:schemeClr>
                </a:solidFill>
              </a:defRPr>
            </a:lvl4pPr>
            <a:lvl5pPr marL="1828678" indent="0" algn="ctr">
              <a:buNone/>
              <a:defRPr>
                <a:solidFill>
                  <a:schemeClr val="tx1">
                    <a:tint val="75000"/>
                  </a:schemeClr>
                </a:solidFill>
              </a:defRPr>
            </a:lvl5pPr>
            <a:lvl6pPr marL="2285848" indent="0" algn="ctr">
              <a:buNone/>
              <a:defRPr>
                <a:solidFill>
                  <a:schemeClr val="tx1">
                    <a:tint val="75000"/>
                  </a:schemeClr>
                </a:solidFill>
              </a:defRPr>
            </a:lvl6pPr>
            <a:lvl7pPr marL="2743017" indent="0" algn="ctr">
              <a:buNone/>
              <a:defRPr>
                <a:solidFill>
                  <a:schemeClr val="tx1">
                    <a:tint val="75000"/>
                  </a:schemeClr>
                </a:solidFill>
              </a:defRPr>
            </a:lvl7pPr>
            <a:lvl8pPr marL="3200187" indent="0" algn="ctr">
              <a:buNone/>
              <a:defRPr>
                <a:solidFill>
                  <a:schemeClr val="tx1">
                    <a:tint val="75000"/>
                  </a:schemeClr>
                </a:solidFill>
              </a:defRPr>
            </a:lvl8pPr>
            <a:lvl9pPr marL="3657357"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1" y="171451"/>
            <a:ext cx="2057400" cy="36576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71451"/>
            <a:ext cx="6019800" cy="36576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7"/>
            <a:ext cx="7772400" cy="1021557"/>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180036"/>
            <a:ext cx="7772400" cy="1125140"/>
          </a:xfrm>
        </p:spPr>
        <p:txBody>
          <a:bodyPr anchor="b"/>
          <a:lstStyle>
            <a:lvl1pPr marL="0" indent="0">
              <a:buNone/>
              <a:defRPr sz="2000">
                <a:solidFill>
                  <a:schemeClr val="tx1">
                    <a:tint val="75000"/>
                  </a:schemeClr>
                </a:solidFill>
              </a:defRPr>
            </a:lvl1pPr>
            <a:lvl2pPr marL="457170" indent="0">
              <a:buNone/>
              <a:defRPr sz="1800">
                <a:solidFill>
                  <a:schemeClr val="tx1">
                    <a:tint val="75000"/>
                  </a:schemeClr>
                </a:solidFill>
              </a:defRPr>
            </a:lvl2pPr>
            <a:lvl3pPr marL="914339" indent="0">
              <a:buNone/>
              <a:defRPr sz="1600">
                <a:solidFill>
                  <a:schemeClr val="tx1">
                    <a:tint val="75000"/>
                  </a:schemeClr>
                </a:solidFill>
              </a:defRPr>
            </a:lvl3pPr>
            <a:lvl4pPr marL="1371509" indent="0">
              <a:buNone/>
              <a:defRPr sz="1400">
                <a:solidFill>
                  <a:schemeClr val="tx1">
                    <a:tint val="75000"/>
                  </a:schemeClr>
                </a:solidFill>
              </a:defRPr>
            </a:lvl4pPr>
            <a:lvl5pPr marL="1828678" indent="0">
              <a:buNone/>
              <a:defRPr sz="1400">
                <a:solidFill>
                  <a:schemeClr val="tx1">
                    <a:tint val="75000"/>
                  </a:schemeClr>
                </a:solidFill>
              </a:defRPr>
            </a:lvl5pPr>
            <a:lvl6pPr marL="2285848" indent="0">
              <a:buNone/>
              <a:defRPr sz="1400">
                <a:solidFill>
                  <a:schemeClr val="tx1">
                    <a:tint val="75000"/>
                  </a:schemeClr>
                </a:solidFill>
              </a:defRPr>
            </a:lvl6pPr>
            <a:lvl7pPr marL="2743017" indent="0">
              <a:buNone/>
              <a:defRPr sz="1400">
                <a:solidFill>
                  <a:schemeClr val="tx1">
                    <a:tint val="75000"/>
                  </a:schemeClr>
                </a:solidFill>
              </a:defRPr>
            </a:lvl7pPr>
            <a:lvl8pPr marL="3200187" indent="0">
              <a:buNone/>
              <a:defRPr sz="1400">
                <a:solidFill>
                  <a:schemeClr val="tx1">
                    <a:tint val="75000"/>
                  </a:schemeClr>
                </a:solidFill>
              </a:defRPr>
            </a:lvl8pPr>
            <a:lvl9pPr marL="3657357"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000125"/>
            <a:ext cx="4038600" cy="282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1" y="1000125"/>
            <a:ext cx="4038600" cy="282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1" y="205979"/>
            <a:ext cx="8229600" cy="85725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151336"/>
            <a:ext cx="4040188" cy="479822"/>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8" indent="0">
              <a:buNone/>
              <a:defRPr sz="1600" b="1"/>
            </a:lvl5pPr>
            <a:lvl6pPr marL="2285848" indent="0">
              <a:buNone/>
              <a:defRPr sz="1600" b="1"/>
            </a:lvl6pPr>
            <a:lvl7pPr marL="2743017" indent="0">
              <a:buNone/>
              <a:defRPr sz="1600" b="1"/>
            </a:lvl7pPr>
            <a:lvl8pPr marL="3200187" indent="0">
              <a:buNone/>
              <a:defRPr sz="1600" b="1"/>
            </a:lvl8pPr>
            <a:lvl9pPr marL="3657357"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7" y="1151336"/>
            <a:ext cx="4041775" cy="479822"/>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8" indent="0">
              <a:buNone/>
              <a:defRPr sz="1600" b="1"/>
            </a:lvl5pPr>
            <a:lvl6pPr marL="2285848" indent="0">
              <a:buNone/>
              <a:defRPr sz="1600" b="1"/>
            </a:lvl6pPr>
            <a:lvl7pPr marL="2743017" indent="0">
              <a:buNone/>
              <a:defRPr sz="1600" b="1"/>
            </a:lvl7pPr>
            <a:lvl8pPr marL="3200187" indent="0">
              <a:buNone/>
              <a:defRPr sz="1600" b="1"/>
            </a:lvl8pPr>
            <a:lvl9pPr marL="3657357"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04789"/>
            <a:ext cx="3008313" cy="871538"/>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2" y="1076327"/>
            <a:ext cx="3008313" cy="3518297"/>
          </a:xfrm>
        </p:spPr>
        <p:txBody>
          <a:bodyPr/>
          <a:lstStyle>
            <a:lvl1pPr marL="0" indent="0">
              <a:buNone/>
              <a:defRPr sz="1400"/>
            </a:lvl1pPr>
            <a:lvl2pPr marL="457170" indent="0">
              <a:buNone/>
              <a:defRPr sz="1200"/>
            </a:lvl2pPr>
            <a:lvl3pPr marL="914339" indent="0">
              <a:buNone/>
              <a:defRPr sz="1000"/>
            </a:lvl3pPr>
            <a:lvl4pPr marL="1371509" indent="0">
              <a:buNone/>
              <a:defRPr sz="900"/>
            </a:lvl4pPr>
            <a:lvl5pPr marL="1828678" indent="0">
              <a:buNone/>
              <a:defRPr sz="900"/>
            </a:lvl5pPr>
            <a:lvl6pPr marL="2285848" indent="0">
              <a:buNone/>
              <a:defRPr sz="900"/>
            </a:lvl6pPr>
            <a:lvl7pPr marL="2743017" indent="0">
              <a:buNone/>
              <a:defRPr sz="900"/>
            </a:lvl7pPr>
            <a:lvl8pPr marL="3200187" indent="0">
              <a:buNone/>
              <a:defRPr sz="900"/>
            </a:lvl8pPr>
            <a:lvl9pPr marL="3657357"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170" indent="0">
              <a:buNone/>
              <a:defRPr sz="2800"/>
            </a:lvl2pPr>
            <a:lvl3pPr marL="914339" indent="0">
              <a:buNone/>
              <a:defRPr sz="2400"/>
            </a:lvl3pPr>
            <a:lvl4pPr marL="1371509" indent="0">
              <a:buNone/>
              <a:defRPr sz="2000"/>
            </a:lvl4pPr>
            <a:lvl5pPr marL="1828678" indent="0">
              <a:buNone/>
              <a:defRPr sz="2000"/>
            </a:lvl5pPr>
            <a:lvl6pPr marL="2285848" indent="0">
              <a:buNone/>
              <a:defRPr sz="2000"/>
            </a:lvl6pPr>
            <a:lvl7pPr marL="2743017" indent="0">
              <a:buNone/>
              <a:defRPr sz="2000"/>
            </a:lvl7pPr>
            <a:lvl8pPr marL="3200187" indent="0">
              <a:buNone/>
              <a:defRPr sz="2000"/>
            </a:lvl8pPr>
            <a:lvl9pPr marL="3657357" indent="0">
              <a:buNone/>
              <a:defRPr sz="2000"/>
            </a:lvl9pPr>
          </a:lstStyle>
          <a:p>
            <a:endParaRPr lang="fr-FR" dirty="0"/>
          </a:p>
        </p:txBody>
      </p:sp>
      <p:sp>
        <p:nvSpPr>
          <p:cNvPr id="4" name="Espace réservé du texte 3"/>
          <p:cNvSpPr>
            <a:spLocks noGrp="1"/>
          </p:cNvSpPr>
          <p:nvPr>
            <p:ph type="body" sz="half" idx="2"/>
          </p:nvPr>
        </p:nvSpPr>
        <p:spPr>
          <a:xfrm>
            <a:off x="1792288" y="4025504"/>
            <a:ext cx="5486400" cy="603646"/>
          </a:xfrm>
        </p:spPr>
        <p:txBody>
          <a:bodyPr/>
          <a:lstStyle>
            <a:lvl1pPr marL="0" indent="0">
              <a:buNone/>
              <a:defRPr sz="1400"/>
            </a:lvl1pPr>
            <a:lvl2pPr marL="457170" indent="0">
              <a:buNone/>
              <a:defRPr sz="1200"/>
            </a:lvl2pPr>
            <a:lvl3pPr marL="914339" indent="0">
              <a:buNone/>
              <a:defRPr sz="1000"/>
            </a:lvl3pPr>
            <a:lvl4pPr marL="1371509" indent="0">
              <a:buNone/>
              <a:defRPr sz="900"/>
            </a:lvl4pPr>
            <a:lvl5pPr marL="1828678" indent="0">
              <a:buNone/>
              <a:defRPr sz="900"/>
            </a:lvl5pPr>
            <a:lvl6pPr marL="2285848" indent="0">
              <a:buNone/>
              <a:defRPr sz="900"/>
            </a:lvl6pPr>
            <a:lvl7pPr marL="2743017" indent="0">
              <a:buNone/>
              <a:defRPr sz="900"/>
            </a:lvl7pPr>
            <a:lvl8pPr marL="3200187" indent="0">
              <a:buNone/>
              <a:defRPr sz="900"/>
            </a:lvl8pPr>
            <a:lvl9pPr marL="3657357"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E5BF07A-1672-447C-8B68-BE1F98ECC24F}" type="datetimeFigureOut">
              <a:rPr lang="fr-FR" smtClean="0"/>
              <a:pPr/>
              <a:t>01/01/2001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E2C4E4B-4A8F-47A2-B966-9C0378A93206}"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1" y="205979"/>
            <a:ext cx="8229600" cy="857250"/>
          </a:xfrm>
          <a:prstGeom prst="rect">
            <a:avLst/>
          </a:prstGeom>
        </p:spPr>
        <p:txBody>
          <a:bodyPr vert="horz" lIns="91434" tIns="45717" rIns="91434" bIns="45717"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1" y="1200150"/>
            <a:ext cx="8229600" cy="3394472"/>
          </a:xfrm>
          <a:prstGeom prst="rect">
            <a:avLst/>
          </a:prstGeom>
        </p:spPr>
        <p:txBody>
          <a:bodyPr vert="horz" lIns="91434" tIns="45717" rIns="91434" bIns="45717"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4"/>
            <a:ext cx="2133600" cy="273844"/>
          </a:xfrm>
          <a:prstGeom prst="rect">
            <a:avLst/>
          </a:prstGeom>
        </p:spPr>
        <p:txBody>
          <a:bodyPr vert="horz" lIns="91434" tIns="45717" rIns="91434" bIns="45717" rtlCol="0" anchor="ctr"/>
          <a:lstStyle>
            <a:lvl1pPr algn="l">
              <a:defRPr sz="1200">
                <a:solidFill>
                  <a:schemeClr val="tx1">
                    <a:tint val="75000"/>
                  </a:schemeClr>
                </a:solidFill>
              </a:defRPr>
            </a:lvl1pPr>
          </a:lstStyle>
          <a:p>
            <a:fld id="{0E5BF07A-1672-447C-8B68-BE1F98ECC24F}" type="datetimeFigureOut">
              <a:rPr lang="fr-FR" smtClean="0"/>
              <a:pPr/>
              <a:t>01/01/2001</a:t>
            </a:fld>
            <a:endParaRPr lang="fr-FR" dirty="0"/>
          </a:p>
        </p:txBody>
      </p:sp>
      <p:sp>
        <p:nvSpPr>
          <p:cNvPr id="5" name="Espace réservé du pied de page 4"/>
          <p:cNvSpPr>
            <a:spLocks noGrp="1"/>
          </p:cNvSpPr>
          <p:nvPr>
            <p:ph type="ftr" sz="quarter" idx="3"/>
          </p:nvPr>
        </p:nvSpPr>
        <p:spPr>
          <a:xfrm>
            <a:off x="3124201" y="4767264"/>
            <a:ext cx="2895600" cy="273844"/>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4767264"/>
            <a:ext cx="2133600" cy="273844"/>
          </a:xfrm>
          <a:prstGeom prst="rect">
            <a:avLst/>
          </a:prstGeom>
        </p:spPr>
        <p:txBody>
          <a:bodyPr vert="horz" lIns="91434" tIns="45717" rIns="91434" bIns="45717" rtlCol="0" anchor="ctr"/>
          <a:lstStyle>
            <a:lvl1pPr algn="r">
              <a:defRPr sz="1200">
                <a:solidFill>
                  <a:schemeClr val="tx1">
                    <a:tint val="75000"/>
                  </a:schemeClr>
                </a:solidFill>
              </a:defRPr>
            </a:lvl1pPr>
          </a:lstStyle>
          <a:p>
            <a:fld id="{2E2C4E4B-4A8F-47A2-B966-9C0378A93206}"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9"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1" indent="-285731" algn="l" defTabSz="91433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4" indent="-228585" algn="l" defTabSz="91433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6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3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8" algn="l" defTabSz="914339" rtl="0" eaLnBrk="1" latinLnBrk="0" hangingPunct="1">
        <a:defRPr sz="1800" kern="1200">
          <a:solidFill>
            <a:schemeClr val="tx1"/>
          </a:solidFill>
          <a:latin typeface="+mn-lt"/>
          <a:ea typeface="+mn-ea"/>
          <a:cs typeface="+mn-cs"/>
        </a:defRPr>
      </a:lvl5pPr>
      <a:lvl6pPr marL="2285848" algn="l" defTabSz="914339" rtl="0" eaLnBrk="1" latinLnBrk="0" hangingPunct="1">
        <a:defRPr sz="1800" kern="1200">
          <a:solidFill>
            <a:schemeClr val="tx1"/>
          </a:solidFill>
          <a:latin typeface="+mn-lt"/>
          <a:ea typeface="+mn-ea"/>
          <a:cs typeface="+mn-cs"/>
        </a:defRPr>
      </a:lvl6pPr>
      <a:lvl7pPr marL="2743017" algn="l" defTabSz="914339" rtl="0" eaLnBrk="1" latinLnBrk="0" hangingPunct="1">
        <a:defRPr sz="1800" kern="1200">
          <a:solidFill>
            <a:schemeClr val="tx1"/>
          </a:solidFill>
          <a:latin typeface="+mn-lt"/>
          <a:ea typeface="+mn-ea"/>
          <a:cs typeface="+mn-cs"/>
        </a:defRPr>
      </a:lvl7pPr>
      <a:lvl8pPr marL="3200187"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6.jpeg"/><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2">
            <a:extLst>
              <a:ext uri="{FF2B5EF4-FFF2-40B4-BE49-F238E27FC236}">
                <a16:creationId xmlns="" xmlns:a16="http://schemas.microsoft.com/office/drawing/2014/main" id="{195BC378-2020-4C32-BCA1-778C22923724}"/>
              </a:ext>
            </a:extLst>
          </p:cNvPr>
          <p:cNvGrpSpPr>
            <a:grpSpLocks/>
          </p:cNvGrpSpPr>
          <p:nvPr/>
        </p:nvGrpSpPr>
        <p:grpSpPr bwMode="auto">
          <a:xfrm>
            <a:off x="251520" y="267494"/>
            <a:ext cx="864096" cy="1152128"/>
            <a:chOff x="4041" y="5842"/>
            <a:chExt cx="1056" cy="1375"/>
          </a:xfrm>
        </p:grpSpPr>
        <p:sp>
          <p:nvSpPr>
            <p:cNvPr id="7" name="Oval 3">
              <a:extLst>
                <a:ext uri="{FF2B5EF4-FFF2-40B4-BE49-F238E27FC236}">
                  <a16:creationId xmlns="" xmlns:a16="http://schemas.microsoft.com/office/drawing/2014/main" id="{0F24A071-581F-4DF7-8002-7BAC62AE55C5}"/>
                </a:ext>
              </a:extLst>
            </p:cNvPr>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dirty="0"/>
            </a:p>
          </p:txBody>
        </p:sp>
        <p:pic>
          <p:nvPicPr>
            <p:cNvPr id="8" name="Picture 4" descr="SigleUNI4">
              <a:extLst>
                <a:ext uri="{FF2B5EF4-FFF2-40B4-BE49-F238E27FC236}">
                  <a16:creationId xmlns="" xmlns:a16="http://schemas.microsoft.com/office/drawing/2014/main" id="{C7690FD4-03BC-413E-8B03-1932D237767F}"/>
                </a:ext>
              </a:extLst>
            </p:cNvPr>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9" name="WordArt 5">
              <a:extLst>
                <a:ext uri="{FF2B5EF4-FFF2-40B4-BE49-F238E27FC236}">
                  <a16:creationId xmlns="" xmlns:a16="http://schemas.microsoft.com/office/drawing/2014/main" id="{1214EEB1-5824-49EE-A3A1-DCF0465A234F}"/>
                </a:ext>
              </a:extLst>
            </p:cNvPr>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dirty="0">
                  <a:ln w="9525">
                    <a:noFill/>
                    <a:round/>
                    <a:headEnd/>
                    <a:tailEnd/>
                  </a:ln>
                  <a:solidFill>
                    <a:srgbClr val="000080"/>
                  </a:solidFill>
                  <a:effectLst/>
                  <a:latin typeface="AF_Aseer"/>
                </a:rPr>
                <a:t>جامعــــــة محمد خيضــــــــــــر</a:t>
              </a:r>
              <a:endParaRPr lang="fr-FR" sz="3600" kern="10" spc="0" dirty="0">
                <a:ln w="9525">
                  <a:noFill/>
                  <a:round/>
                  <a:headEnd/>
                  <a:tailEnd/>
                </a:ln>
                <a:solidFill>
                  <a:srgbClr val="000080"/>
                </a:solidFill>
                <a:effectLst/>
                <a:latin typeface="AF_Aseer"/>
              </a:endParaRPr>
            </a:p>
          </p:txBody>
        </p:sp>
        <p:sp>
          <p:nvSpPr>
            <p:cNvPr id="10" name="WordArt 6">
              <a:extLst>
                <a:ext uri="{FF2B5EF4-FFF2-40B4-BE49-F238E27FC236}">
                  <a16:creationId xmlns="" xmlns:a16="http://schemas.microsoft.com/office/drawing/2014/main" id="{651D2A13-D10E-4745-BC4F-35A5D0196143}"/>
                </a:ext>
              </a:extLst>
            </p:cNvPr>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dirty="0">
                  <a:ln w="9525">
                    <a:noFill/>
                    <a:round/>
                    <a:headEnd/>
                    <a:tailEnd/>
                  </a:ln>
                  <a:solidFill>
                    <a:srgbClr val="000080"/>
                  </a:solidFill>
                  <a:effectLst/>
                  <a:latin typeface="AF_Aseer"/>
                </a:rPr>
                <a:t>بــســكــــــــــــرة</a:t>
              </a:r>
              <a:endParaRPr lang="fr-FR" sz="3600" kern="10" spc="0" dirty="0">
                <a:ln w="9525">
                  <a:noFill/>
                  <a:round/>
                  <a:headEnd/>
                  <a:tailEnd/>
                </a:ln>
                <a:solidFill>
                  <a:srgbClr val="000080"/>
                </a:solidFill>
                <a:effectLst/>
                <a:latin typeface="AF_Aseer"/>
              </a:endParaRPr>
            </a:p>
          </p:txBody>
        </p:sp>
      </p:grpSp>
      <p:grpSp>
        <p:nvGrpSpPr>
          <p:cNvPr id="20" name="Group 2">
            <a:extLst>
              <a:ext uri="{FF2B5EF4-FFF2-40B4-BE49-F238E27FC236}">
                <a16:creationId xmlns="" xmlns:a16="http://schemas.microsoft.com/office/drawing/2014/main" id="{AC9F0C3D-B736-404C-B103-77F2FD43C27C}"/>
              </a:ext>
            </a:extLst>
          </p:cNvPr>
          <p:cNvGrpSpPr>
            <a:grpSpLocks/>
          </p:cNvGrpSpPr>
          <p:nvPr/>
        </p:nvGrpSpPr>
        <p:grpSpPr bwMode="auto">
          <a:xfrm>
            <a:off x="8100392" y="267494"/>
            <a:ext cx="864096" cy="1152128"/>
            <a:chOff x="4041" y="5842"/>
            <a:chExt cx="1056" cy="1375"/>
          </a:xfrm>
        </p:grpSpPr>
        <p:sp>
          <p:nvSpPr>
            <p:cNvPr id="21" name="Oval 3">
              <a:extLst>
                <a:ext uri="{FF2B5EF4-FFF2-40B4-BE49-F238E27FC236}">
                  <a16:creationId xmlns="" xmlns:a16="http://schemas.microsoft.com/office/drawing/2014/main" id="{97153225-31A5-4483-B580-7F3C064717DF}"/>
                </a:ext>
              </a:extLst>
            </p:cNvPr>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dirty="0"/>
            </a:p>
          </p:txBody>
        </p:sp>
        <p:pic>
          <p:nvPicPr>
            <p:cNvPr id="22" name="Picture 4" descr="SigleUNI4">
              <a:extLst>
                <a:ext uri="{FF2B5EF4-FFF2-40B4-BE49-F238E27FC236}">
                  <a16:creationId xmlns="" xmlns:a16="http://schemas.microsoft.com/office/drawing/2014/main" id="{A91A7DE8-B3D5-493C-B359-3375E1424AD8}"/>
                </a:ext>
              </a:extLst>
            </p:cNvPr>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23" name="WordArt 5">
              <a:extLst>
                <a:ext uri="{FF2B5EF4-FFF2-40B4-BE49-F238E27FC236}">
                  <a16:creationId xmlns="" xmlns:a16="http://schemas.microsoft.com/office/drawing/2014/main" id="{E0F77808-A37B-463F-9554-0FA0F110EBB8}"/>
                </a:ext>
              </a:extLst>
            </p:cNvPr>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dirty="0">
                  <a:ln w="9525">
                    <a:noFill/>
                    <a:round/>
                    <a:headEnd/>
                    <a:tailEnd/>
                  </a:ln>
                  <a:solidFill>
                    <a:srgbClr val="000080"/>
                  </a:solidFill>
                  <a:effectLst/>
                  <a:latin typeface="AF_Aseer"/>
                </a:rPr>
                <a:t>جامعــــــة محمد خيضــــــــــــر</a:t>
              </a:r>
              <a:endParaRPr lang="fr-FR" sz="3600" kern="10" spc="0" dirty="0">
                <a:ln w="9525">
                  <a:noFill/>
                  <a:round/>
                  <a:headEnd/>
                  <a:tailEnd/>
                </a:ln>
                <a:solidFill>
                  <a:srgbClr val="000080"/>
                </a:solidFill>
                <a:effectLst/>
                <a:latin typeface="AF_Aseer"/>
              </a:endParaRPr>
            </a:p>
          </p:txBody>
        </p:sp>
        <p:sp>
          <p:nvSpPr>
            <p:cNvPr id="24" name="WordArt 6">
              <a:extLst>
                <a:ext uri="{FF2B5EF4-FFF2-40B4-BE49-F238E27FC236}">
                  <a16:creationId xmlns="" xmlns:a16="http://schemas.microsoft.com/office/drawing/2014/main" id="{87DD9EBF-9C04-463A-B79D-175B05052B95}"/>
                </a:ext>
              </a:extLst>
            </p:cNvPr>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dirty="0">
                  <a:ln w="9525">
                    <a:noFill/>
                    <a:round/>
                    <a:headEnd/>
                    <a:tailEnd/>
                  </a:ln>
                  <a:solidFill>
                    <a:srgbClr val="000080"/>
                  </a:solidFill>
                  <a:effectLst/>
                  <a:latin typeface="AF_Aseer"/>
                </a:rPr>
                <a:t>بــســكــــــــــــرة</a:t>
              </a:r>
              <a:endParaRPr lang="fr-FR" sz="3600" kern="10" spc="0" dirty="0">
                <a:ln w="9525">
                  <a:noFill/>
                  <a:round/>
                  <a:headEnd/>
                  <a:tailEnd/>
                </a:ln>
                <a:solidFill>
                  <a:srgbClr val="000080"/>
                </a:solidFill>
                <a:effectLst/>
                <a:latin typeface="AF_Aseer"/>
              </a:endParaRPr>
            </a:p>
          </p:txBody>
        </p:sp>
      </p:grpSp>
      <p:sp>
        <p:nvSpPr>
          <p:cNvPr id="25" name="Rectangle 24"/>
          <p:cNvSpPr/>
          <p:nvPr/>
        </p:nvSpPr>
        <p:spPr>
          <a:xfrm>
            <a:off x="1763688" y="0"/>
            <a:ext cx="5857916" cy="1446550"/>
          </a:xfrm>
          <a:prstGeom prst="rect">
            <a:avLst/>
          </a:prstGeom>
        </p:spPr>
        <p:txBody>
          <a:bodyPr wrap="square">
            <a:spAutoFit/>
          </a:bodyPr>
          <a:lstStyle/>
          <a:p>
            <a:pPr algn="r" rtl="1"/>
            <a:r>
              <a:rPr lang="ar-DZ" dirty="0" smtClean="0">
                <a:latin typeface="Times New Roman" pitchFamily="18" charset="0"/>
                <a:cs typeface="Times New Roman" pitchFamily="18" charset="0"/>
              </a:rPr>
              <a:t>                      الجمهورية الجزائرية الديمقراطية الشعبية</a:t>
            </a:r>
          </a:p>
          <a:p>
            <a:pPr algn="r" rtl="1"/>
            <a:r>
              <a:rPr lang="ar-DZ" dirty="0" smtClean="0">
                <a:latin typeface="Times New Roman" pitchFamily="18" charset="0"/>
                <a:cs typeface="Times New Roman" pitchFamily="18" charset="0"/>
              </a:rPr>
              <a:t>                         وزارة التعليم العالي والبحث العلمي </a:t>
            </a:r>
          </a:p>
          <a:p>
            <a:pPr algn="r" rtl="1"/>
            <a:r>
              <a:rPr lang="ar-DZ" dirty="0" smtClean="0">
                <a:latin typeface="Times New Roman" pitchFamily="18" charset="0"/>
                <a:cs typeface="Times New Roman" pitchFamily="18" charset="0"/>
              </a:rPr>
              <a:t>                           جامعة محمد خيضر— بسكرة —</a:t>
            </a:r>
          </a:p>
          <a:p>
            <a:pPr algn="r" rtl="1"/>
            <a:r>
              <a:rPr lang="ar-DZ" dirty="0" smtClean="0">
                <a:cs typeface="Calibri"/>
              </a:rPr>
              <a:t>                    </a:t>
            </a:r>
            <a:r>
              <a:rPr lang="ar-DZ" sz="1600" b="1" dirty="0" smtClean="0">
                <a:cs typeface="Calibri"/>
              </a:rPr>
              <a:t>كلية العلوم الاقتصادية والتجارية وعلوم التسيير</a:t>
            </a:r>
          </a:p>
          <a:p>
            <a:pPr algn="r" rtl="1"/>
            <a:r>
              <a:rPr lang="ar-DZ" sz="1600" b="1" dirty="0" smtClean="0">
                <a:cs typeface="Calibri"/>
              </a:rPr>
              <a:t>                                    قسم علوم التسيير </a:t>
            </a:r>
            <a:endParaRPr lang="fr-FR" dirty="0"/>
          </a:p>
        </p:txBody>
      </p:sp>
      <p:sp>
        <p:nvSpPr>
          <p:cNvPr id="27" name="Rectangle à coins arrondis 26"/>
          <p:cNvSpPr/>
          <p:nvPr/>
        </p:nvSpPr>
        <p:spPr>
          <a:xfrm>
            <a:off x="1979712" y="1419622"/>
            <a:ext cx="5184576" cy="158417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Font typeface="Wingdings" pitchFamily="2" charset="2"/>
              <a:buChar char="§"/>
            </a:pPr>
            <a:r>
              <a:rPr lang="ar-SA" sz="3200" b="1" i="1" dirty="0" smtClean="0">
                <a:solidFill>
                  <a:schemeClr val="tx1"/>
                </a:solidFill>
              </a:rPr>
              <a:t>    إدارة المخاطر  في المنظمة </a:t>
            </a:r>
            <a:endParaRPr lang="fr-FR" sz="3200" b="1" i="1" dirty="0">
              <a:solidFill>
                <a:schemeClr val="tx1"/>
              </a:solidFill>
            </a:endParaRPr>
          </a:p>
        </p:txBody>
      </p:sp>
      <p:sp>
        <p:nvSpPr>
          <p:cNvPr id="28" name="Rectangle 27"/>
          <p:cNvSpPr/>
          <p:nvPr/>
        </p:nvSpPr>
        <p:spPr>
          <a:xfrm>
            <a:off x="5364088" y="3507854"/>
            <a:ext cx="3528392" cy="1368152"/>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Font typeface="Wingdings" pitchFamily="2" charset="2"/>
              <a:buChar char="ü"/>
            </a:pPr>
            <a:r>
              <a:rPr lang="ar-SA" dirty="0" smtClean="0">
                <a:solidFill>
                  <a:schemeClr val="tx1"/>
                </a:solidFill>
              </a:rPr>
              <a:t>سعودي جهاد </a:t>
            </a:r>
          </a:p>
          <a:p>
            <a:pPr algn="r" rtl="1">
              <a:buFont typeface="Wingdings" pitchFamily="2" charset="2"/>
              <a:buChar char="ü"/>
            </a:pPr>
            <a:r>
              <a:rPr lang="ar-SA" dirty="0" smtClean="0">
                <a:solidFill>
                  <a:schemeClr val="tx1"/>
                </a:solidFill>
              </a:rPr>
              <a:t>زعبوبي أسماء </a:t>
            </a:r>
          </a:p>
          <a:p>
            <a:pPr algn="r" rtl="1">
              <a:buFont typeface="Wingdings" pitchFamily="2" charset="2"/>
              <a:buChar char="ü"/>
            </a:pPr>
            <a:r>
              <a:rPr lang="ar-SA" dirty="0">
                <a:solidFill>
                  <a:schemeClr val="tx1"/>
                </a:solidFill>
              </a:rPr>
              <a:t> </a:t>
            </a:r>
            <a:r>
              <a:rPr lang="ar-SA" dirty="0" smtClean="0">
                <a:solidFill>
                  <a:schemeClr val="tx1"/>
                </a:solidFill>
              </a:rPr>
              <a:t>ذراع فاطمة الزهراء </a:t>
            </a:r>
            <a:endParaRPr lang="fr-FR" dirty="0">
              <a:solidFill>
                <a:schemeClr val="tx1"/>
              </a:solidFill>
            </a:endParaRPr>
          </a:p>
        </p:txBody>
      </p:sp>
      <p:sp>
        <p:nvSpPr>
          <p:cNvPr id="29" name="Rectangle 28"/>
          <p:cNvSpPr/>
          <p:nvPr/>
        </p:nvSpPr>
        <p:spPr>
          <a:xfrm>
            <a:off x="755576" y="3651870"/>
            <a:ext cx="2736304" cy="115212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u="sng" dirty="0" smtClean="0">
                <a:solidFill>
                  <a:schemeClr val="tx1"/>
                </a:solidFill>
                <a:latin typeface="Arial" pitchFamily="34" charset="0"/>
                <a:cs typeface="Arial" pitchFamily="34" charset="0"/>
              </a:rPr>
              <a:t>تحت إشراف الأستاذة</a:t>
            </a:r>
            <a:r>
              <a:rPr lang="ar-DZ" b="1" i="1" kern="10" dirty="0" smtClean="0">
                <a:ln w="9525">
                  <a:noFill/>
                  <a:round/>
                  <a:headEnd/>
                  <a:tailEnd/>
                </a:ln>
                <a:solidFill>
                  <a:schemeClr val="tx1"/>
                </a:solidFill>
                <a:effectLst>
                  <a:outerShdw dist="45791" dir="2021404" algn="ctr" rotWithShape="0">
                    <a:srgbClr val="B2B2B2">
                      <a:alpha val="80000"/>
                    </a:srgbClr>
                  </a:outerShdw>
                </a:effectLst>
                <a:latin typeface="Arial" pitchFamily="34" charset="0"/>
                <a:cs typeface="Arial" pitchFamily="34" charset="0"/>
              </a:rPr>
              <a:t>:</a:t>
            </a:r>
            <a:r>
              <a:rPr lang="ar-DZ" b="1" kern="10" dirty="0" smtClean="0">
                <a:ln w="9525">
                  <a:noFill/>
                  <a:round/>
                  <a:headEnd/>
                  <a:tailEnd/>
                </a:ln>
                <a:solidFill>
                  <a:schemeClr val="tx1"/>
                </a:solidFill>
                <a:effectLst>
                  <a:outerShdw dist="45791" dir="2021404" algn="ctr" rotWithShape="0">
                    <a:srgbClr val="B2B2B2">
                      <a:alpha val="80000"/>
                    </a:srgbClr>
                  </a:outerShdw>
                </a:effectLst>
                <a:latin typeface="Arial" pitchFamily="34" charset="0"/>
                <a:cs typeface="Arial" pitchFamily="34" charset="0"/>
              </a:rPr>
              <a:t> </a:t>
            </a:r>
            <a:r>
              <a:rPr lang="ar-DZ"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طاهري فاطمة الزهراء </a:t>
            </a:r>
            <a:endParaRPr lang="fr-FR"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diamond(in)">
                                      <p:cBhvr>
                                        <p:cTn id="7"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4" name="Pentagone 3"/>
          <p:cNvSpPr/>
          <p:nvPr/>
        </p:nvSpPr>
        <p:spPr>
          <a:xfrm>
            <a:off x="3779912" y="0"/>
            <a:ext cx="5184576" cy="627534"/>
          </a:xfrm>
          <a:prstGeom prst="homePlate">
            <a:avLst/>
          </a:prstGeom>
          <a:solidFill>
            <a:schemeClr val="accent1">
              <a:alpha val="7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400" b="1" dirty="0" smtClean="0">
                <a:solidFill>
                  <a:schemeClr val="tx1"/>
                </a:solidFill>
              </a:rPr>
              <a:t> </a:t>
            </a:r>
            <a:r>
              <a:rPr lang="ar-SA" sz="1400" b="1" dirty="0" smtClean="0">
                <a:solidFill>
                  <a:schemeClr val="tx1"/>
                </a:solidFill>
              </a:rPr>
              <a:t>وصف المخاطر:</a:t>
            </a:r>
          </a:p>
          <a:p>
            <a:pPr algn="r" rtl="1"/>
            <a:r>
              <a:rPr lang="ar-SA" sz="1400" b="1" dirty="0" smtClean="0">
                <a:solidFill>
                  <a:schemeClr val="tx1"/>
                </a:solidFill>
              </a:rPr>
              <a:t>عرض المخاطر المحددة في شكل منظم كمثال : من خلال وضح جدول </a:t>
            </a:r>
          </a:p>
          <a:p>
            <a:pPr algn="r" rtl="1"/>
            <a:endParaRPr lang="fr-FR" dirty="0"/>
          </a:p>
        </p:txBody>
      </p:sp>
      <p:graphicFrame>
        <p:nvGraphicFramePr>
          <p:cNvPr id="5" name="Tableau 4"/>
          <p:cNvGraphicFramePr>
            <a:graphicFrameLocks noGrp="1"/>
          </p:cNvGraphicFramePr>
          <p:nvPr/>
        </p:nvGraphicFramePr>
        <p:xfrm>
          <a:off x="1547663" y="855311"/>
          <a:ext cx="6408713" cy="4236720"/>
        </p:xfrm>
        <a:graphic>
          <a:graphicData uri="http://schemas.openxmlformats.org/drawingml/2006/table">
            <a:tbl>
              <a:tblPr firstRow="1" bandRow="1">
                <a:tableStyleId>{7DF18680-E054-41AD-8BC1-D1AEF772440D}</a:tableStyleId>
              </a:tblPr>
              <a:tblGrid>
                <a:gridCol w="3624659"/>
                <a:gridCol w="2784054"/>
              </a:tblGrid>
              <a:tr h="325329">
                <a:tc>
                  <a:txBody>
                    <a:bodyPr/>
                    <a:lstStyle/>
                    <a:p>
                      <a:pPr algn="r" rtl="1"/>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latin typeface="Arial" pitchFamily="34" charset="0"/>
                          <a:cs typeface="Arial" pitchFamily="34" charset="0"/>
                        </a:rPr>
                        <a:t>1-اسم الخطر </a:t>
                      </a:r>
                      <a:endParaRPr lang="fr-FR" sz="1600" b="1" dirty="0">
                        <a:effectLst>
                          <a:outerShdw blurRad="38100" dist="38100" dir="2700000" algn="tl">
                            <a:srgbClr val="000000">
                              <a:alpha val="43137"/>
                            </a:srgbClr>
                          </a:outerShdw>
                        </a:effectLst>
                        <a:latin typeface="Arial" pitchFamily="34" charset="0"/>
                        <a:cs typeface="Arial" pitchFamily="34" charset="0"/>
                      </a:endParaRPr>
                    </a:p>
                  </a:txBody>
                  <a:tcPr/>
                </a:tc>
              </a:tr>
              <a:tr h="325329">
                <a:tc>
                  <a:txBody>
                    <a:bodyPr/>
                    <a:lstStyle/>
                    <a:p>
                      <a:pPr algn="r" rtl="1"/>
                      <a:r>
                        <a:rPr lang="ar-DZ" sz="1600" b="1" dirty="0" smtClean="0">
                          <a:effectLst>
                            <a:outerShdw blurRad="38100" dist="38100" dir="2700000" algn="tl">
                              <a:srgbClr val="000000">
                                <a:alpha val="43137"/>
                              </a:srgbClr>
                            </a:outerShdw>
                          </a:effectLst>
                        </a:rPr>
                        <a:t>وصف نوعي للأحداث’</a:t>
                      </a:r>
                      <a:r>
                        <a:rPr lang="ar-DZ" sz="1600" b="1" baseline="0" dirty="0" smtClean="0">
                          <a:effectLst>
                            <a:outerShdw blurRad="38100" dist="38100" dir="2700000" algn="tl">
                              <a:srgbClr val="000000">
                                <a:alpha val="43137"/>
                              </a:srgbClr>
                            </a:outerShdw>
                          </a:effectLst>
                        </a:rPr>
                        <a:t>حجمها ,نوعها ,عددها</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2- مجال الخطر </a:t>
                      </a:r>
                      <a:endParaRPr lang="fr-FR" sz="1600" b="1" dirty="0">
                        <a:effectLst>
                          <a:outerShdw blurRad="38100" dist="38100" dir="2700000" algn="tl">
                            <a:srgbClr val="000000">
                              <a:alpha val="43137"/>
                            </a:srgbClr>
                          </a:outerShdw>
                        </a:effectLst>
                      </a:endParaRPr>
                    </a:p>
                  </a:txBody>
                  <a:tcPr/>
                </a:tc>
              </a:tr>
              <a:tr h="325329">
                <a:tc>
                  <a:txBody>
                    <a:bodyPr/>
                    <a:lstStyle/>
                    <a:p>
                      <a:pPr algn="r" rtl="1"/>
                      <a:r>
                        <a:rPr lang="ar-DZ" sz="1600" b="1" dirty="0" smtClean="0">
                          <a:effectLst>
                            <a:outerShdw blurRad="38100" dist="38100" dir="2700000" algn="tl">
                              <a:srgbClr val="000000">
                                <a:alpha val="43137"/>
                              </a:srgbClr>
                            </a:outerShdw>
                          </a:effectLst>
                        </a:rPr>
                        <a:t>إستراتيجي ,تشغيلي , مالي, قانوني, معرفي</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3- طبيعة الخطر </a:t>
                      </a:r>
                      <a:endParaRPr lang="fr-FR" sz="1600" b="1" dirty="0">
                        <a:effectLst>
                          <a:outerShdw blurRad="38100" dist="38100" dir="2700000" algn="tl">
                            <a:srgbClr val="000000">
                              <a:alpha val="43137"/>
                            </a:srgbClr>
                          </a:outerShdw>
                        </a:effectLst>
                      </a:endParaRPr>
                    </a:p>
                  </a:txBody>
                  <a:tcPr/>
                </a:tc>
              </a:tr>
              <a:tr h="325329">
                <a:tc>
                  <a:txBody>
                    <a:bodyPr/>
                    <a:lstStyle/>
                    <a:p>
                      <a:pPr algn="r" rtl="1"/>
                      <a:r>
                        <a:rPr lang="ar-DZ" sz="1600" b="1" dirty="0" smtClean="0">
                          <a:effectLst>
                            <a:outerShdw blurRad="38100" dist="38100" dir="2700000" algn="tl">
                              <a:srgbClr val="000000">
                                <a:alpha val="43137"/>
                              </a:srgbClr>
                            </a:outerShdw>
                          </a:effectLst>
                        </a:rPr>
                        <a:t>توقعات أصحاب</a:t>
                      </a:r>
                      <a:r>
                        <a:rPr lang="ar-DZ" sz="1600" b="1" baseline="0" dirty="0" smtClean="0">
                          <a:effectLst>
                            <a:outerShdw blurRad="38100" dist="38100" dir="2700000" algn="tl">
                              <a:srgbClr val="000000">
                                <a:alpha val="43137"/>
                              </a:srgbClr>
                            </a:outerShdw>
                          </a:effectLst>
                        </a:rPr>
                        <a:t> </a:t>
                      </a:r>
                      <a:r>
                        <a:rPr lang="ar-DZ" sz="1600" b="1" dirty="0" smtClean="0">
                          <a:effectLst>
                            <a:outerShdw blurRad="38100" dist="38100" dir="2700000" algn="tl">
                              <a:srgbClr val="000000">
                                <a:alpha val="43137"/>
                              </a:srgbClr>
                            </a:outerShdw>
                          </a:effectLst>
                        </a:rPr>
                        <a:t>المصلحة</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4- أصحاب المصلحة</a:t>
                      </a:r>
                      <a:endParaRPr lang="fr-FR" sz="1600" b="1" dirty="0">
                        <a:effectLst>
                          <a:outerShdw blurRad="38100" dist="38100" dir="2700000" algn="tl">
                            <a:srgbClr val="000000">
                              <a:alpha val="43137"/>
                            </a:srgbClr>
                          </a:outerShdw>
                        </a:effectLst>
                      </a:endParaRPr>
                    </a:p>
                  </a:txBody>
                  <a:tcPr/>
                </a:tc>
              </a:tr>
              <a:tr h="561931">
                <a:tc>
                  <a:txBody>
                    <a:bodyPr/>
                    <a:lstStyle/>
                    <a:p>
                      <a:pPr algn="r" rtl="1"/>
                      <a:r>
                        <a:rPr lang="ar-DZ" sz="1600" b="1" dirty="0" smtClean="0">
                          <a:effectLst>
                            <a:outerShdw blurRad="38100" dist="38100" dir="2700000" algn="tl">
                              <a:srgbClr val="000000">
                                <a:alpha val="43137"/>
                              </a:srgbClr>
                            </a:outerShdw>
                          </a:effectLst>
                        </a:rPr>
                        <a:t>الأهمية والاحتمال </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5- التقدير</a:t>
                      </a:r>
                      <a:r>
                        <a:rPr lang="ar-DZ" sz="1600" b="1" baseline="0" dirty="0" smtClean="0">
                          <a:effectLst>
                            <a:outerShdw blurRad="38100" dist="38100" dir="2700000" algn="tl">
                              <a:srgbClr val="000000">
                                <a:alpha val="43137"/>
                              </a:srgbClr>
                            </a:outerShdw>
                          </a:effectLst>
                        </a:rPr>
                        <a:t> الكمي للخطر </a:t>
                      </a:r>
                    </a:p>
                    <a:p>
                      <a:pPr algn="r" rtl="1"/>
                      <a:endParaRPr lang="fr-FR" sz="1600" b="1" dirty="0">
                        <a:effectLst>
                          <a:outerShdw blurRad="38100" dist="38100" dir="2700000" algn="tl">
                            <a:srgbClr val="000000">
                              <a:alpha val="43137"/>
                            </a:srgbClr>
                          </a:outerShdw>
                        </a:effectLst>
                      </a:endParaRPr>
                    </a:p>
                  </a:txBody>
                  <a:tcPr/>
                </a:tc>
              </a:tr>
              <a:tr h="561931">
                <a:tc>
                  <a:txBody>
                    <a:bodyPr/>
                    <a:lstStyle/>
                    <a:p>
                      <a:pPr algn="r" rtl="1"/>
                      <a:r>
                        <a:rPr lang="ar-DZ" sz="1600" b="1" dirty="0" smtClean="0">
                          <a:effectLst>
                            <a:outerShdw blurRad="38100" dist="38100" dir="2700000" algn="tl">
                              <a:srgbClr val="000000">
                                <a:alpha val="43137"/>
                              </a:srgbClr>
                            </a:outerShdw>
                          </a:effectLst>
                        </a:rPr>
                        <a:t>توقعات الخسارة والتأثير المالي للخطر</a:t>
                      </a:r>
                    </a:p>
                    <a:p>
                      <a:pPr algn="r" rtl="1"/>
                      <a:r>
                        <a:rPr lang="ar-DZ" sz="1600" b="1" baseline="0" dirty="0" smtClean="0">
                          <a:effectLst>
                            <a:outerShdw blurRad="38100" dist="38100" dir="2700000" algn="tl">
                              <a:srgbClr val="000000">
                                <a:alpha val="43137"/>
                              </a:srgbClr>
                            </a:outerShdw>
                          </a:effectLst>
                        </a:rPr>
                        <a:t>احتمال وحجم الخسائر  </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6- تحمل الخطر </a:t>
                      </a:r>
                      <a:endParaRPr lang="fr-FR" sz="1600" b="1" dirty="0">
                        <a:effectLst>
                          <a:outerShdw blurRad="38100" dist="38100" dir="2700000" algn="tl">
                            <a:srgbClr val="000000">
                              <a:alpha val="43137"/>
                            </a:srgbClr>
                          </a:outerShdw>
                        </a:effectLst>
                      </a:endParaRPr>
                    </a:p>
                  </a:txBody>
                  <a:tcPr/>
                </a:tc>
              </a:tr>
              <a:tr h="798535">
                <a:tc>
                  <a:txBody>
                    <a:bodyPr/>
                    <a:lstStyle/>
                    <a:p>
                      <a:pPr algn="r" rtl="1"/>
                      <a:r>
                        <a:rPr lang="ar-DZ" sz="1600" b="1" dirty="0" smtClean="0">
                          <a:effectLst>
                            <a:outerShdw blurRad="38100" dist="38100" dir="2700000" algn="tl">
                              <a:srgbClr val="000000">
                                <a:alpha val="43137"/>
                              </a:srgbClr>
                            </a:outerShdw>
                          </a:effectLst>
                        </a:rPr>
                        <a:t>الوسائل الأولية التي يتم بواسطتها إدارة الخطر حاليا</a:t>
                      </a:r>
                    </a:p>
                    <a:p>
                      <a:pPr algn="r" rtl="1"/>
                      <a:r>
                        <a:rPr lang="ar-DZ" sz="1600" b="1" dirty="0" smtClean="0">
                          <a:effectLst>
                            <a:outerShdw blurRad="38100" dist="38100" dir="2700000" algn="tl">
                              <a:srgbClr val="000000">
                                <a:alpha val="43137"/>
                              </a:srgbClr>
                            </a:outerShdw>
                          </a:effectLst>
                        </a:rPr>
                        <a:t>مستويات الثقة كفي أساليب التحكم المطبقة </a:t>
                      </a:r>
                    </a:p>
                    <a:p>
                      <a:pPr algn="r" rtl="1"/>
                      <a:r>
                        <a:rPr lang="ar-DZ" sz="1600" b="1" dirty="0" smtClean="0">
                          <a:effectLst>
                            <a:outerShdw blurRad="38100" dist="38100" dir="2700000" algn="tl">
                              <a:srgbClr val="000000">
                                <a:alpha val="43137"/>
                              </a:srgbClr>
                            </a:outerShdw>
                          </a:effectLst>
                        </a:rPr>
                        <a:t>تحديد البروتوكول لمراقبة ومراجعة</a:t>
                      </a:r>
                      <a:r>
                        <a:rPr lang="ar-DZ" sz="1600" b="1" baseline="0" dirty="0" smtClean="0">
                          <a:effectLst>
                            <a:outerShdw blurRad="38100" dist="38100" dir="2700000" algn="tl">
                              <a:srgbClr val="000000">
                                <a:alpha val="43137"/>
                              </a:srgbClr>
                            </a:outerShdw>
                          </a:effectLst>
                        </a:rPr>
                        <a:t> المخاطر </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7- أساليب معالجة المخاطر والسيطرة عليها</a:t>
                      </a:r>
                      <a:r>
                        <a:rPr lang="ar-DZ" sz="1600" b="1" baseline="0" dirty="0" smtClean="0">
                          <a:effectLst>
                            <a:outerShdw blurRad="38100" dist="38100" dir="2700000" algn="tl">
                              <a:srgbClr val="000000">
                                <a:alpha val="43137"/>
                              </a:srgbClr>
                            </a:outerShdw>
                          </a:effectLst>
                        </a:rPr>
                        <a:t> </a:t>
                      </a:r>
                      <a:endParaRPr lang="fr-FR" sz="1600" b="1" dirty="0">
                        <a:effectLst>
                          <a:outerShdw blurRad="38100" dist="38100" dir="2700000" algn="tl">
                            <a:srgbClr val="000000">
                              <a:alpha val="43137"/>
                            </a:srgbClr>
                          </a:outerShdw>
                        </a:effectLst>
                      </a:endParaRPr>
                    </a:p>
                  </a:txBody>
                  <a:tcPr/>
                </a:tc>
              </a:tr>
              <a:tr h="325329">
                <a:tc>
                  <a:txBody>
                    <a:bodyPr/>
                    <a:lstStyle/>
                    <a:p>
                      <a:pPr algn="r" rtl="1"/>
                      <a:r>
                        <a:rPr lang="ar-DZ" sz="1600" b="1" dirty="0" smtClean="0">
                          <a:effectLst>
                            <a:outerShdw blurRad="38100" dist="38100" dir="2700000" algn="tl">
                              <a:srgbClr val="000000">
                                <a:alpha val="43137"/>
                              </a:srgbClr>
                            </a:outerShdw>
                          </a:effectLst>
                        </a:rPr>
                        <a:t>التوصيات للحد والتخفيض من</a:t>
                      </a:r>
                      <a:r>
                        <a:rPr lang="ar-DZ" sz="1600" b="1" baseline="0" dirty="0" smtClean="0">
                          <a:effectLst>
                            <a:outerShdw blurRad="38100" dist="38100" dir="2700000" algn="tl">
                              <a:srgbClr val="000000">
                                <a:alpha val="43137"/>
                              </a:srgbClr>
                            </a:outerShdw>
                          </a:effectLst>
                        </a:rPr>
                        <a:t> المخاطر</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8- إجراءات التحسين الممكنة  </a:t>
                      </a:r>
                      <a:endParaRPr lang="fr-FR" sz="1600" b="1" dirty="0">
                        <a:effectLst>
                          <a:outerShdw blurRad="38100" dist="38100" dir="2700000" algn="tl">
                            <a:srgbClr val="000000">
                              <a:alpha val="43137"/>
                            </a:srgbClr>
                          </a:outerShdw>
                        </a:effectLst>
                      </a:endParaRPr>
                    </a:p>
                  </a:txBody>
                  <a:tcPr/>
                </a:tc>
              </a:tr>
              <a:tr h="555414">
                <a:tc>
                  <a:txBody>
                    <a:bodyPr/>
                    <a:lstStyle/>
                    <a:p>
                      <a:pPr algn="r" rtl="1"/>
                      <a:r>
                        <a:rPr lang="ar-DZ" sz="1600" b="1" dirty="0" smtClean="0">
                          <a:effectLst>
                            <a:outerShdw blurRad="38100" dist="38100" dir="2700000" algn="tl">
                              <a:srgbClr val="000000">
                                <a:alpha val="43137"/>
                              </a:srgbClr>
                            </a:outerShdw>
                          </a:effectLst>
                        </a:rPr>
                        <a:t>تحديد الإدارة المسؤولة عن تطوير الإستراتيجية والسياسة لمواجهة</a:t>
                      </a:r>
                      <a:r>
                        <a:rPr lang="ar-DZ" sz="1600" b="1" baseline="0" dirty="0" smtClean="0">
                          <a:effectLst>
                            <a:outerShdw blurRad="38100" dist="38100" dir="2700000" algn="tl">
                              <a:srgbClr val="000000">
                                <a:alpha val="43137"/>
                              </a:srgbClr>
                            </a:outerShdw>
                          </a:effectLst>
                        </a:rPr>
                        <a:t> هذا الخطر</a:t>
                      </a:r>
                      <a:endParaRPr lang="fr-FR" sz="1600" b="1" dirty="0">
                        <a:effectLst>
                          <a:outerShdw blurRad="38100" dist="38100" dir="2700000" algn="tl">
                            <a:srgbClr val="000000">
                              <a:alpha val="43137"/>
                            </a:srgbClr>
                          </a:outerShdw>
                        </a:effectLst>
                      </a:endParaRPr>
                    </a:p>
                  </a:txBody>
                  <a:tcPr/>
                </a:tc>
                <a:tc>
                  <a:txBody>
                    <a:bodyPr/>
                    <a:lstStyle/>
                    <a:p>
                      <a:pPr algn="r" rtl="1"/>
                      <a:r>
                        <a:rPr lang="ar-DZ" sz="1600" b="1" dirty="0" smtClean="0">
                          <a:effectLst>
                            <a:outerShdw blurRad="38100" dist="38100" dir="2700000" algn="tl">
                              <a:srgbClr val="000000">
                                <a:alpha val="43137"/>
                              </a:srgbClr>
                            </a:outerShdw>
                          </a:effectLst>
                        </a:rPr>
                        <a:t>9- تطوير الإستراتيجية</a:t>
                      </a:r>
                      <a:r>
                        <a:rPr lang="ar-DZ" sz="1600" b="1" baseline="0" dirty="0" smtClean="0">
                          <a:effectLst>
                            <a:outerShdw blurRad="38100" dist="38100" dir="2700000" algn="tl">
                              <a:srgbClr val="000000">
                                <a:alpha val="43137"/>
                              </a:srgbClr>
                            </a:outerShdw>
                          </a:effectLst>
                        </a:rPr>
                        <a:t> والسياسة في مواجهة المخاطر </a:t>
                      </a:r>
                      <a:endParaRPr lang="fr-FR" sz="1600" b="1" dirty="0">
                        <a:effectLst>
                          <a:outerShdw blurRad="38100" dist="38100" dir="2700000" algn="tl">
                            <a:srgbClr val="000000">
                              <a:alpha val="43137"/>
                            </a:srgbClr>
                          </a:outerShdw>
                        </a:effectLst>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6000" b="-6000"/>
          </a:stretch>
        </a:blipFill>
        <a:effectLst/>
      </p:bgPr>
    </p:bg>
    <p:spTree>
      <p:nvGrpSpPr>
        <p:cNvPr id="1" name=""/>
        <p:cNvGrpSpPr/>
        <p:nvPr/>
      </p:nvGrpSpPr>
      <p:grpSpPr>
        <a:xfrm>
          <a:off x="0" y="0"/>
          <a:ext cx="0" cy="0"/>
          <a:chOff x="0" y="0"/>
          <a:chExt cx="0" cy="0"/>
        </a:xfrm>
      </p:grpSpPr>
      <p:sp>
        <p:nvSpPr>
          <p:cNvPr id="4" name="Pentagone 3"/>
          <p:cNvSpPr/>
          <p:nvPr/>
        </p:nvSpPr>
        <p:spPr>
          <a:xfrm>
            <a:off x="3563888" y="0"/>
            <a:ext cx="3456384" cy="339502"/>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مراقبة </a:t>
            </a:r>
            <a:r>
              <a:rPr lang="ar-SA" dirty="0" smtClean="0">
                <a:solidFill>
                  <a:schemeClr val="tx1"/>
                </a:solidFill>
              </a:rPr>
              <a:t>وتقدير المخاطر :</a:t>
            </a:r>
            <a:endParaRPr lang="fr-FR" dirty="0">
              <a:solidFill>
                <a:schemeClr val="tx1"/>
              </a:solidFill>
            </a:endParaRPr>
          </a:p>
        </p:txBody>
      </p:sp>
      <p:sp>
        <p:nvSpPr>
          <p:cNvPr id="6" name="Rectangle 5"/>
          <p:cNvSpPr/>
          <p:nvPr/>
        </p:nvSpPr>
        <p:spPr>
          <a:xfrm>
            <a:off x="3491880" y="411511"/>
            <a:ext cx="2808312" cy="369332"/>
          </a:xfrm>
          <a:prstGeom prst="rect">
            <a:avLst/>
          </a:prstGeom>
          <a:solidFill>
            <a:srgbClr val="FFC000"/>
          </a:solidFill>
        </p:spPr>
        <p:txBody>
          <a:bodyPr wrap="square">
            <a:spAutoFit/>
          </a:bodyPr>
          <a:lstStyle/>
          <a:p>
            <a:r>
              <a:rPr lang="ar-DZ" b="1" dirty="0" smtClean="0">
                <a:solidFill>
                  <a:prstClr val="black"/>
                </a:solidFill>
                <a:latin typeface="Arial" pitchFamily="34" charset="0"/>
                <a:cs typeface="Arial" pitchFamily="34" charset="0"/>
              </a:rPr>
              <a:t>جدول احتمالات حدوث تهديدات</a:t>
            </a:r>
            <a:r>
              <a:rPr lang="ar-DZ" dirty="0" smtClean="0">
                <a:solidFill>
                  <a:prstClr val="black"/>
                </a:solidFill>
              </a:rPr>
              <a:t> </a:t>
            </a:r>
            <a:endParaRPr lang="fr-FR" dirty="0"/>
          </a:p>
        </p:txBody>
      </p:sp>
      <p:graphicFrame>
        <p:nvGraphicFramePr>
          <p:cNvPr id="7" name="Tableau 6"/>
          <p:cNvGraphicFramePr>
            <a:graphicFrameLocks noGrp="1"/>
          </p:cNvGraphicFramePr>
          <p:nvPr/>
        </p:nvGraphicFramePr>
        <p:xfrm>
          <a:off x="1043607" y="843559"/>
          <a:ext cx="7344816" cy="4344314"/>
        </p:xfrm>
        <a:graphic>
          <a:graphicData uri="http://schemas.openxmlformats.org/drawingml/2006/table">
            <a:tbl>
              <a:tblPr firstRow="1" bandRow="1">
                <a:tableStyleId>{5C22544A-7EE6-4342-B048-85BDC9FD1C3A}</a:tableStyleId>
              </a:tblPr>
              <a:tblGrid>
                <a:gridCol w="2448272"/>
                <a:gridCol w="2448272"/>
                <a:gridCol w="2448272"/>
              </a:tblGrid>
              <a:tr h="412394">
                <a:tc>
                  <a:txBody>
                    <a:bodyPr/>
                    <a:lstStyle/>
                    <a:p>
                      <a:pPr algn="r" rtl="1"/>
                      <a:r>
                        <a:rPr lang="ar-DZ" sz="2000" b="1" dirty="0" smtClean="0">
                          <a:solidFill>
                            <a:schemeClr val="tx1"/>
                          </a:solidFill>
                          <a:latin typeface="Arial" pitchFamily="34" charset="0"/>
                          <a:cs typeface="Arial" pitchFamily="34" charset="0"/>
                        </a:rPr>
                        <a:t>المؤشرات</a:t>
                      </a:r>
                      <a:endParaRPr lang="fr-FR" sz="2000" b="1" dirty="0">
                        <a:solidFill>
                          <a:schemeClr val="tx1"/>
                        </a:solidFill>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solidFill>
                            <a:schemeClr val="tx1"/>
                          </a:solidFill>
                          <a:latin typeface="Arial" pitchFamily="34" charset="0"/>
                          <a:cs typeface="Arial" pitchFamily="34" charset="0"/>
                        </a:rPr>
                        <a:t>الوصف</a:t>
                      </a:r>
                      <a:endParaRPr lang="fr-FR" sz="2000" b="1" dirty="0">
                        <a:solidFill>
                          <a:schemeClr val="tx1"/>
                        </a:solidFill>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solidFill>
                            <a:schemeClr val="tx1"/>
                          </a:solidFill>
                          <a:latin typeface="Arial" pitchFamily="34" charset="0"/>
                          <a:cs typeface="Arial" pitchFamily="34" charset="0"/>
                        </a:rPr>
                        <a:t>التقدير </a:t>
                      </a:r>
                      <a:endParaRPr lang="fr-FR" sz="2000" b="1" dirty="0">
                        <a:solidFill>
                          <a:schemeClr val="tx1"/>
                        </a:solidFill>
                        <a:latin typeface="Arial" pitchFamily="34" charset="0"/>
                        <a:cs typeface="Arial" pitchFamily="34" charset="0"/>
                      </a:endParaRPr>
                    </a:p>
                  </a:txBody>
                  <a:tcPr>
                    <a:solidFill>
                      <a:schemeClr val="accent1">
                        <a:tint val="40000"/>
                        <a:alpha val="59000"/>
                      </a:schemeClr>
                    </a:solidFill>
                  </a:tcPr>
                </a:tc>
              </a:tr>
              <a:tr h="1230687">
                <a:tc>
                  <a:txBody>
                    <a:bodyPr/>
                    <a:lstStyle/>
                    <a:p>
                      <a:pPr algn="r" rtl="1"/>
                      <a:r>
                        <a:rPr lang="ar-DZ" sz="2000" b="1" dirty="0" smtClean="0">
                          <a:solidFill>
                            <a:schemeClr val="tx1"/>
                          </a:solidFill>
                          <a:latin typeface="Arial" pitchFamily="34" charset="0"/>
                          <a:cs typeface="Arial" pitchFamily="34" charset="0"/>
                        </a:rPr>
                        <a:t>توقع</a:t>
                      </a:r>
                      <a:r>
                        <a:rPr lang="ar-DZ" sz="2000" b="1" baseline="0" dirty="0" smtClean="0">
                          <a:solidFill>
                            <a:schemeClr val="tx1"/>
                          </a:solidFill>
                          <a:latin typeface="Arial" pitchFamily="34" charset="0"/>
                          <a:cs typeface="Arial" pitchFamily="34" charset="0"/>
                        </a:rPr>
                        <a:t> حدوثها عدة مرات خلال فترة معينة(10 سنوات)</a:t>
                      </a:r>
                    </a:p>
                    <a:p>
                      <a:pPr algn="r" rtl="1"/>
                      <a:r>
                        <a:rPr lang="ar-DZ" sz="2000" b="1" baseline="0" dirty="0" smtClean="0">
                          <a:solidFill>
                            <a:schemeClr val="tx1"/>
                          </a:solidFill>
                          <a:latin typeface="Arial" pitchFamily="34" charset="0"/>
                          <a:cs typeface="Arial" pitchFamily="34" charset="0"/>
                        </a:rPr>
                        <a:t>تحققت حديثا </a:t>
                      </a:r>
                      <a:endParaRPr lang="fr-FR" sz="2000" b="1" dirty="0">
                        <a:solidFill>
                          <a:schemeClr val="tx1"/>
                        </a:solidFill>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latin typeface="Arial" pitchFamily="34" charset="0"/>
                          <a:cs typeface="Arial" pitchFamily="34" charset="0"/>
                        </a:rPr>
                        <a:t>متوقع حدوثه كل سنة</a:t>
                      </a:r>
                      <a:r>
                        <a:rPr lang="ar-DZ" sz="2000" b="1" baseline="0" dirty="0" smtClean="0">
                          <a:latin typeface="Arial" pitchFamily="34" charset="0"/>
                          <a:cs typeface="Arial" pitchFamily="34" charset="0"/>
                        </a:rPr>
                        <a:t> أو أن فرصة حدوثه أكثر من 25%</a:t>
                      </a:r>
                      <a:endParaRPr lang="fr-FR" sz="2000" b="1" dirty="0">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latin typeface="Arial" pitchFamily="34" charset="0"/>
                          <a:cs typeface="Arial" pitchFamily="34" charset="0"/>
                        </a:rPr>
                        <a:t>مرتفعة</a:t>
                      </a:r>
                      <a:endParaRPr lang="fr-FR" sz="2000" b="1" dirty="0">
                        <a:latin typeface="Arial" pitchFamily="34" charset="0"/>
                        <a:cs typeface="Arial" pitchFamily="34" charset="0"/>
                      </a:endParaRPr>
                    </a:p>
                  </a:txBody>
                  <a:tcPr>
                    <a:solidFill>
                      <a:schemeClr val="accent1">
                        <a:tint val="40000"/>
                        <a:alpha val="59000"/>
                      </a:schemeClr>
                    </a:solidFill>
                  </a:tcPr>
                </a:tc>
              </a:tr>
              <a:tr h="1230687">
                <a:tc>
                  <a:txBody>
                    <a:bodyPr/>
                    <a:lstStyle/>
                    <a:p>
                      <a:pPr algn="r" rtl="1"/>
                      <a:r>
                        <a:rPr lang="ar-DZ" sz="2000" b="1" dirty="0" smtClean="0">
                          <a:latin typeface="Arial" pitchFamily="34" charset="0"/>
                          <a:cs typeface="Arial" pitchFamily="34" charset="0"/>
                        </a:rPr>
                        <a:t>صعب السيطرة عليها بسبب التأثيرات الخارجية </a:t>
                      </a:r>
                      <a:endParaRPr lang="ar-SA" sz="2000" b="1" dirty="0" smtClean="0">
                        <a:latin typeface="Arial" pitchFamily="34" charset="0"/>
                        <a:cs typeface="Arial" pitchFamily="34" charset="0"/>
                      </a:endParaRPr>
                    </a:p>
                    <a:p>
                      <a:pPr algn="r" rtl="1"/>
                      <a:r>
                        <a:rPr lang="ar-SA" sz="2000" b="1" dirty="0" smtClean="0">
                          <a:latin typeface="Arial" pitchFamily="34" charset="0"/>
                          <a:cs typeface="Arial" pitchFamily="34" charset="0"/>
                        </a:rPr>
                        <a:t>يمكن أن تحدث أكثر من مرة خلال فترة زمنية</a:t>
                      </a:r>
                      <a:r>
                        <a:rPr lang="ar-SA" sz="2000" b="1" baseline="0" dirty="0" smtClean="0">
                          <a:latin typeface="Arial" pitchFamily="34" charset="0"/>
                          <a:cs typeface="Arial" pitchFamily="34" charset="0"/>
                        </a:rPr>
                        <a:t> </a:t>
                      </a:r>
                      <a:endParaRPr lang="fr-FR" sz="2000" b="1" dirty="0">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latin typeface="Arial" pitchFamily="34" charset="0"/>
                          <a:cs typeface="Arial" pitchFamily="34" charset="0"/>
                        </a:rPr>
                        <a:t>متوقع حدوثه خلال فترة 10 سنوات أو أن</a:t>
                      </a:r>
                      <a:r>
                        <a:rPr lang="ar-DZ" sz="2000" b="1" baseline="0" dirty="0" smtClean="0">
                          <a:latin typeface="Arial" pitchFamily="34" charset="0"/>
                          <a:cs typeface="Arial" pitchFamily="34" charset="0"/>
                        </a:rPr>
                        <a:t> فرصة حدوثه أقل من 25 %</a:t>
                      </a:r>
                      <a:endParaRPr lang="fr-FR" sz="2000" b="1" dirty="0">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latin typeface="Arial" pitchFamily="34" charset="0"/>
                          <a:cs typeface="Arial" pitchFamily="34" charset="0"/>
                        </a:rPr>
                        <a:t>متوسطة</a:t>
                      </a:r>
                      <a:endParaRPr lang="fr-FR" sz="2000" b="1" dirty="0">
                        <a:latin typeface="Arial" pitchFamily="34" charset="0"/>
                        <a:cs typeface="Arial" pitchFamily="34" charset="0"/>
                      </a:endParaRPr>
                    </a:p>
                  </a:txBody>
                  <a:tcPr>
                    <a:solidFill>
                      <a:schemeClr val="accent1">
                        <a:tint val="40000"/>
                        <a:alpha val="59000"/>
                      </a:schemeClr>
                    </a:solidFill>
                  </a:tcPr>
                </a:tc>
              </a:tr>
              <a:tr h="1230687">
                <a:tc>
                  <a:txBody>
                    <a:bodyPr/>
                    <a:lstStyle/>
                    <a:p>
                      <a:pPr algn="r" rtl="1"/>
                      <a:r>
                        <a:rPr lang="ar-DZ" sz="2000" b="1" dirty="0" smtClean="0">
                          <a:latin typeface="Arial" pitchFamily="34" charset="0"/>
                          <a:cs typeface="Arial" pitchFamily="34" charset="0"/>
                        </a:rPr>
                        <a:t>لم تحدث من قبل لم </a:t>
                      </a:r>
                    </a:p>
                    <a:p>
                      <a:pPr algn="r" rtl="1"/>
                      <a:r>
                        <a:rPr lang="ar-DZ" sz="2000" b="1" dirty="0" smtClean="0">
                          <a:latin typeface="Arial" pitchFamily="34" charset="0"/>
                          <a:cs typeface="Arial" pitchFamily="34" charset="0"/>
                        </a:rPr>
                        <a:t>ليس محتمل حدوثها </a:t>
                      </a:r>
                      <a:endParaRPr lang="fr-FR" sz="2000" b="1" dirty="0">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latin typeface="Arial" pitchFamily="34" charset="0"/>
                          <a:cs typeface="Arial" pitchFamily="34" charset="0"/>
                        </a:rPr>
                        <a:t>من غير المتوقع حدوثه خلال</a:t>
                      </a:r>
                      <a:r>
                        <a:rPr lang="ar-DZ" sz="2000" b="1" baseline="0" dirty="0" smtClean="0">
                          <a:latin typeface="Arial" pitchFamily="34" charset="0"/>
                          <a:cs typeface="Arial" pitchFamily="34" charset="0"/>
                        </a:rPr>
                        <a:t> فترة 10 سنوات أو أن فرصة حدوثه أقل من 2 %</a:t>
                      </a:r>
                      <a:endParaRPr lang="fr-FR" sz="2000" b="1" dirty="0">
                        <a:latin typeface="Arial" pitchFamily="34" charset="0"/>
                        <a:cs typeface="Arial" pitchFamily="34" charset="0"/>
                      </a:endParaRPr>
                    </a:p>
                  </a:txBody>
                  <a:tcPr>
                    <a:solidFill>
                      <a:schemeClr val="accent1">
                        <a:tint val="40000"/>
                        <a:alpha val="59000"/>
                      </a:schemeClr>
                    </a:solidFill>
                  </a:tcPr>
                </a:tc>
                <a:tc>
                  <a:txBody>
                    <a:bodyPr/>
                    <a:lstStyle/>
                    <a:p>
                      <a:pPr algn="r" rtl="1"/>
                      <a:r>
                        <a:rPr lang="ar-DZ" sz="2000" b="1" dirty="0" smtClean="0">
                          <a:latin typeface="Arial" pitchFamily="34" charset="0"/>
                          <a:cs typeface="Arial" pitchFamily="34" charset="0"/>
                        </a:rPr>
                        <a:t>منخفضة</a:t>
                      </a:r>
                      <a:endParaRPr lang="fr-FR" sz="2000" b="1" dirty="0">
                        <a:latin typeface="Arial" pitchFamily="34" charset="0"/>
                        <a:cs typeface="Arial" pitchFamily="34" charset="0"/>
                      </a:endParaRPr>
                    </a:p>
                  </a:txBody>
                  <a:tcPr>
                    <a:solidFill>
                      <a:schemeClr val="accent1">
                        <a:tint val="40000"/>
                        <a:alpha val="59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5000" r="-15000"/>
          </a:stretch>
        </a:blipFill>
        <a:effectLst/>
      </p:bgPr>
    </p:bg>
    <p:spTree>
      <p:nvGrpSpPr>
        <p:cNvPr id="1" name=""/>
        <p:cNvGrpSpPr/>
        <p:nvPr/>
      </p:nvGrpSpPr>
      <p:grpSpPr>
        <a:xfrm>
          <a:off x="0" y="0"/>
          <a:ext cx="0" cy="0"/>
          <a:chOff x="0" y="0"/>
          <a:chExt cx="0" cy="0"/>
        </a:xfrm>
      </p:grpSpPr>
      <p:sp>
        <p:nvSpPr>
          <p:cNvPr id="4" name="Pentagone 3"/>
          <p:cNvSpPr/>
          <p:nvPr/>
        </p:nvSpPr>
        <p:spPr>
          <a:xfrm>
            <a:off x="5796136" y="123478"/>
            <a:ext cx="3347864" cy="504056"/>
          </a:xfrm>
          <a:prstGeom prst="homePlate">
            <a:avLst/>
          </a:prstGeom>
          <a:solidFill>
            <a:srgbClr val="FFC000">
              <a:alpha val="7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SA" dirty="0" smtClean="0">
                <a:solidFill>
                  <a:schemeClr val="tx1"/>
                </a:solidFill>
              </a:rPr>
              <a:t>طرق وتقنيات تحليل المخاطر: </a:t>
            </a:r>
            <a:endParaRPr lang="fr-FR" dirty="0">
              <a:solidFill>
                <a:schemeClr val="tx1"/>
              </a:solidFill>
            </a:endParaRPr>
          </a:p>
        </p:txBody>
      </p:sp>
      <p:sp>
        <p:nvSpPr>
          <p:cNvPr id="5" name="Flèche courbée vers la gauche 4"/>
          <p:cNvSpPr/>
          <p:nvPr/>
        </p:nvSpPr>
        <p:spPr>
          <a:xfrm>
            <a:off x="5724128" y="699542"/>
            <a:ext cx="1152128" cy="936104"/>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6" name="Rectangle à coins arrondis 5"/>
          <p:cNvSpPr/>
          <p:nvPr/>
        </p:nvSpPr>
        <p:spPr>
          <a:xfrm>
            <a:off x="395536" y="987574"/>
            <a:ext cx="468052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3200" dirty="0" smtClean="0">
                <a:solidFill>
                  <a:schemeClr val="tx1"/>
                </a:solidFill>
              </a:rPr>
              <a:t>العصف الذهني </a:t>
            </a:r>
            <a:endParaRPr lang="fr-FR" sz="3200" dirty="0">
              <a:solidFill>
                <a:schemeClr val="tx1"/>
              </a:solidFill>
            </a:endParaRPr>
          </a:p>
        </p:txBody>
      </p:sp>
      <p:sp>
        <p:nvSpPr>
          <p:cNvPr id="7" name="Rectangle à coins arrondis 6"/>
          <p:cNvSpPr/>
          <p:nvPr/>
        </p:nvSpPr>
        <p:spPr>
          <a:xfrm>
            <a:off x="539552" y="1923678"/>
            <a:ext cx="4536504"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dirty="0" smtClean="0">
                <a:solidFill>
                  <a:schemeClr val="tx1"/>
                </a:solidFill>
              </a:rPr>
              <a:t>مراجعة المخاطر الشائعة </a:t>
            </a:r>
            <a:endParaRPr lang="fr-FR" sz="2800" dirty="0">
              <a:solidFill>
                <a:schemeClr val="tx1"/>
              </a:solidFill>
            </a:endParaRPr>
          </a:p>
        </p:txBody>
      </p:sp>
      <p:sp>
        <p:nvSpPr>
          <p:cNvPr id="8" name="Rectangle à coins arrondis 7"/>
          <p:cNvSpPr/>
          <p:nvPr/>
        </p:nvSpPr>
        <p:spPr>
          <a:xfrm>
            <a:off x="395536" y="2859782"/>
            <a:ext cx="4464496"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dirty="0" smtClean="0">
                <a:solidFill>
                  <a:schemeClr val="tx1"/>
                </a:solidFill>
              </a:rPr>
              <a:t>تحليل السلامة الوظيفية </a:t>
            </a:r>
            <a:endParaRPr lang="fr-FR" sz="2400" dirty="0">
              <a:solidFill>
                <a:schemeClr val="tx1"/>
              </a:solidFill>
            </a:endParaRPr>
          </a:p>
        </p:txBody>
      </p:sp>
      <p:sp>
        <p:nvSpPr>
          <p:cNvPr id="9" name="Rectangle à coins arrondis 8"/>
          <p:cNvSpPr/>
          <p:nvPr/>
        </p:nvSpPr>
        <p:spPr>
          <a:xfrm>
            <a:off x="467544" y="3867894"/>
            <a:ext cx="424847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dirty="0" smtClean="0">
                <a:solidFill>
                  <a:schemeClr val="tx1"/>
                </a:solidFill>
              </a:rPr>
              <a:t>التحديد المعتمد على السيناريو _الأهداف</a:t>
            </a:r>
            <a:r>
              <a:rPr lang="ar-SA" dirty="0" smtClean="0"/>
              <a:t> </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4" name="Pentagone 3"/>
          <p:cNvSpPr/>
          <p:nvPr/>
        </p:nvSpPr>
        <p:spPr>
          <a:xfrm>
            <a:off x="6660232" y="195486"/>
            <a:ext cx="2232248" cy="504056"/>
          </a:xfrm>
          <a:prstGeom prst="homePlate">
            <a:avLst/>
          </a:prstGeom>
          <a:solidFill>
            <a:srgbClr val="FFC000">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600" dirty="0" smtClean="0">
                <a:solidFill>
                  <a:schemeClr val="tx1"/>
                </a:solidFill>
              </a:rPr>
              <a:t>تقييم </a:t>
            </a:r>
            <a:r>
              <a:rPr lang="ar-SA" sz="1600" dirty="0" smtClean="0">
                <a:solidFill>
                  <a:schemeClr val="tx1"/>
                </a:solidFill>
              </a:rPr>
              <a:t>المخاطر </a:t>
            </a:r>
            <a:endParaRPr lang="fr-FR" sz="1600" dirty="0">
              <a:solidFill>
                <a:schemeClr val="tx1"/>
              </a:solidFill>
            </a:endParaRPr>
          </a:p>
        </p:txBody>
      </p:sp>
      <p:graphicFrame>
        <p:nvGraphicFramePr>
          <p:cNvPr id="5" name="Diagramme 4"/>
          <p:cNvGraphicFramePr/>
          <p:nvPr/>
        </p:nvGraphicFramePr>
        <p:xfrm>
          <a:off x="2555776" y="1275606"/>
          <a:ext cx="5663952" cy="30963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à coins arrondis 5"/>
          <p:cNvSpPr/>
          <p:nvPr/>
        </p:nvSpPr>
        <p:spPr>
          <a:xfrm>
            <a:off x="3419872" y="843558"/>
            <a:ext cx="4464496"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يتم تقييم المخاطر وفقا للعوامل الأربعة التالية :</a:t>
            </a:r>
            <a:endParaRPr lang="fr-FR"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sp>
        <p:nvSpPr>
          <p:cNvPr id="5" name="Pentagone 4"/>
          <p:cNvSpPr/>
          <p:nvPr/>
        </p:nvSpPr>
        <p:spPr>
          <a:xfrm>
            <a:off x="3851920" y="267494"/>
            <a:ext cx="4536504" cy="720080"/>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000" dirty="0" smtClean="0">
                <a:solidFill>
                  <a:schemeClr val="tx1"/>
                </a:solidFill>
              </a:rPr>
              <a:t>إستراتيجيات التعامل مع المخاطر :</a:t>
            </a:r>
            <a:endParaRPr lang="fr-FR" sz="2000" dirty="0">
              <a:solidFill>
                <a:schemeClr val="tx1"/>
              </a:solidFill>
            </a:endParaRPr>
          </a:p>
        </p:txBody>
      </p:sp>
      <p:sp>
        <p:nvSpPr>
          <p:cNvPr id="6" name="Flèche courbée vers la gauche 5"/>
          <p:cNvSpPr/>
          <p:nvPr/>
        </p:nvSpPr>
        <p:spPr>
          <a:xfrm>
            <a:off x="5796136" y="1059582"/>
            <a:ext cx="648072" cy="576064"/>
          </a:xfrm>
          <a:prstGeom prst="curvedLef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7" name="Rectangle 6"/>
          <p:cNvSpPr/>
          <p:nvPr/>
        </p:nvSpPr>
        <p:spPr>
          <a:xfrm>
            <a:off x="827584" y="1347614"/>
            <a:ext cx="482453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dirty="0" smtClean="0">
                <a:solidFill>
                  <a:schemeClr val="tx1"/>
                </a:solidFill>
              </a:rPr>
              <a:t>تجنب المخاطرة </a:t>
            </a:r>
            <a:endParaRPr lang="fr-FR" dirty="0">
              <a:solidFill>
                <a:schemeClr val="tx1"/>
              </a:solidFill>
            </a:endParaRPr>
          </a:p>
        </p:txBody>
      </p:sp>
      <p:sp>
        <p:nvSpPr>
          <p:cNvPr id="8" name="Rectangle 7"/>
          <p:cNvSpPr/>
          <p:nvPr/>
        </p:nvSpPr>
        <p:spPr>
          <a:xfrm>
            <a:off x="827584" y="2211710"/>
            <a:ext cx="482453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التخفيف من حدة المخاطرة </a:t>
            </a:r>
            <a:endParaRPr lang="fr-FR" dirty="0">
              <a:solidFill>
                <a:schemeClr val="tx1"/>
              </a:solidFill>
            </a:endParaRPr>
          </a:p>
        </p:txBody>
      </p:sp>
      <p:sp>
        <p:nvSpPr>
          <p:cNvPr id="9" name="Rectangle 8"/>
          <p:cNvSpPr/>
          <p:nvPr/>
        </p:nvSpPr>
        <p:spPr>
          <a:xfrm>
            <a:off x="971600" y="3147814"/>
            <a:ext cx="475252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نقل المخاطرة إلى طرف ثالث </a:t>
            </a:r>
            <a:endParaRPr lang="fr-FR" dirty="0">
              <a:solidFill>
                <a:schemeClr val="tx1"/>
              </a:solidFill>
            </a:endParaRPr>
          </a:p>
        </p:txBody>
      </p:sp>
      <p:sp>
        <p:nvSpPr>
          <p:cNvPr id="10" name="Rectangle 9"/>
          <p:cNvSpPr/>
          <p:nvPr/>
        </p:nvSpPr>
        <p:spPr>
          <a:xfrm>
            <a:off x="1043608" y="4083918"/>
            <a:ext cx="468052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القبول بالمخاطرة </a:t>
            </a:r>
            <a:endParaRPr lang="fr-FR"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5000" b="-35000"/>
          </a:stretch>
        </a:blipFill>
        <a:effectLst/>
      </p:bgPr>
    </p:bg>
    <p:spTree>
      <p:nvGrpSpPr>
        <p:cNvPr id="1" name=""/>
        <p:cNvGrpSpPr/>
        <p:nvPr/>
      </p:nvGrpSpPr>
      <p:grpSpPr>
        <a:xfrm>
          <a:off x="0" y="0"/>
          <a:ext cx="0" cy="0"/>
          <a:chOff x="0" y="0"/>
          <a:chExt cx="0" cy="0"/>
        </a:xfrm>
      </p:grpSpPr>
      <p:sp>
        <p:nvSpPr>
          <p:cNvPr id="4" name="Pentagone 3"/>
          <p:cNvSpPr/>
          <p:nvPr/>
        </p:nvSpPr>
        <p:spPr>
          <a:xfrm>
            <a:off x="5076056" y="195486"/>
            <a:ext cx="3456384" cy="576064"/>
          </a:xfrm>
          <a:prstGeom prst="homePlate">
            <a:avLst/>
          </a:prstGeom>
          <a:solidFill>
            <a:srgbClr val="FFC000">
              <a:alpha val="8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en-US" dirty="0" smtClean="0">
                <a:solidFill>
                  <a:schemeClr val="tx1"/>
                </a:solidFill>
              </a:rPr>
              <a:t> 2</a:t>
            </a:r>
            <a:r>
              <a:rPr lang="ar-SA" dirty="0" smtClean="0">
                <a:solidFill>
                  <a:schemeClr val="tx1"/>
                </a:solidFill>
              </a:rPr>
              <a:t>تحديد </a:t>
            </a:r>
            <a:r>
              <a:rPr lang="ar-SA" dirty="0" smtClean="0">
                <a:solidFill>
                  <a:schemeClr val="tx1"/>
                </a:solidFill>
              </a:rPr>
              <a:t>البدائل وإختيار الوسائل المناسبة لمواجهة الخطر :</a:t>
            </a:r>
            <a:endParaRPr lang="fr-FR" dirty="0">
              <a:solidFill>
                <a:schemeClr val="tx1"/>
              </a:solidFill>
            </a:endParaRPr>
          </a:p>
        </p:txBody>
      </p:sp>
      <p:sp>
        <p:nvSpPr>
          <p:cNvPr id="5" name="Rectangle à coins arrondis 4"/>
          <p:cNvSpPr/>
          <p:nvPr/>
        </p:nvSpPr>
        <p:spPr>
          <a:xfrm>
            <a:off x="1043608" y="1059582"/>
            <a:ext cx="6552728" cy="1800200"/>
          </a:xfrm>
          <a:prstGeom prst="roundRect">
            <a:avLst/>
          </a:prstGeom>
          <a:solidFill>
            <a:schemeClr val="accent1">
              <a:alpha val="7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تعد هذه المرحلة من مراحل إتخاذ القرار من خلال تحديد أنسب الطرق المتاحة في التعامل مع كل خطأ ,أي كل ما كان الإختيار دقيقا للوسيلة المساعدة في مواجهة الخطركان شأنه أن توجد كفاءة أكبر وفاعلية أكثر في مواجهة المخاطر .</a:t>
            </a:r>
            <a:endParaRPr lang="fr-FR" dirty="0">
              <a:solidFill>
                <a:schemeClr val="tx1"/>
              </a:solidFill>
            </a:endParaRPr>
          </a:p>
        </p:txBody>
      </p:sp>
      <p:sp>
        <p:nvSpPr>
          <p:cNvPr id="6" name="Rectangle à coins arrondis 5"/>
          <p:cNvSpPr/>
          <p:nvPr/>
        </p:nvSpPr>
        <p:spPr>
          <a:xfrm>
            <a:off x="1115616" y="3147814"/>
            <a:ext cx="6840760" cy="79208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3200" dirty="0" smtClean="0">
                <a:solidFill>
                  <a:schemeClr val="tx1"/>
                </a:solidFill>
              </a:rPr>
              <a:t> 3</a:t>
            </a:r>
            <a:r>
              <a:rPr lang="ar-SA" sz="3200" dirty="0" smtClean="0">
                <a:solidFill>
                  <a:schemeClr val="tx1"/>
                </a:solidFill>
              </a:rPr>
              <a:t>تنفيذ القرار</a:t>
            </a:r>
            <a:endParaRPr lang="fr-FR" sz="3200" dirty="0">
              <a:solidFill>
                <a:schemeClr val="tx1"/>
              </a:solidFill>
            </a:endParaRPr>
          </a:p>
        </p:txBody>
      </p:sp>
      <p:sp>
        <p:nvSpPr>
          <p:cNvPr id="7" name="Rectangle à coins arrondis 6"/>
          <p:cNvSpPr/>
          <p:nvPr/>
        </p:nvSpPr>
        <p:spPr>
          <a:xfrm>
            <a:off x="1331640" y="4155926"/>
            <a:ext cx="662473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dirty="0" smtClean="0">
                <a:solidFill>
                  <a:schemeClr val="tx1"/>
                </a:solidFill>
              </a:rPr>
              <a:t> 4</a:t>
            </a:r>
            <a:r>
              <a:rPr lang="ar-SA" sz="2800" dirty="0" smtClean="0">
                <a:solidFill>
                  <a:schemeClr val="tx1"/>
                </a:solidFill>
              </a:rPr>
              <a:t>التقييم والمراجعة </a:t>
            </a:r>
            <a:endParaRPr lang="fr-FR" sz="28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grpSp>
        <p:nvGrpSpPr>
          <p:cNvPr id="4" name="Group 3"/>
          <p:cNvGrpSpPr>
            <a:grpSpLocks/>
          </p:cNvGrpSpPr>
          <p:nvPr/>
        </p:nvGrpSpPr>
        <p:grpSpPr bwMode="auto">
          <a:xfrm>
            <a:off x="467544" y="771550"/>
            <a:ext cx="8208912" cy="2438058"/>
            <a:chOff x="509" y="1248"/>
            <a:chExt cx="4675" cy="1736"/>
          </a:xfrm>
        </p:grpSpPr>
        <p:grpSp>
          <p:nvGrpSpPr>
            <p:cNvPr id="5" name="Group 4"/>
            <p:cNvGrpSpPr>
              <a:grpSpLocks/>
            </p:cNvGrpSpPr>
            <p:nvPr/>
          </p:nvGrpSpPr>
          <p:grpSpPr bwMode="auto">
            <a:xfrm>
              <a:off x="1824" y="1248"/>
              <a:ext cx="2014" cy="1736"/>
              <a:chOff x="1872" y="1824"/>
              <a:chExt cx="2014" cy="1736"/>
            </a:xfrm>
          </p:grpSpPr>
          <p:sp>
            <p:nvSpPr>
              <p:cNvPr id="11" name="AutoShape 5"/>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fr-FR"/>
              </a:p>
            </p:txBody>
          </p:sp>
          <p:sp>
            <p:nvSpPr>
              <p:cNvPr id="12" name="AutoShape 6"/>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fr-FR"/>
              </a:p>
            </p:txBody>
          </p:sp>
          <p:sp>
            <p:nvSpPr>
              <p:cNvPr id="13" name="AutoShape 7"/>
              <p:cNvSpPr>
                <a:spLocks noChangeArrowheads="1"/>
              </p:cNvSpPr>
              <p:nvPr/>
            </p:nvSpPr>
            <p:spPr bwMode="gray">
              <a:xfrm rot="10800000" flipH="1">
                <a:off x="2725" y="3354"/>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fr-FR"/>
              </a:p>
            </p:txBody>
          </p:sp>
          <p:sp>
            <p:nvSpPr>
              <p:cNvPr id="14" name="Oval 8"/>
              <p:cNvSpPr>
                <a:spLocks noChangeArrowheads="1"/>
              </p:cNvSpPr>
              <p:nvPr/>
            </p:nvSpPr>
            <p:spPr bwMode="gray">
              <a:xfrm>
                <a:off x="2078" y="1824"/>
                <a:ext cx="1615" cy="1440"/>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a:extLs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fr-FR"/>
              </a:p>
            </p:txBody>
          </p:sp>
          <p:sp>
            <p:nvSpPr>
              <p:cNvPr id="15" name="Oval 9"/>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fr-FR"/>
              </a:p>
            </p:txBody>
          </p:sp>
          <p:sp>
            <p:nvSpPr>
              <p:cNvPr id="16" name="Oval 10"/>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fr-FR"/>
              </a:p>
            </p:txBody>
          </p:sp>
          <p:sp>
            <p:nvSpPr>
              <p:cNvPr id="17" name="Oval 11"/>
              <p:cNvSpPr>
                <a:spLocks noChangeArrowheads="1"/>
              </p:cNvSpPr>
              <p:nvPr/>
            </p:nvSpPr>
            <p:spPr bwMode="gray">
              <a:xfrm>
                <a:off x="2254" y="2450"/>
                <a:ext cx="180" cy="364"/>
              </a:xfrm>
              <a:prstGeom prst="ellipse">
                <a:avLst/>
              </a:prstGeom>
              <a:no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fr-FR">
                  <a:ln>
                    <a:solidFill>
                      <a:srgbClr val="66FFFF"/>
                    </a:solidFill>
                  </a:ln>
                  <a:solidFill>
                    <a:srgbClr val="66FFFF"/>
                  </a:solidFill>
                </a:endParaRPr>
              </a:p>
            </p:txBody>
          </p:sp>
          <p:sp>
            <p:nvSpPr>
              <p:cNvPr id="18" name="Oval 12"/>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fr-FR"/>
              </a:p>
            </p:txBody>
          </p:sp>
          <p:sp>
            <p:nvSpPr>
              <p:cNvPr id="19" name="Oval 13"/>
              <p:cNvSpPr>
                <a:spLocks noChangeArrowheads="1"/>
              </p:cNvSpPr>
              <p:nvPr/>
            </p:nvSpPr>
            <p:spPr bwMode="gray">
              <a:xfrm>
                <a:off x="2337" y="2450"/>
                <a:ext cx="1096" cy="364"/>
              </a:xfrm>
              <a:prstGeom prst="ellipse">
                <a:avLst/>
              </a:prstGeom>
              <a:solidFill>
                <a:schemeClr val="accent6">
                  <a:lumMod val="60000"/>
                  <a:lumOff val="40000"/>
                </a:schemeClr>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fr-FR">
                  <a:solidFill>
                    <a:srgbClr val="66FFFF"/>
                  </a:solidFill>
                </a:endParaRPr>
              </a:p>
            </p:txBody>
          </p:sp>
        </p:grpSp>
        <p:sp>
          <p:nvSpPr>
            <p:cNvPr id="6" name="AutoShape 15"/>
            <p:cNvSpPr>
              <a:spLocks noChangeArrowheads="1"/>
            </p:cNvSpPr>
            <p:nvPr/>
          </p:nvSpPr>
          <p:spPr bwMode="gray">
            <a:xfrm>
              <a:off x="509" y="1826"/>
              <a:ext cx="1152" cy="384"/>
            </a:xfrm>
            <a:prstGeom prst="can">
              <a:avLst>
                <a:gd name="adj" fmla="val 25000"/>
              </a:avLst>
            </a:prstGeom>
            <a:gradFill rotWithShape="1">
              <a:gsLst>
                <a:gs pos="0">
                  <a:schemeClr val="folHlink">
                    <a:gamma/>
                    <a:shade val="46275"/>
                    <a:invGamma/>
                  </a:schemeClr>
                </a:gs>
                <a:gs pos="50000">
                  <a:schemeClr val="folHlink"/>
                </a:gs>
                <a:gs pos="100000">
                  <a:schemeClr val="folHlink">
                    <a:gamma/>
                    <a:shade val="46275"/>
                    <a:invGamma/>
                  </a:schemeClr>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 name="AutoShape 17"/>
            <p:cNvSpPr>
              <a:spLocks noChangeArrowheads="1"/>
            </p:cNvSpPr>
            <p:nvPr/>
          </p:nvSpPr>
          <p:spPr bwMode="gray">
            <a:xfrm>
              <a:off x="3984" y="1875"/>
              <a:ext cx="1200" cy="384"/>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r>
                <a:rPr lang="ar-SA" sz="2400" dirty="0" smtClean="0"/>
                <a:t>التقارير الداخلية </a:t>
              </a:r>
              <a:endParaRPr lang="fr-FR" sz="2400" dirty="0"/>
            </a:p>
          </p:txBody>
        </p:sp>
        <p:sp>
          <p:nvSpPr>
            <p:cNvPr id="8" name="Text Box 20"/>
            <p:cNvSpPr txBox="1">
              <a:spLocks noChangeArrowheads="1"/>
            </p:cNvSpPr>
            <p:nvPr/>
          </p:nvSpPr>
          <p:spPr bwMode="gray">
            <a:xfrm>
              <a:off x="2205" y="1776"/>
              <a:ext cx="1263" cy="5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95782" tIns="47891" rIns="95782" bIns="47891">
              <a:spAutoFit/>
            </a:bodyPr>
            <a:lstStyle>
              <a:lvl1pPr defTabSz="957263">
                <a:defRPr>
                  <a:solidFill>
                    <a:schemeClr val="tx1"/>
                  </a:solidFill>
                  <a:latin typeface="Arial" charset="0"/>
                </a:defRPr>
              </a:lvl1pPr>
              <a:lvl2pPr marL="479425" defTabSz="957263">
                <a:defRPr>
                  <a:solidFill>
                    <a:schemeClr val="tx1"/>
                  </a:solidFill>
                  <a:latin typeface="Arial" charset="0"/>
                </a:defRPr>
              </a:lvl2pPr>
              <a:lvl3pPr marL="957263" defTabSz="957263">
                <a:defRPr>
                  <a:solidFill>
                    <a:schemeClr val="tx1"/>
                  </a:solidFill>
                  <a:latin typeface="Arial" charset="0"/>
                </a:defRPr>
              </a:lvl3pPr>
              <a:lvl4pPr marL="1436688" defTabSz="957263">
                <a:defRPr>
                  <a:solidFill>
                    <a:schemeClr val="tx1"/>
                  </a:solidFill>
                  <a:latin typeface="Arial" charset="0"/>
                </a:defRPr>
              </a:lvl4pPr>
              <a:lvl5pPr marL="1916113" defTabSz="957263">
                <a:defRPr>
                  <a:solidFill>
                    <a:schemeClr val="tx1"/>
                  </a:solidFill>
                  <a:latin typeface="Arial" charset="0"/>
                </a:defRPr>
              </a:lvl5pPr>
              <a:lvl6pPr marL="2373313" defTabSz="957263" fontAlgn="base">
                <a:spcBef>
                  <a:spcPct val="0"/>
                </a:spcBef>
                <a:spcAft>
                  <a:spcPct val="0"/>
                </a:spcAft>
                <a:defRPr>
                  <a:solidFill>
                    <a:schemeClr val="tx1"/>
                  </a:solidFill>
                  <a:latin typeface="Arial" charset="0"/>
                </a:defRPr>
              </a:lvl6pPr>
              <a:lvl7pPr marL="2830513" defTabSz="957263" fontAlgn="base">
                <a:spcBef>
                  <a:spcPct val="0"/>
                </a:spcBef>
                <a:spcAft>
                  <a:spcPct val="0"/>
                </a:spcAft>
                <a:defRPr>
                  <a:solidFill>
                    <a:schemeClr val="tx1"/>
                  </a:solidFill>
                  <a:latin typeface="Arial" charset="0"/>
                </a:defRPr>
              </a:lvl7pPr>
              <a:lvl8pPr marL="3287713" defTabSz="957263" fontAlgn="base">
                <a:spcBef>
                  <a:spcPct val="0"/>
                </a:spcBef>
                <a:spcAft>
                  <a:spcPct val="0"/>
                </a:spcAft>
                <a:defRPr>
                  <a:solidFill>
                    <a:schemeClr val="tx1"/>
                  </a:solidFill>
                  <a:latin typeface="Arial" charset="0"/>
                </a:defRPr>
              </a:lvl8pPr>
              <a:lvl9pPr marL="3744913" defTabSz="957263" fontAlgn="base">
                <a:spcBef>
                  <a:spcPct val="0"/>
                </a:spcBef>
                <a:spcAft>
                  <a:spcPct val="0"/>
                </a:spcAft>
                <a:defRPr>
                  <a:solidFill>
                    <a:schemeClr val="tx1"/>
                  </a:solidFill>
                  <a:latin typeface="Arial" charset="0"/>
                </a:defRPr>
              </a:lvl9pPr>
            </a:lstStyle>
            <a:p>
              <a:pPr algn="ctr" eaLnBrk="0" hangingPunct="0"/>
              <a:r>
                <a:rPr lang="ar-DZ" sz="2500" b="1" dirty="0" smtClean="0">
                  <a:solidFill>
                    <a:schemeClr val="accent5">
                      <a:lumMod val="10000"/>
                    </a:schemeClr>
                  </a:solidFill>
                </a:rPr>
                <a:t>التقارير المتعلقة بالمخاطر</a:t>
              </a:r>
              <a:endParaRPr lang="en-US" sz="2500" b="1" dirty="0">
                <a:solidFill>
                  <a:schemeClr val="accent5">
                    <a:lumMod val="10000"/>
                  </a:schemeClr>
                </a:solidFill>
              </a:endParaRPr>
            </a:p>
          </p:txBody>
        </p:sp>
        <p:sp>
          <p:nvSpPr>
            <p:cNvPr id="10" name="Text Box 23"/>
            <p:cNvSpPr txBox="1">
              <a:spLocks noChangeArrowheads="1"/>
            </p:cNvSpPr>
            <p:nvPr/>
          </p:nvSpPr>
          <p:spPr bwMode="gray">
            <a:xfrm>
              <a:off x="619" y="1951"/>
              <a:ext cx="889" cy="2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5782" tIns="47891" rIns="95782" bIns="47891">
              <a:spAutoFit/>
            </a:bodyPr>
            <a:lstStyle>
              <a:lvl1pPr defTabSz="957263">
                <a:defRPr>
                  <a:solidFill>
                    <a:schemeClr val="tx1"/>
                  </a:solidFill>
                  <a:latin typeface="Arial" charset="0"/>
                </a:defRPr>
              </a:lvl1pPr>
              <a:lvl2pPr marL="479425" defTabSz="957263">
                <a:defRPr>
                  <a:solidFill>
                    <a:schemeClr val="tx1"/>
                  </a:solidFill>
                  <a:latin typeface="Arial" charset="0"/>
                </a:defRPr>
              </a:lvl2pPr>
              <a:lvl3pPr marL="957263" defTabSz="957263">
                <a:defRPr>
                  <a:solidFill>
                    <a:schemeClr val="tx1"/>
                  </a:solidFill>
                  <a:latin typeface="Arial" charset="0"/>
                </a:defRPr>
              </a:lvl3pPr>
              <a:lvl4pPr marL="1436688" defTabSz="957263">
                <a:defRPr>
                  <a:solidFill>
                    <a:schemeClr val="tx1"/>
                  </a:solidFill>
                  <a:latin typeface="Arial" charset="0"/>
                </a:defRPr>
              </a:lvl4pPr>
              <a:lvl5pPr marL="1916113" defTabSz="957263">
                <a:defRPr>
                  <a:solidFill>
                    <a:schemeClr val="tx1"/>
                  </a:solidFill>
                  <a:latin typeface="Arial" charset="0"/>
                </a:defRPr>
              </a:lvl5pPr>
              <a:lvl6pPr marL="2373313" defTabSz="957263" fontAlgn="base">
                <a:spcBef>
                  <a:spcPct val="0"/>
                </a:spcBef>
                <a:spcAft>
                  <a:spcPct val="0"/>
                </a:spcAft>
                <a:defRPr>
                  <a:solidFill>
                    <a:schemeClr val="tx1"/>
                  </a:solidFill>
                  <a:latin typeface="Arial" charset="0"/>
                </a:defRPr>
              </a:lvl6pPr>
              <a:lvl7pPr marL="2830513" defTabSz="957263" fontAlgn="base">
                <a:spcBef>
                  <a:spcPct val="0"/>
                </a:spcBef>
                <a:spcAft>
                  <a:spcPct val="0"/>
                </a:spcAft>
                <a:defRPr>
                  <a:solidFill>
                    <a:schemeClr val="tx1"/>
                  </a:solidFill>
                  <a:latin typeface="Arial" charset="0"/>
                </a:defRPr>
              </a:lvl7pPr>
              <a:lvl8pPr marL="3287713" defTabSz="957263" fontAlgn="base">
                <a:spcBef>
                  <a:spcPct val="0"/>
                </a:spcBef>
                <a:spcAft>
                  <a:spcPct val="0"/>
                </a:spcAft>
                <a:defRPr>
                  <a:solidFill>
                    <a:schemeClr val="tx1"/>
                  </a:solidFill>
                  <a:latin typeface="Arial" charset="0"/>
                </a:defRPr>
              </a:lvl8pPr>
              <a:lvl9pPr marL="3744913" defTabSz="957263" fontAlgn="base">
                <a:spcBef>
                  <a:spcPct val="0"/>
                </a:spcBef>
                <a:spcAft>
                  <a:spcPct val="0"/>
                </a:spcAft>
                <a:defRPr>
                  <a:solidFill>
                    <a:schemeClr val="tx1"/>
                  </a:solidFill>
                  <a:latin typeface="Arial" charset="0"/>
                </a:defRPr>
              </a:lvl9pPr>
            </a:lstStyle>
            <a:p>
              <a:pPr algn="ctr" eaLnBrk="0" hangingPunct="0"/>
              <a:r>
                <a:rPr lang="ar-DZ" b="1" dirty="0" smtClean="0">
                  <a:solidFill>
                    <a:schemeClr val="bg1"/>
                  </a:solidFill>
                </a:rPr>
                <a:t>التقارير الخارجية</a:t>
              </a:r>
              <a:endParaRPr lang="en-US" b="1" dirty="0">
                <a:solidFill>
                  <a:schemeClr val="bg1"/>
                </a:solidFil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5000" r="-15000"/>
          </a:stretch>
        </a:blipFill>
        <a:effectLst/>
      </p:bgPr>
    </p:bg>
    <p:spTree>
      <p:nvGrpSpPr>
        <p:cNvPr id="1" name=""/>
        <p:cNvGrpSpPr/>
        <p:nvPr/>
      </p:nvGrpSpPr>
      <p:grpSpPr>
        <a:xfrm>
          <a:off x="0" y="0"/>
          <a:ext cx="0" cy="0"/>
          <a:chOff x="0" y="0"/>
          <a:chExt cx="0" cy="0"/>
        </a:xfrm>
      </p:grpSpPr>
      <p:sp>
        <p:nvSpPr>
          <p:cNvPr id="13" name="Rectangle à coins arrondis 12"/>
          <p:cNvSpPr/>
          <p:nvPr/>
        </p:nvSpPr>
        <p:spPr>
          <a:xfrm>
            <a:off x="3203848" y="195486"/>
            <a:ext cx="3312368" cy="936104"/>
          </a:xfrm>
          <a:prstGeom prst="roundRect">
            <a:avLst/>
          </a:prstGeom>
          <a:solidFill>
            <a:srgbClr val="FFC000">
              <a:alpha val="7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800" dirty="0" smtClean="0">
                <a:solidFill>
                  <a:schemeClr val="tx1"/>
                </a:solidFill>
              </a:rPr>
              <a:t>مسؤولية إدارة المخاطر </a:t>
            </a:r>
            <a:endParaRPr lang="fr-FR" sz="2800" dirty="0">
              <a:solidFill>
                <a:schemeClr val="tx1"/>
              </a:solidFill>
            </a:endParaRPr>
          </a:p>
        </p:txBody>
      </p:sp>
      <p:graphicFrame>
        <p:nvGraphicFramePr>
          <p:cNvPr id="18" name="Diagramme 17"/>
          <p:cNvGraphicFramePr/>
          <p:nvPr/>
        </p:nvGraphicFramePr>
        <p:xfrm>
          <a:off x="1115616" y="10795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9" name="Pensées 8"/>
          <p:cNvSpPr/>
          <p:nvPr/>
        </p:nvSpPr>
        <p:spPr>
          <a:xfrm>
            <a:off x="6588224" y="0"/>
            <a:ext cx="2088232" cy="792088"/>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الخاتمة :</a:t>
            </a:r>
          </a:p>
        </p:txBody>
      </p:sp>
      <p:sp>
        <p:nvSpPr>
          <p:cNvPr id="10" name="Rectangle à coins arrondis 9"/>
          <p:cNvSpPr/>
          <p:nvPr/>
        </p:nvSpPr>
        <p:spPr>
          <a:xfrm>
            <a:off x="539552" y="967036"/>
            <a:ext cx="8208912" cy="417646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50000"/>
              </a:lnSpc>
            </a:pPr>
            <a:r>
              <a:rPr lang="ar-SA" dirty="0" smtClean="0">
                <a:solidFill>
                  <a:schemeClr val="tx1"/>
                </a:solidFill>
              </a:rPr>
              <a:t>في نهاية المقال لابد من التنويه أن إدارة المخاطر ماهي إلا أدوات متاحة للأفراد والمؤسسات ليتم إستخدامها وتفعيلها بهدف تخفيض إحتمالات الخسارة ودرجة خطورتها ومع ذلك يجب علينا أن نؤكد حقيقتين :</a:t>
            </a:r>
          </a:p>
          <a:p>
            <a:pPr algn="r" rtl="1">
              <a:lnSpc>
                <a:spcPct val="150000"/>
              </a:lnSpc>
            </a:pPr>
            <a:r>
              <a:rPr lang="ar-SA" dirty="0" smtClean="0">
                <a:solidFill>
                  <a:schemeClr val="tx1"/>
                </a:solidFill>
              </a:rPr>
              <a:t>  لايمكن أن يتم تخفيض إحتمال أي خطر إلى درجة الصفر فهذا شبه مستحيل </a:t>
            </a:r>
          </a:p>
          <a:p>
            <a:pPr algn="r" rtl="1">
              <a:lnSpc>
                <a:spcPct val="150000"/>
              </a:lnSpc>
            </a:pPr>
            <a:r>
              <a:rPr lang="ar-SA" dirty="0" smtClean="0">
                <a:solidFill>
                  <a:schemeClr val="tx1"/>
                </a:solidFill>
              </a:rPr>
              <a:t>لا يمكن بأي حال من الاحوال إدارة جميع المخاطر بطريقة شاملة فنحن مازلنا نعيش في عالم ممتلئ بحالات عدم التأكد والشك في نتيجة القرارات المستقبلية .</a:t>
            </a:r>
            <a:endParaRPr lang="fr-F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5000" b="-15000"/>
          </a:stretch>
        </a:blipFill>
        <a:effectLst/>
      </p:bgPr>
    </p:bg>
    <p:spTree>
      <p:nvGrpSpPr>
        <p:cNvPr id="1" name=""/>
        <p:cNvGrpSpPr/>
        <p:nvPr/>
      </p:nvGrpSpPr>
      <p:grpSpPr>
        <a:xfrm>
          <a:off x="0" y="0"/>
          <a:ext cx="0" cy="0"/>
          <a:chOff x="0" y="0"/>
          <a:chExt cx="0" cy="0"/>
        </a:xfrm>
      </p:grpSpPr>
      <p:sp>
        <p:nvSpPr>
          <p:cNvPr id="2" name="Bulle ronde 1"/>
          <p:cNvSpPr/>
          <p:nvPr/>
        </p:nvSpPr>
        <p:spPr>
          <a:xfrm>
            <a:off x="6444208" y="0"/>
            <a:ext cx="2448272" cy="792088"/>
          </a:xfrm>
          <a:prstGeom prst="wedgeEllipse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3600" dirty="0" smtClean="0">
                <a:solidFill>
                  <a:schemeClr val="tx1"/>
                </a:solidFill>
              </a:rPr>
              <a:t>المقدمة </a:t>
            </a:r>
          </a:p>
        </p:txBody>
      </p:sp>
      <p:sp>
        <p:nvSpPr>
          <p:cNvPr id="3" name="Rectangle à coins arrondis 2"/>
          <p:cNvSpPr/>
          <p:nvPr/>
        </p:nvSpPr>
        <p:spPr>
          <a:xfrm>
            <a:off x="395536" y="987574"/>
            <a:ext cx="7272808" cy="3312368"/>
          </a:xfrm>
          <a:prstGeom prst="roundRect">
            <a:avLst/>
          </a:prstGeom>
          <a:solidFill>
            <a:schemeClr val="accent6">
              <a:lumMod val="60000"/>
              <a:lumOff val="40000"/>
              <a:alpha val="7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50000"/>
              </a:lnSpc>
            </a:pPr>
            <a:r>
              <a:rPr lang="ar-SA" sz="2000" dirty="0" smtClean="0">
                <a:solidFill>
                  <a:schemeClr val="tx1"/>
                </a:solidFill>
              </a:rPr>
              <a:t>إدارة المخاطر عنصر أساسي من عناصر الإدارة والمساءلة في المنظمة ,فهو أسلوب منهجي يطبق على نطاق المنظمة , الأمر الذي يدعم تحقيقها لأهدافها الإستراتيجية من خلال إستعمال نهج إستباقي في تحديد المخاطر وسيرها وتقييمها وتحديد الأولويات المتعلقة بها ومراقبتها في المنظمة بأكملها .</a:t>
            </a:r>
          </a:p>
          <a:p>
            <a:pPr algn="r" rtl="1">
              <a:lnSpc>
                <a:spcPct val="150000"/>
              </a:lnSpc>
            </a:pPr>
            <a:r>
              <a:rPr lang="ar-SA" sz="2000" dirty="0" smtClean="0">
                <a:solidFill>
                  <a:schemeClr val="tx1"/>
                </a:solidFill>
              </a:rPr>
              <a:t>  والهدف من نهج إدارة المخاطر في الموسسة هو المساعدة على ضمان إستدامة عمل المنظمة وتمكينها من تحقيق أهدافها التنظيمية .</a:t>
            </a:r>
          </a:p>
          <a:p>
            <a:pPr algn="r" rtl="1"/>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TEC\Desktop\Nouveau dossier\---------------------------------------------------.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5186363"/>
          </a:xfrm>
          <a:prstGeom prst="rect">
            <a:avLst/>
          </a:prstGeom>
          <a:noFill/>
          <a:extLst>
            <a:ext uri="{909E8E84-426E-40DD-AFC4-6F175D3DCCD1}">
              <a14:hiddenFill xmlns:a14="http://schemas.microsoft.com/office/drawing/2010/main" xmlns="">
                <a:solidFill>
                  <a:srgbClr val="FFFFFF"/>
                </a:solidFill>
              </a14:hiddenFill>
            </a:ext>
          </a:extLst>
        </p:spPr>
      </p:pic>
      <p:sp>
        <p:nvSpPr>
          <p:cNvPr id="6" name="Ellipse 5"/>
          <p:cNvSpPr/>
          <p:nvPr/>
        </p:nvSpPr>
        <p:spPr>
          <a:xfrm>
            <a:off x="6804248" y="0"/>
            <a:ext cx="2339752" cy="843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000" dirty="0" smtClean="0">
                <a:solidFill>
                  <a:schemeClr val="tx1"/>
                </a:solidFill>
              </a:rPr>
              <a:t>تعريف المخاطر </a:t>
            </a:r>
            <a:r>
              <a:rPr lang="ar-SA" sz="2000" dirty="0">
                <a:solidFill>
                  <a:schemeClr val="tx1"/>
                </a:solidFill>
              </a:rPr>
              <a:t>:</a:t>
            </a:r>
            <a:endParaRPr lang="fr-FR" sz="2000" dirty="0">
              <a:solidFill>
                <a:schemeClr val="tx1"/>
              </a:solidFill>
            </a:endParaRPr>
          </a:p>
        </p:txBody>
      </p:sp>
      <p:sp>
        <p:nvSpPr>
          <p:cNvPr id="7" name="Ellipse 6"/>
          <p:cNvSpPr/>
          <p:nvPr/>
        </p:nvSpPr>
        <p:spPr>
          <a:xfrm>
            <a:off x="251520" y="0"/>
            <a:ext cx="6120680" cy="151216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وحسب تعريف :(</a:t>
            </a:r>
            <a:r>
              <a:rPr lang="fr-FR" dirty="0" smtClean="0">
                <a:solidFill>
                  <a:schemeClr val="tx1"/>
                </a:solidFill>
              </a:rPr>
              <a:t>(</a:t>
            </a:r>
            <a:r>
              <a:rPr lang="en-US" dirty="0" smtClean="0">
                <a:solidFill>
                  <a:schemeClr val="tx1"/>
                </a:solidFill>
              </a:rPr>
              <a:t>ISO 73</a:t>
            </a:r>
            <a:r>
              <a:rPr lang="fr-FR" dirty="0" smtClean="0">
                <a:solidFill>
                  <a:schemeClr val="tx1"/>
                </a:solidFill>
              </a:rPr>
              <a:t>/</a:t>
            </a:r>
            <a:r>
              <a:rPr lang="en-US" dirty="0" smtClean="0">
                <a:solidFill>
                  <a:schemeClr val="tx1"/>
                </a:solidFill>
              </a:rPr>
              <a:t>ICE GUIDE </a:t>
            </a:r>
            <a:endParaRPr lang="ar-SA" dirty="0" smtClean="0">
              <a:solidFill>
                <a:schemeClr val="tx1"/>
              </a:solidFill>
            </a:endParaRPr>
          </a:p>
          <a:p>
            <a:pPr algn="r" rtl="1"/>
            <a:r>
              <a:rPr lang="ar-SA" dirty="0">
                <a:solidFill>
                  <a:schemeClr val="tx1"/>
                </a:solidFill>
              </a:rPr>
              <a:t> </a:t>
            </a:r>
            <a:r>
              <a:rPr lang="ar-SA" dirty="0" smtClean="0">
                <a:solidFill>
                  <a:schemeClr val="tx1"/>
                </a:solidFill>
              </a:rPr>
              <a:t>هو عبارة عن ربط بين إحتمال وقوع حدث والاثار المترتبة على حدوثه .</a:t>
            </a:r>
            <a:endParaRPr lang="fr-FR" dirty="0">
              <a:solidFill>
                <a:schemeClr val="tx1"/>
              </a:solidFill>
            </a:endParaRPr>
          </a:p>
        </p:txBody>
      </p:sp>
      <p:sp>
        <p:nvSpPr>
          <p:cNvPr id="16" name="Flèche gauche 15"/>
          <p:cNvSpPr/>
          <p:nvPr/>
        </p:nvSpPr>
        <p:spPr>
          <a:xfrm>
            <a:off x="6372200" y="267494"/>
            <a:ext cx="288032" cy="216024"/>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Nuage 16"/>
          <p:cNvSpPr/>
          <p:nvPr/>
        </p:nvSpPr>
        <p:spPr>
          <a:xfrm>
            <a:off x="7092280" y="1563638"/>
            <a:ext cx="1368152" cy="93610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المخاطرة </a:t>
            </a:r>
            <a:endParaRPr lang="fr-FR" dirty="0">
              <a:solidFill>
                <a:schemeClr val="tx1"/>
              </a:solidFill>
            </a:endParaRPr>
          </a:p>
        </p:txBody>
      </p:sp>
      <p:sp>
        <p:nvSpPr>
          <p:cNvPr id="18" name="Flèche gauche 17"/>
          <p:cNvSpPr/>
          <p:nvPr/>
        </p:nvSpPr>
        <p:spPr>
          <a:xfrm>
            <a:off x="6588224" y="1851670"/>
            <a:ext cx="432048" cy="288032"/>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Ellipse 18"/>
          <p:cNvSpPr/>
          <p:nvPr/>
        </p:nvSpPr>
        <p:spPr>
          <a:xfrm>
            <a:off x="3419872" y="1491630"/>
            <a:ext cx="3024336" cy="86409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هي حدث في المستقبل </a:t>
            </a:r>
            <a:endParaRPr lang="fr-FR" dirty="0">
              <a:solidFill>
                <a:schemeClr val="tx1"/>
              </a:solidFill>
            </a:endParaRPr>
          </a:p>
        </p:txBody>
      </p:sp>
      <p:sp>
        <p:nvSpPr>
          <p:cNvPr id="20" name="Nuage 19"/>
          <p:cNvSpPr/>
          <p:nvPr/>
        </p:nvSpPr>
        <p:spPr>
          <a:xfrm>
            <a:off x="3779912" y="2931790"/>
            <a:ext cx="1008112" cy="792088"/>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قد لا يحدث </a:t>
            </a:r>
            <a:endParaRPr lang="fr-FR" dirty="0">
              <a:solidFill>
                <a:schemeClr val="tx1"/>
              </a:solidFill>
            </a:endParaRPr>
          </a:p>
        </p:txBody>
      </p:sp>
      <p:sp>
        <p:nvSpPr>
          <p:cNvPr id="21" name="Nuage 20"/>
          <p:cNvSpPr/>
          <p:nvPr/>
        </p:nvSpPr>
        <p:spPr>
          <a:xfrm>
            <a:off x="5724128" y="2859782"/>
            <a:ext cx="1080120" cy="648072"/>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قد يحدث </a:t>
            </a:r>
            <a:endParaRPr lang="fr-FR" dirty="0">
              <a:solidFill>
                <a:schemeClr val="tx1"/>
              </a:solidFill>
            </a:endParaRPr>
          </a:p>
        </p:txBody>
      </p:sp>
      <p:sp>
        <p:nvSpPr>
          <p:cNvPr id="23" name="Flèche vers le bas 22"/>
          <p:cNvSpPr/>
          <p:nvPr/>
        </p:nvSpPr>
        <p:spPr>
          <a:xfrm>
            <a:off x="3635896" y="2427734"/>
            <a:ext cx="648072" cy="43204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Flèche vers le bas 23"/>
          <p:cNvSpPr/>
          <p:nvPr/>
        </p:nvSpPr>
        <p:spPr>
          <a:xfrm>
            <a:off x="5868144" y="2355726"/>
            <a:ext cx="792088" cy="50405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5" name="Flèche vers le bas 24"/>
          <p:cNvSpPr/>
          <p:nvPr/>
        </p:nvSpPr>
        <p:spPr>
          <a:xfrm>
            <a:off x="6012160" y="3579862"/>
            <a:ext cx="360040" cy="57606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Ellipse 25"/>
          <p:cNvSpPr/>
          <p:nvPr/>
        </p:nvSpPr>
        <p:spPr>
          <a:xfrm>
            <a:off x="4572000" y="4279404"/>
            <a:ext cx="32403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في حالة حدوثه سيكون له تأثير </a:t>
            </a:r>
            <a:endParaRPr lang="fr-FR" dirty="0">
              <a:solidFill>
                <a:schemeClr val="tx1"/>
              </a:solidFill>
            </a:endParaRPr>
          </a:p>
        </p:txBody>
      </p:sp>
      <p:sp>
        <p:nvSpPr>
          <p:cNvPr id="27" name="Flèche gauche 26"/>
          <p:cNvSpPr/>
          <p:nvPr/>
        </p:nvSpPr>
        <p:spPr>
          <a:xfrm>
            <a:off x="3779912" y="4299942"/>
            <a:ext cx="720080" cy="216024"/>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8" name="Flèche gauche 27"/>
          <p:cNvSpPr/>
          <p:nvPr/>
        </p:nvSpPr>
        <p:spPr>
          <a:xfrm>
            <a:off x="3779912" y="4927476"/>
            <a:ext cx="720080" cy="216024"/>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2" name="Rectangle à coins arrondis 31"/>
          <p:cNvSpPr/>
          <p:nvPr/>
        </p:nvSpPr>
        <p:spPr>
          <a:xfrm>
            <a:off x="179512" y="3939902"/>
            <a:ext cx="295232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تأثير إيجابي (الفرص)</a:t>
            </a:r>
            <a:endParaRPr lang="fr-FR" dirty="0">
              <a:solidFill>
                <a:schemeClr val="tx1"/>
              </a:solidFill>
            </a:endParaRPr>
          </a:p>
        </p:txBody>
      </p:sp>
      <p:sp>
        <p:nvSpPr>
          <p:cNvPr id="33" name="Rectangle à coins arrondis 32"/>
          <p:cNvSpPr/>
          <p:nvPr/>
        </p:nvSpPr>
        <p:spPr>
          <a:xfrm>
            <a:off x="179512" y="4587974"/>
            <a:ext cx="3024336" cy="5555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تأثير سلبي(التهديدات)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a:p>
        </p:txBody>
      </p:sp>
      <p:sp>
        <p:nvSpPr>
          <p:cNvPr id="4" name="Espace réservé du contenu 2"/>
          <p:cNvSpPr txBox="1">
            <a:spLocks/>
          </p:cNvSpPr>
          <p:nvPr/>
        </p:nvSpPr>
        <p:spPr>
          <a:xfrm>
            <a:off x="0" y="0"/>
            <a:ext cx="9144000" cy="5143500"/>
          </a:xfrm>
          <a:prstGeom prst="rect">
            <a:avLst/>
          </a:prstGeom>
          <a:blipFill>
            <a:blip r:embed="rId2" cstate="print"/>
            <a:stretch>
              <a:fillRect/>
            </a:stretch>
          </a:blipFill>
        </p:spPr>
        <p:txBody>
          <a:bodyPr vert="horz" lIns="91434" tIns="45717" rIns="91434" bIns="45717" rtlCol="0">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342877" marR="0" lvl="0" indent="-342877" algn="just" defTabSz="914339" rtl="1" eaLnBrk="1" fontAlgn="auto" latinLnBrk="0" hangingPunct="1">
              <a:lnSpc>
                <a:spcPct val="100000"/>
              </a:lnSpc>
              <a:spcBef>
                <a:spcPct val="20000"/>
              </a:spcBef>
              <a:spcAft>
                <a:spcPts val="0"/>
              </a:spcAft>
              <a:buClrTx/>
              <a:buSzTx/>
              <a:buFont typeface="Arial" pitchFamily="34" charset="0"/>
              <a:buNone/>
              <a:tabLst/>
              <a:defRPr/>
            </a:pPr>
            <a:endParaRPr kumimoji="0" lang="ar-DZ" sz="2400" b="1" i="0" u="none" strike="noStrike" kern="1200" cap="none" spc="0" normalizeH="0" baseline="0" noProof="0" dirty="0" smtClean="0">
              <a:ln w="10541" cmpd="sng">
                <a:solidFill>
                  <a:schemeClr val="tx1"/>
                </a:solidFill>
                <a:prstDash val="solid"/>
              </a:ln>
              <a:solidFill>
                <a:schemeClr val="tx1"/>
              </a:solidFill>
              <a:effectLst/>
              <a:uLnTx/>
              <a:uFillTx/>
              <a:latin typeface="+mn-lt"/>
              <a:ea typeface="+mn-ea"/>
              <a:cs typeface="+mn-cs"/>
            </a:endParaRPr>
          </a:p>
          <a:p>
            <a:pPr marL="342877" marR="0" lvl="0" indent="-342877" algn="just" defTabSz="914339" rtl="1" eaLnBrk="1" fontAlgn="auto" latinLnBrk="0" hangingPunct="1">
              <a:lnSpc>
                <a:spcPct val="100000"/>
              </a:lnSpc>
              <a:spcBef>
                <a:spcPct val="20000"/>
              </a:spcBef>
              <a:spcAft>
                <a:spcPts val="0"/>
              </a:spcAft>
              <a:buClrTx/>
              <a:buSzTx/>
              <a:buFont typeface="Arial" pitchFamily="34" charset="0"/>
              <a:buNone/>
              <a:tabLst/>
              <a:defRPr/>
            </a:pPr>
            <a:endParaRPr kumimoji="0" lang="ar-DZ" sz="32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mn-cs"/>
            </a:endParaRPr>
          </a:p>
          <a:p>
            <a:pPr marL="342877" marR="0" lvl="0" indent="-342877" algn="just" defTabSz="914339" rtl="1" eaLnBrk="1" fontAlgn="auto" latinLnBrk="0" hangingPunct="1">
              <a:lnSpc>
                <a:spcPct val="100000"/>
              </a:lnSpc>
              <a:spcBef>
                <a:spcPct val="20000"/>
              </a:spcBef>
              <a:spcAft>
                <a:spcPts val="0"/>
              </a:spcAft>
              <a:buClrTx/>
              <a:buSzTx/>
              <a:buFont typeface="Arial" pitchFamily="34" charset="0"/>
              <a:buNone/>
              <a:tabLst/>
              <a:defRPr/>
            </a:pPr>
            <a:r>
              <a:rPr kumimoji="0" lang="ar-DZ" sz="32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mn-cs"/>
              </a:rPr>
              <a:t> </a:t>
            </a:r>
            <a:endParaRPr kumimoji="0" lang="fr-FR" sz="32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mn-cs"/>
            </a:endParaRPr>
          </a:p>
        </p:txBody>
      </p:sp>
      <p:sp>
        <p:nvSpPr>
          <p:cNvPr id="5" name="Ellipse 4"/>
          <p:cNvSpPr/>
          <p:nvPr/>
        </p:nvSpPr>
        <p:spPr>
          <a:xfrm>
            <a:off x="6084168" y="123478"/>
            <a:ext cx="2880320" cy="86409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إدارة المخاطر :</a:t>
            </a:r>
            <a:endParaRPr lang="fr-FR" dirty="0">
              <a:solidFill>
                <a:schemeClr val="tx1"/>
              </a:solidFill>
            </a:endParaRPr>
          </a:p>
        </p:txBody>
      </p:sp>
      <p:sp>
        <p:nvSpPr>
          <p:cNvPr id="8" name="Rectangle à coins arrondis 7"/>
          <p:cNvSpPr/>
          <p:nvPr/>
        </p:nvSpPr>
        <p:spPr>
          <a:xfrm>
            <a:off x="323528" y="1203598"/>
            <a:ext cx="7560840" cy="86409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هي جزء مهم في تنفيذ الإستراتيجية العامة للمنظمة ,وهي عملية (مجموعة من الإجراءات ,مراحل ) تقوم </a:t>
            </a:r>
            <a:r>
              <a:rPr lang="ar-SA" dirty="0">
                <a:solidFill>
                  <a:schemeClr val="tx1"/>
                </a:solidFill>
              </a:rPr>
              <a:t>ب</a:t>
            </a:r>
            <a:r>
              <a:rPr lang="ar-SA" dirty="0" smtClean="0">
                <a:solidFill>
                  <a:schemeClr val="tx1"/>
                </a:solidFill>
              </a:rPr>
              <a:t>ها المنظمة بشكل منهجي وتتم من خلالها معالجة المخاطر المرتبطة بأنشطتها . </a:t>
            </a:r>
            <a:endParaRPr lang="fr-FR" dirty="0">
              <a:solidFill>
                <a:schemeClr val="tx1"/>
              </a:solidFill>
            </a:endParaRPr>
          </a:p>
        </p:txBody>
      </p:sp>
      <p:sp>
        <p:nvSpPr>
          <p:cNvPr id="9" name="Rectangle à coins arrondis 8"/>
          <p:cNvSpPr/>
          <p:nvPr/>
        </p:nvSpPr>
        <p:spPr>
          <a:xfrm>
            <a:off x="251520" y="2211710"/>
            <a:ext cx="7560840" cy="79208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هي عملية قياس وتقييم للمخاطر وتطوير إستراتيحيات لادارتها , و تتضمن هذه الإستراتيجيات :نقل المخاطر إلى جهة أخرى وتجنبها وتقليل آثارها السلبية وقبول بعض أو كل تبعاتها .</a:t>
            </a:r>
            <a:endParaRPr lang="fr-FR" dirty="0">
              <a:solidFill>
                <a:schemeClr val="tx1"/>
              </a:solidFill>
            </a:endParaRPr>
          </a:p>
        </p:txBody>
      </p:sp>
      <p:sp>
        <p:nvSpPr>
          <p:cNvPr id="10" name="Rectangle à coins arrondis 9"/>
          <p:cNvSpPr/>
          <p:nvPr/>
        </p:nvSpPr>
        <p:spPr>
          <a:xfrm>
            <a:off x="395536" y="3219822"/>
            <a:ext cx="7488832" cy="144016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000" dirty="0" smtClean="0">
                <a:solidFill>
                  <a:schemeClr val="tx1"/>
                </a:solidFill>
              </a:rPr>
              <a:t>إدارة المخاطر عملية تقوم على نطاق منظمة بأكملها من أجل تحديد المخاطر التي يمكن أن تؤثر على تحقيق أهدافها وتحليلها وتقييمها ومعالجتها ورصدها على نحو مهيكل ومتكامل ومنهجي . </a:t>
            </a:r>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5000" r="-15000"/>
          </a:stretch>
        </a:blipFill>
        <a:effectLst/>
      </p:bgPr>
    </p:bg>
    <p:spTree>
      <p:nvGrpSpPr>
        <p:cNvPr id="1" name=""/>
        <p:cNvGrpSpPr/>
        <p:nvPr/>
      </p:nvGrpSpPr>
      <p:grpSpPr>
        <a:xfrm>
          <a:off x="0" y="0"/>
          <a:ext cx="0" cy="0"/>
          <a:chOff x="0" y="0"/>
          <a:chExt cx="0" cy="0"/>
        </a:xfrm>
      </p:grpSpPr>
      <p:sp>
        <p:nvSpPr>
          <p:cNvPr id="5" name="Ellipse 4"/>
          <p:cNvSpPr/>
          <p:nvPr/>
        </p:nvSpPr>
        <p:spPr>
          <a:xfrm>
            <a:off x="7236296" y="0"/>
            <a:ext cx="1907704" cy="55552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أهمية  إدارة المخاطرة</a:t>
            </a:r>
            <a:r>
              <a:rPr lang="ar-SA" dirty="0" smtClean="0"/>
              <a:t> </a:t>
            </a:r>
            <a:endParaRPr lang="fr-FR" dirty="0"/>
          </a:p>
        </p:txBody>
      </p:sp>
      <p:sp>
        <p:nvSpPr>
          <p:cNvPr id="7" name="Rectangle 6"/>
          <p:cNvSpPr/>
          <p:nvPr/>
        </p:nvSpPr>
        <p:spPr>
          <a:xfrm>
            <a:off x="971600" y="555526"/>
            <a:ext cx="7992888" cy="3528392"/>
          </a:xfrm>
          <a:prstGeom prst="rect">
            <a:avLst/>
          </a:prstGeom>
          <a:solidFill>
            <a:srgbClr val="92D050">
              <a:alpha val="6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50000"/>
              </a:lnSpc>
              <a:buFont typeface="Wingdings" pitchFamily="2" charset="2"/>
              <a:buChar char="v"/>
            </a:pPr>
            <a:r>
              <a:rPr lang="ar-SA" dirty="0" smtClean="0">
                <a:solidFill>
                  <a:schemeClr val="tx1"/>
                </a:solidFill>
              </a:rPr>
              <a:t>تزيد من إحتمالية النجاح وتقلل من إحتمالية الفشل وعدم اليقين في تحقيق الاهداف العامة للمنظمة .</a:t>
            </a:r>
          </a:p>
          <a:p>
            <a:pPr algn="r" rtl="1">
              <a:lnSpc>
                <a:spcPct val="150000"/>
              </a:lnSpc>
              <a:buFont typeface="Wingdings" pitchFamily="2" charset="2"/>
              <a:buChar char="v"/>
            </a:pPr>
            <a:r>
              <a:rPr lang="ar-SA" dirty="0" smtClean="0">
                <a:solidFill>
                  <a:schemeClr val="tx1"/>
                </a:solidFill>
              </a:rPr>
              <a:t>عملية إدارة المخاطر هي عملية مستمرة تطويرية تتم من خلال إسترتيجية المنظمة وتنفيذ تلك الإستراتيجية</a:t>
            </a:r>
          </a:p>
          <a:p>
            <a:pPr algn="r" rtl="1">
              <a:lnSpc>
                <a:spcPct val="150000"/>
              </a:lnSpc>
              <a:buFont typeface="Wingdings" pitchFamily="2" charset="2"/>
              <a:buChar char="v"/>
            </a:pPr>
            <a:r>
              <a:rPr lang="ar-SA" dirty="0" smtClean="0">
                <a:solidFill>
                  <a:schemeClr val="tx1"/>
                </a:solidFill>
              </a:rPr>
              <a:t>تعالج بشكل منهجي جميع المخاطر المحيطة بأنشطة المنظمة في الماضي ,والحاضر والمستقبل على وجه الخصوص </a:t>
            </a:r>
          </a:p>
          <a:p>
            <a:pPr algn="r" rtl="1">
              <a:lnSpc>
                <a:spcPct val="150000"/>
              </a:lnSpc>
              <a:buFont typeface="Wingdings" pitchFamily="2" charset="2"/>
              <a:buChar char="v"/>
            </a:pPr>
            <a:r>
              <a:rPr lang="ar-SA" dirty="0" smtClean="0">
                <a:solidFill>
                  <a:schemeClr val="tx1"/>
                </a:solidFill>
              </a:rPr>
              <a:t>تقوم بربط الأهداف و العمليات بالإستراتيجية العامة للمنظمة  </a:t>
            </a:r>
          </a:p>
          <a:p>
            <a:pPr algn="r" rtl="1">
              <a:lnSpc>
                <a:spcPct val="150000"/>
              </a:lnSpc>
              <a:buFont typeface="Wingdings" pitchFamily="2" charset="2"/>
              <a:buChar char="v"/>
            </a:pPr>
            <a:r>
              <a:rPr lang="ar-SA" dirty="0" smtClean="0">
                <a:solidFill>
                  <a:schemeClr val="tx1"/>
                </a:solidFill>
              </a:rPr>
              <a:t>تحسين وحماية سمعة المنظمة </a:t>
            </a:r>
          </a:p>
          <a:p>
            <a:pPr algn="r" rtl="1">
              <a:lnSpc>
                <a:spcPct val="150000"/>
              </a:lnSpc>
              <a:buFont typeface="Wingdings" pitchFamily="2" charset="2"/>
              <a:buChar char="v"/>
            </a:pPr>
            <a:r>
              <a:rPr lang="ar-SA" dirty="0" smtClean="0">
                <a:solidFill>
                  <a:schemeClr val="tx1"/>
                </a:solidFill>
              </a:rPr>
              <a:t>تعزيز الكفاءة التشغيلية على جميع المستويات </a:t>
            </a:r>
          </a:p>
          <a:p>
            <a:pPr algn="ctr"/>
            <a:endParaRPr lang="ar-SA" dirty="0" smtClean="0">
              <a:solidFill>
                <a:schemeClr val="tx1"/>
              </a:solidFill>
            </a:endParaRPr>
          </a:p>
        </p:txBody>
      </p:sp>
      <p:sp>
        <p:nvSpPr>
          <p:cNvPr id="8" name="Ellipse 7"/>
          <p:cNvSpPr/>
          <p:nvPr/>
        </p:nvSpPr>
        <p:spPr>
          <a:xfrm>
            <a:off x="6156176" y="4227934"/>
            <a:ext cx="2304256"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العوامل الداخلية والخارجية </a:t>
            </a:r>
            <a:r>
              <a:rPr lang="ar-SA" dirty="0"/>
              <a:t>:</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graphicFrame>
        <p:nvGraphicFramePr>
          <p:cNvPr id="19" name="Diagramme 18"/>
          <p:cNvGraphicFramePr/>
          <p:nvPr/>
        </p:nvGraphicFramePr>
        <p:xfrm>
          <a:off x="971600" y="699542"/>
          <a:ext cx="604867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Organigramme : Alternative 19"/>
          <p:cNvSpPr/>
          <p:nvPr/>
        </p:nvSpPr>
        <p:spPr>
          <a:xfrm>
            <a:off x="2987824" y="0"/>
            <a:ext cx="2664296" cy="432048"/>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dirty="0" smtClean="0">
                <a:solidFill>
                  <a:schemeClr val="tx1"/>
                </a:solidFill>
              </a:rPr>
              <a:t>أنواع المخاطر :</a:t>
            </a:r>
            <a:endParaRPr lang="fr-FR"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5000" r="-15000"/>
          </a:stretch>
        </a:blipFill>
        <a:effectLst/>
      </p:bgPr>
    </p:bg>
    <p:spTree>
      <p:nvGrpSpPr>
        <p:cNvPr id="1" name=""/>
        <p:cNvGrpSpPr/>
        <p:nvPr/>
      </p:nvGrpSpPr>
      <p:grpSpPr>
        <a:xfrm>
          <a:off x="0" y="0"/>
          <a:ext cx="0" cy="0"/>
          <a:chOff x="0" y="0"/>
          <a:chExt cx="0" cy="0"/>
        </a:xfrm>
      </p:grpSpPr>
      <p:sp>
        <p:nvSpPr>
          <p:cNvPr id="4" name="Ellipse 3"/>
          <p:cNvSpPr/>
          <p:nvPr/>
        </p:nvSpPr>
        <p:spPr>
          <a:xfrm>
            <a:off x="6516216" y="0"/>
            <a:ext cx="2304256" cy="69954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أهداف إدارة المخاطر </a:t>
            </a:r>
            <a:endParaRPr lang="fr-FR" dirty="0">
              <a:solidFill>
                <a:schemeClr val="tx1"/>
              </a:solidFill>
            </a:endParaRPr>
          </a:p>
        </p:txBody>
      </p:sp>
      <p:sp>
        <p:nvSpPr>
          <p:cNvPr id="6" name="Rectangle à coins arrondis 5"/>
          <p:cNvSpPr/>
          <p:nvPr/>
        </p:nvSpPr>
        <p:spPr>
          <a:xfrm>
            <a:off x="6804248" y="915566"/>
            <a:ext cx="1512168" cy="38164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600" dirty="0" smtClean="0">
                <a:solidFill>
                  <a:schemeClr val="tx1"/>
                </a:solidFill>
              </a:rPr>
              <a:t>تساهم إدارة المخاطر في المحافظة على المنظمات من خلال معالجة المخاطر التي تطرأ على أنشطتها </a:t>
            </a:r>
          </a:p>
          <a:p>
            <a:pPr algn="r" rtl="1"/>
            <a:endParaRPr lang="ar-SA" sz="1600" dirty="0" smtClean="0">
              <a:solidFill>
                <a:schemeClr val="tx1"/>
              </a:solidFill>
            </a:endParaRPr>
          </a:p>
          <a:p>
            <a:pPr algn="r" rtl="1"/>
            <a:r>
              <a:rPr lang="ar-SA" sz="1600" dirty="0" smtClean="0">
                <a:solidFill>
                  <a:schemeClr val="tx1"/>
                </a:solidFill>
              </a:rPr>
              <a:t>بإتباع أفضل الوسائل التي من شأنها حماية المنظمة والعاملين فيها من  الخسائر </a:t>
            </a:r>
            <a:endParaRPr lang="fr-FR" sz="1600" dirty="0">
              <a:solidFill>
                <a:schemeClr val="tx1"/>
              </a:solidFill>
            </a:endParaRPr>
          </a:p>
        </p:txBody>
      </p:sp>
      <p:sp>
        <p:nvSpPr>
          <p:cNvPr id="7" name="Rectangle à coins arrondis 6"/>
          <p:cNvSpPr/>
          <p:nvPr/>
        </p:nvSpPr>
        <p:spPr>
          <a:xfrm>
            <a:off x="4932040" y="987574"/>
            <a:ext cx="1584176" cy="3672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تحسين عملية صنع القرار وتحديد الأولويات  من خلال الفهم الشامل والمنظم لأنشطة الاعمال  </a:t>
            </a:r>
          </a:p>
          <a:p>
            <a:pPr algn="ctr"/>
            <a:endParaRPr lang="ar-SA" dirty="0" smtClean="0">
              <a:solidFill>
                <a:schemeClr val="tx1"/>
              </a:solidFill>
            </a:endParaRPr>
          </a:p>
          <a:p>
            <a:pPr algn="r" rtl="1"/>
            <a:r>
              <a:rPr lang="ar-SA" dirty="0" smtClean="0">
                <a:solidFill>
                  <a:schemeClr val="tx1"/>
                </a:solidFill>
              </a:rPr>
              <a:t>الإستغلال الأمثل للموارد المتاحة داخل المنظمة </a:t>
            </a:r>
            <a:endParaRPr lang="fr-FR" dirty="0">
              <a:solidFill>
                <a:schemeClr val="tx1"/>
              </a:solidFill>
            </a:endParaRPr>
          </a:p>
        </p:txBody>
      </p:sp>
      <p:sp>
        <p:nvSpPr>
          <p:cNvPr id="8" name="Rectangle à coins arrondis 7"/>
          <p:cNvSpPr/>
          <p:nvPr/>
        </p:nvSpPr>
        <p:spPr>
          <a:xfrm>
            <a:off x="3203848" y="1059582"/>
            <a:ext cx="1512168" cy="35283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تطوير ودعم معارف وكفاءات الأفراد في المنظمات </a:t>
            </a:r>
          </a:p>
          <a:p>
            <a:pPr algn="r" rtl="1"/>
            <a:endParaRPr lang="ar-SA" dirty="0" smtClean="0">
              <a:solidFill>
                <a:schemeClr val="tx1"/>
              </a:solidFill>
            </a:endParaRPr>
          </a:p>
          <a:p>
            <a:pPr algn="r" rtl="1"/>
            <a:r>
              <a:rPr lang="ar-SA" dirty="0" smtClean="0">
                <a:solidFill>
                  <a:schemeClr val="tx1"/>
                </a:solidFill>
              </a:rPr>
              <a:t>تحسين الكفاءة التشغيلية </a:t>
            </a:r>
            <a:endParaRPr lang="fr-FR" dirty="0">
              <a:solidFill>
                <a:schemeClr val="tx1"/>
              </a:solidFill>
            </a:endParaRPr>
          </a:p>
        </p:txBody>
      </p:sp>
      <p:sp>
        <p:nvSpPr>
          <p:cNvPr id="9" name="Rectangle à coins arrondis 8"/>
          <p:cNvSpPr/>
          <p:nvPr/>
        </p:nvSpPr>
        <p:spPr>
          <a:xfrm>
            <a:off x="1331640" y="1131590"/>
            <a:ext cx="1584176" cy="35283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تقليل الآثار الناجمة عن الخطر إن وقع بما يضمن إستمرار المنظمة في عملها </a:t>
            </a:r>
          </a:p>
          <a:p>
            <a:pPr algn="r" rtl="1"/>
            <a:endParaRPr lang="ar-SA" dirty="0" smtClean="0">
              <a:solidFill>
                <a:schemeClr val="tx1"/>
              </a:solidFill>
            </a:endParaRPr>
          </a:p>
          <a:p>
            <a:pPr algn="ctr"/>
            <a:endParaRPr lang="ar-SA" dirty="0" smtClean="0"/>
          </a:p>
          <a:p>
            <a:pPr algn="ctr"/>
            <a:endParaRPr lang="ar-SA" dirty="0" smtClean="0"/>
          </a:p>
          <a:p>
            <a:pPr algn="ctr"/>
            <a:endParaRPr lang="ar-SA" dirty="0" smtClean="0"/>
          </a:p>
          <a:p>
            <a:pPr algn="ct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5000" b="-35000"/>
          </a:stretch>
        </a:blipFill>
        <a:effectLst/>
      </p:bgPr>
    </p:bg>
    <p:spTree>
      <p:nvGrpSpPr>
        <p:cNvPr id="1" name=""/>
        <p:cNvGrpSpPr/>
        <p:nvPr/>
      </p:nvGrpSpPr>
      <p:grpSpPr>
        <a:xfrm>
          <a:off x="0" y="0"/>
          <a:ext cx="0" cy="0"/>
          <a:chOff x="0" y="0"/>
          <a:chExt cx="0" cy="0"/>
        </a:xfrm>
      </p:grpSpPr>
      <p:cxnSp>
        <p:nvCxnSpPr>
          <p:cNvPr id="13" name="Connecteur en arc 12"/>
          <p:cNvCxnSpPr/>
          <p:nvPr/>
        </p:nvCxnSpPr>
        <p:spPr>
          <a:xfrm rot="5400000">
            <a:off x="-484678" y="2515860"/>
            <a:ext cx="4090212" cy="25528"/>
          </a:xfrm>
          <a:prstGeom prst="curvedConnector3">
            <a:avLst>
              <a:gd name="adj1" fmla="val 50000"/>
            </a:avLst>
          </a:prstGeom>
        </p:spPr>
        <p:style>
          <a:lnRef idx="2">
            <a:schemeClr val="dk1"/>
          </a:lnRef>
          <a:fillRef idx="0">
            <a:schemeClr val="dk1"/>
          </a:fillRef>
          <a:effectRef idx="1">
            <a:schemeClr val="dk1"/>
          </a:effectRef>
          <a:fontRef idx="minor">
            <a:schemeClr val="tx1"/>
          </a:fontRef>
        </p:style>
      </p:cxnSp>
      <p:cxnSp>
        <p:nvCxnSpPr>
          <p:cNvPr id="21" name="Connecteur en angle 20"/>
          <p:cNvCxnSpPr/>
          <p:nvPr/>
        </p:nvCxnSpPr>
        <p:spPr>
          <a:xfrm>
            <a:off x="1547664" y="4587974"/>
            <a:ext cx="785818"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2" name="Connecteur en angle 21"/>
          <p:cNvCxnSpPr/>
          <p:nvPr/>
        </p:nvCxnSpPr>
        <p:spPr>
          <a:xfrm>
            <a:off x="1547664" y="3579862"/>
            <a:ext cx="785818"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3" name="Connecteur en angle 22"/>
          <p:cNvCxnSpPr/>
          <p:nvPr/>
        </p:nvCxnSpPr>
        <p:spPr>
          <a:xfrm>
            <a:off x="1547664" y="4083918"/>
            <a:ext cx="785818"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5" name="Connecteur en arc 24"/>
          <p:cNvCxnSpPr/>
          <p:nvPr/>
        </p:nvCxnSpPr>
        <p:spPr>
          <a:xfrm rot="5400000">
            <a:off x="6500098" y="2515860"/>
            <a:ext cx="4090212" cy="25528"/>
          </a:xfrm>
          <a:prstGeom prst="curvedConnector3">
            <a:avLst>
              <a:gd name="adj1" fmla="val 50000"/>
            </a:avLst>
          </a:prstGeom>
        </p:spPr>
        <p:style>
          <a:lnRef idx="2">
            <a:schemeClr val="dk1"/>
          </a:lnRef>
          <a:fillRef idx="0">
            <a:schemeClr val="dk1"/>
          </a:fillRef>
          <a:effectRef idx="1">
            <a:schemeClr val="dk1"/>
          </a:effectRef>
          <a:fontRef idx="minor">
            <a:schemeClr val="tx1"/>
          </a:fontRef>
        </p:style>
      </p:cxnSp>
      <p:cxnSp>
        <p:nvCxnSpPr>
          <p:cNvPr id="26" name="Connecteur en angle 25"/>
          <p:cNvCxnSpPr/>
          <p:nvPr/>
        </p:nvCxnSpPr>
        <p:spPr>
          <a:xfrm>
            <a:off x="1547664" y="1131590"/>
            <a:ext cx="785818"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7" name="Connecteur en angle 26"/>
          <p:cNvCxnSpPr/>
          <p:nvPr/>
        </p:nvCxnSpPr>
        <p:spPr>
          <a:xfrm>
            <a:off x="1547664" y="483518"/>
            <a:ext cx="785818"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9" name="Connecteur en angle 28"/>
          <p:cNvCxnSpPr/>
          <p:nvPr/>
        </p:nvCxnSpPr>
        <p:spPr>
          <a:xfrm rot="10800000">
            <a:off x="7812360" y="483518"/>
            <a:ext cx="71438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0" name="Connecteur en angle 29"/>
          <p:cNvCxnSpPr/>
          <p:nvPr/>
        </p:nvCxnSpPr>
        <p:spPr>
          <a:xfrm rot="10800000">
            <a:off x="7812360" y="1131590"/>
            <a:ext cx="71438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1" name="Connecteur en angle 30"/>
          <p:cNvCxnSpPr/>
          <p:nvPr/>
        </p:nvCxnSpPr>
        <p:spPr>
          <a:xfrm rot="10800000">
            <a:off x="7812360" y="3579862"/>
            <a:ext cx="71438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2" name="Connecteur en angle 31"/>
          <p:cNvCxnSpPr/>
          <p:nvPr/>
        </p:nvCxnSpPr>
        <p:spPr>
          <a:xfrm rot="10800000">
            <a:off x="7812360" y="4083918"/>
            <a:ext cx="71438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3" name="Connecteur en angle 32"/>
          <p:cNvCxnSpPr/>
          <p:nvPr/>
        </p:nvCxnSpPr>
        <p:spPr>
          <a:xfrm rot="10800000">
            <a:off x="7812360" y="4587974"/>
            <a:ext cx="71438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34" name="Rectangle à coins arrondis 33"/>
          <p:cNvSpPr/>
          <p:nvPr/>
        </p:nvSpPr>
        <p:spPr>
          <a:xfrm>
            <a:off x="2771800" y="267494"/>
            <a:ext cx="4536504" cy="50405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dirty="0" smtClean="0">
                <a:solidFill>
                  <a:schemeClr val="tx1"/>
                </a:solidFill>
              </a:rPr>
              <a:t>الأهداف الإستراتيجية للمنظمة </a:t>
            </a:r>
            <a:endParaRPr lang="fr-FR" dirty="0">
              <a:solidFill>
                <a:schemeClr val="tx1"/>
              </a:solidFill>
            </a:endParaRPr>
          </a:p>
        </p:txBody>
      </p:sp>
      <p:sp>
        <p:nvSpPr>
          <p:cNvPr id="35" name="Rectangle à coins arrondis 34"/>
          <p:cNvSpPr/>
          <p:nvPr/>
        </p:nvSpPr>
        <p:spPr>
          <a:xfrm>
            <a:off x="2915816" y="1131590"/>
            <a:ext cx="4536504" cy="216024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u="sng" dirty="0" smtClean="0">
                <a:solidFill>
                  <a:schemeClr val="tx1"/>
                </a:solidFill>
              </a:rPr>
              <a:t> </a:t>
            </a:r>
            <a:r>
              <a:rPr lang="en-US" u="sng" dirty="0" smtClean="0">
                <a:solidFill>
                  <a:schemeClr val="tx1"/>
                </a:solidFill>
              </a:rPr>
              <a:t>1</a:t>
            </a:r>
            <a:r>
              <a:rPr lang="ar-SA" u="sng" dirty="0" smtClean="0">
                <a:solidFill>
                  <a:schemeClr val="tx1"/>
                </a:solidFill>
              </a:rPr>
              <a:t>تحديد  المخاطر </a:t>
            </a:r>
          </a:p>
          <a:p>
            <a:pPr algn="r" rtl="1"/>
            <a:r>
              <a:rPr lang="ar-SA" u="sng" dirty="0" smtClean="0">
                <a:solidFill>
                  <a:schemeClr val="tx1"/>
                </a:solidFill>
              </a:rPr>
              <a:t>تحليل </a:t>
            </a:r>
            <a:r>
              <a:rPr lang="ar-SA" u="sng" dirty="0" smtClean="0">
                <a:solidFill>
                  <a:schemeClr val="tx1"/>
                </a:solidFill>
              </a:rPr>
              <a:t>المخاطر </a:t>
            </a:r>
          </a:p>
          <a:p>
            <a:pPr algn="r" rtl="1"/>
            <a:r>
              <a:rPr lang="ar-SA" sz="1400" dirty="0" smtClean="0">
                <a:solidFill>
                  <a:schemeClr val="tx1"/>
                </a:solidFill>
              </a:rPr>
              <a:t>تعريف المخاطر </a:t>
            </a:r>
          </a:p>
          <a:p>
            <a:pPr algn="r" rtl="1"/>
            <a:r>
              <a:rPr lang="ar-SA" sz="1400" dirty="0" smtClean="0">
                <a:solidFill>
                  <a:schemeClr val="tx1"/>
                </a:solidFill>
              </a:rPr>
              <a:t>وصف المخاطر </a:t>
            </a:r>
          </a:p>
          <a:p>
            <a:pPr algn="r" rtl="1"/>
            <a:r>
              <a:rPr lang="ar-SA" sz="1400" dirty="0" smtClean="0">
                <a:solidFill>
                  <a:schemeClr val="tx1"/>
                </a:solidFill>
              </a:rPr>
              <a:t>تقديير المخاطر </a:t>
            </a:r>
            <a:endParaRPr lang="ar-SA" sz="1400" dirty="0" smtClean="0">
              <a:solidFill>
                <a:schemeClr val="tx1"/>
              </a:solidFill>
            </a:endParaRPr>
          </a:p>
          <a:p>
            <a:pPr algn="r" rtl="1"/>
            <a:r>
              <a:rPr lang="ar-SA" u="sng" dirty="0" smtClean="0">
                <a:solidFill>
                  <a:schemeClr val="tx1"/>
                </a:solidFill>
              </a:rPr>
              <a:t>تقييم </a:t>
            </a:r>
            <a:r>
              <a:rPr lang="ar-SA" u="sng" dirty="0" smtClean="0">
                <a:solidFill>
                  <a:schemeClr val="tx1"/>
                </a:solidFill>
              </a:rPr>
              <a:t>المخاطر </a:t>
            </a:r>
            <a:endParaRPr lang="fr-FR" u="sng" dirty="0">
              <a:solidFill>
                <a:schemeClr val="tx1"/>
              </a:solidFill>
            </a:endParaRPr>
          </a:p>
        </p:txBody>
      </p:sp>
      <p:sp>
        <p:nvSpPr>
          <p:cNvPr id="36" name="Rectangle à coins arrondis 35"/>
          <p:cNvSpPr/>
          <p:nvPr/>
        </p:nvSpPr>
        <p:spPr>
          <a:xfrm>
            <a:off x="3131840" y="3363838"/>
            <a:ext cx="4104456" cy="57606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en-US" dirty="0" smtClean="0">
                <a:solidFill>
                  <a:schemeClr val="tx1"/>
                </a:solidFill>
              </a:rPr>
              <a:t>2 </a:t>
            </a:r>
            <a:r>
              <a:rPr lang="ar-SA" dirty="0" smtClean="0">
                <a:solidFill>
                  <a:schemeClr val="tx1"/>
                </a:solidFill>
              </a:rPr>
              <a:t>تحديد </a:t>
            </a:r>
            <a:r>
              <a:rPr lang="ar-SA" dirty="0" smtClean="0">
                <a:solidFill>
                  <a:schemeClr val="tx1"/>
                </a:solidFill>
              </a:rPr>
              <a:t>البدائل وإختيار الوسيلة المناسبة لمواجهة الخطر</a:t>
            </a:r>
          </a:p>
        </p:txBody>
      </p:sp>
      <p:sp>
        <p:nvSpPr>
          <p:cNvPr id="38" name="Rectangle à coins arrondis 37"/>
          <p:cNvSpPr/>
          <p:nvPr/>
        </p:nvSpPr>
        <p:spPr>
          <a:xfrm>
            <a:off x="3203848" y="4011910"/>
            <a:ext cx="4032448" cy="576064"/>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dirty="0" smtClean="0">
                <a:solidFill>
                  <a:schemeClr val="tx1"/>
                </a:solidFill>
              </a:rPr>
              <a:t> </a:t>
            </a:r>
            <a:r>
              <a:rPr lang="en-US" sz="2400" dirty="0" smtClean="0">
                <a:solidFill>
                  <a:schemeClr val="tx1"/>
                </a:solidFill>
              </a:rPr>
              <a:t>3</a:t>
            </a:r>
            <a:r>
              <a:rPr lang="en-US" dirty="0" smtClean="0">
                <a:solidFill>
                  <a:schemeClr val="tx1"/>
                </a:solidFill>
              </a:rPr>
              <a:t> </a:t>
            </a:r>
            <a:r>
              <a:rPr lang="ar-SA" sz="2400" dirty="0" smtClean="0">
                <a:solidFill>
                  <a:schemeClr val="tx1"/>
                </a:solidFill>
              </a:rPr>
              <a:t>تنفيذ القرار</a:t>
            </a:r>
            <a:endParaRPr lang="fr-FR" sz="2400" dirty="0">
              <a:solidFill>
                <a:schemeClr val="tx1"/>
              </a:solidFill>
            </a:endParaRPr>
          </a:p>
        </p:txBody>
      </p:sp>
      <p:sp>
        <p:nvSpPr>
          <p:cNvPr id="39" name="Rectangle à coins arrondis 38"/>
          <p:cNvSpPr/>
          <p:nvPr/>
        </p:nvSpPr>
        <p:spPr>
          <a:xfrm>
            <a:off x="3203848" y="4659982"/>
            <a:ext cx="4032448" cy="48351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dirty="0" smtClean="0">
                <a:solidFill>
                  <a:schemeClr val="tx1"/>
                </a:solidFill>
              </a:rPr>
              <a:t>   </a:t>
            </a:r>
            <a:r>
              <a:rPr lang="en-US" sz="2400" dirty="0" smtClean="0">
                <a:solidFill>
                  <a:schemeClr val="tx1"/>
                </a:solidFill>
              </a:rPr>
              <a:t>4</a:t>
            </a:r>
            <a:r>
              <a:rPr lang="ar-SA" sz="2400" dirty="0" smtClean="0">
                <a:solidFill>
                  <a:schemeClr val="tx1"/>
                </a:solidFill>
              </a:rPr>
              <a:t>التقييم والمراجعة</a:t>
            </a:r>
            <a:endParaRPr lang="fr-FR" sz="24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5143500"/>
          </a:xfrm>
          <a:prstGeom prst="rect">
            <a:avLst/>
          </a:prstGeom>
          <a:solidFill>
            <a:schemeClr val="accent1">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600" u="sng" dirty="0" smtClean="0">
                <a:solidFill>
                  <a:schemeClr val="tx1"/>
                </a:solidFill>
              </a:rPr>
              <a:t>تعريف </a:t>
            </a:r>
            <a:r>
              <a:rPr lang="ar-SA" sz="1600" u="sng" dirty="0" smtClean="0">
                <a:solidFill>
                  <a:schemeClr val="tx1"/>
                </a:solidFill>
              </a:rPr>
              <a:t>المخاطر :</a:t>
            </a: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ar-SA" sz="1600" dirty="0" smtClean="0">
              <a:solidFill>
                <a:schemeClr val="tx1"/>
              </a:solidFill>
            </a:endParaRPr>
          </a:p>
          <a:p>
            <a:pPr algn="r" rtl="1"/>
            <a:endParaRPr lang="fr-FR" sz="1600" dirty="0">
              <a:solidFill>
                <a:schemeClr val="tx1"/>
              </a:solidFill>
            </a:endParaRPr>
          </a:p>
        </p:txBody>
      </p:sp>
      <p:sp>
        <p:nvSpPr>
          <p:cNvPr id="6" name="Flèche courbée vers la gauche 5"/>
          <p:cNvSpPr/>
          <p:nvPr/>
        </p:nvSpPr>
        <p:spPr>
          <a:xfrm>
            <a:off x="8028384" y="843558"/>
            <a:ext cx="792088" cy="792088"/>
          </a:xfrm>
          <a:prstGeom prst="curved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7" name="Ellipse 6"/>
          <p:cNvSpPr/>
          <p:nvPr/>
        </p:nvSpPr>
        <p:spPr>
          <a:xfrm>
            <a:off x="1115616" y="1131590"/>
            <a:ext cx="6408712"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تحديد مدى تعرض المنظمة لعدم اليقين ويتطلب ذلك :</a:t>
            </a:r>
            <a:endParaRPr lang="fr-FR" dirty="0">
              <a:solidFill>
                <a:schemeClr val="tx1"/>
              </a:solidFill>
            </a:endParaRPr>
          </a:p>
        </p:txBody>
      </p:sp>
      <p:sp>
        <p:nvSpPr>
          <p:cNvPr id="8" name="Flèche vers le bas 7"/>
          <p:cNvSpPr/>
          <p:nvPr/>
        </p:nvSpPr>
        <p:spPr>
          <a:xfrm>
            <a:off x="4108779" y="1745576"/>
            <a:ext cx="504056" cy="432048"/>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Rectangle 9"/>
          <p:cNvSpPr/>
          <p:nvPr/>
        </p:nvSpPr>
        <p:spPr>
          <a:xfrm>
            <a:off x="1043608" y="2211710"/>
            <a:ext cx="6336704"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معرفة دقيقة بالمنظمة والأسواق التي تعمل فيها وبيئتها القانونية والسياسية والإجتماعية والثقافية </a:t>
            </a:r>
            <a:endParaRPr lang="fr-FR" dirty="0">
              <a:solidFill>
                <a:schemeClr val="tx1"/>
              </a:solidFill>
            </a:endParaRPr>
          </a:p>
        </p:txBody>
      </p:sp>
      <p:sp>
        <p:nvSpPr>
          <p:cNvPr id="11" name="Rectangle 10"/>
          <p:cNvSpPr/>
          <p:nvPr/>
        </p:nvSpPr>
        <p:spPr>
          <a:xfrm>
            <a:off x="1043608" y="3219822"/>
            <a:ext cx="633670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الفهم القوي والصحيح لأهدافها التشغيلية والإستراتيجية</a:t>
            </a:r>
            <a:r>
              <a:rPr lang="ar-SA" dirty="0" smtClean="0"/>
              <a:t> </a:t>
            </a:r>
            <a:endParaRPr lang="fr-FR" dirty="0"/>
          </a:p>
        </p:txBody>
      </p:sp>
      <p:sp>
        <p:nvSpPr>
          <p:cNvPr id="12" name="Rectangle 11"/>
          <p:cNvSpPr/>
          <p:nvPr/>
        </p:nvSpPr>
        <p:spPr>
          <a:xfrm>
            <a:off x="1115616" y="4155926"/>
            <a:ext cx="626469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smtClean="0">
                <a:solidFill>
                  <a:schemeClr val="tx1"/>
                </a:solidFill>
              </a:rPr>
              <a:t>تحديد الفرص والتهديدات</a:t>
            </a:r>
            <a:r>
              <a:rPr lang="ar-SA" dirty="0" smtClean="0"/>
              <a:t> </a:t>
            </a:r>
            <a:endParaRPr lang="fr-FR" dirty="0"/>
          </a:p>
        </p:txBody>
      </p:sp>
      <p:sp>
        <p:nvSpPr>
          <p:cNvPr id="13" name="Pentagone 12"/>
          <p:cNvSpPr/>
          <p:nvPr/>
        </p:nvSpPr>
        <p:spPr>
          <a:xfrm>
            <a:off x="2267744" y="195486"/>
            <a:ext cx="3528392" cy="576064"/>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مراحل عملية إدارة المخاطر</a:t>
            </a:r>
            <a:endParaRPr lang="fr-FR" dirty="0">
              <a:solidFill>
                <a:schemeClr val="tx1"/>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944</Words>
  <Application>Microsoft Office PowerPoint</Application>
  <PresentationFormat>Affichage à l'écran (16:9)</PresentationFormat>
  <Paragraphs>183</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horizon</dc:creator>
  <cp:lastModifiedBy>horizon</cp:lastModifiedBy>
  <cp:revision>96</cp:revision>
  <dcterms:created xsi:type="dcterms:W3CDTF">2001-01-02T02:56:31Z</dcterms:created>
  <dcterms:modified xsi:type="dcterms:W3CDTF">2001-01-02T03:09:06Z</dcterms:modified>
</cp:coreProperties>
</file>