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71" d="100"/>
          <a:sy n="71" d="100"/>
        </p:scale>
        <p:origin x="3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A9334-FF48-4F38-A260-08574CDF91B4}" type="datetimeFigureOut">
              <a:rPr lang="fr-FR" smtClean="0"/>
              <a:t>20/05/2021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AB755-D04C-4B58-9824-8992E19C8B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4760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AB755-D04C-4B58-9824-8992E19C8B0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0930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AB755-D04C-4B58-9824-8992E19C8B0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9771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0533D-2F79-4E7B-9FAE-C5F20BAB67DE}" type="datetime1">
              <a:rPr lang="fr-FR" smtClean="0"/>
              <a:t>20/05/2021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Module : Théoriie du sIgnal,                                                                                       Enseignante : Dr. Soraya Zehani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BCA2-9210-444E-8D52-5A49E49950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8941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23F7A-96CE-433C-9E1E-E26A7F8A8C52}" type="datetime1">
              <a:rPr lang="fr-FR" smtClean="0"/>
              <a:t>20/05/2021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Module : Théoriie du sIgnal,                                                                                       Enseignante : Dr. Soraya Zehani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BCA2-9210-444E-8D52-5A49E49950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2456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24D28-241E-4740-AE1E-615A25D55FF7}" type="datetime1">
              <a:rPr lang="fr-FR" smtClean="0"/>
              <a:t>20/05/2021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Module : Théoriie du sIgnal,                                                                                       Enseignante : Dr. Soraya Zehani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BCA2-9210-444E-8D52-5A49E49950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4835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29D06-877E-47E2-B491-E595B7B42306}" type="datetime1">
              <a:rPr lang="fr-FR" smtClean="0"/>
              <a:t>20/05/2021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Module : Théoriie du sIgnal,                                                                                       Enseignante : Dr. Soraya Zehani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BCA2-9210-444E-8D52-5A49E49950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7949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0391-16F7-42BD-A793-E4195BEE01C7}" type="datetime1">
              <a:rPr lang="fr-FR" smtClean="0"/>
              <a:t>20/05/2021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Module : Théoriie du sIgnal,                                                                                       Enseignante : Dr. Soraya Zehani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BCA2-9210-444E-8D52-5A49E49950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5556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2B386-BB2A-4143-8B9E-B91FB838EC98}" type="datetime1">
              <a:rPr lang="fr-FR" smtClean="0"/>
              <a:t>20/05/2021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Module : Théoriie du sIgnal,                                                                                       Enseignante : Dr. Soraya Zehani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BCA2-9210-444E-8D52-5A49E49950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9398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18BD3-31B5-4450-9B4B-946D31E53536}" type="datetime1">
              <a:rPr lang="fr-FR" smtClean="0"/>
              <a:t>20/05/2021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Module : Théoriie du sIgnal,                                                                                       Enseignante : Dr. Soraya Zehani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BCA2-9210-444E-8D52-5A49E49950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5696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80DDC-CB72-411F-A020-07226506030F}" type="datetime1">
              <a:rPr lang="fr-FR" smtClean="0"/>
              <a:t>20/05/2021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Module : Théoriie du sIgnal,                                                                                       Enseignante : Dr. Soraya Zehani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BCA2-9210-444E-8D52-5A49E49950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9559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5BCF-2665-47C5-AD68-7BA07B870960}" type="datetime1">
              <a:rPr lang="fr-FR" smtClean="0"/>
              <a:t>20/05/2021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Module : Théoriie du sIgnal,                                                                                       Enseignante : Dr. Soraya Zehani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BCA2-9210-444E-8D52-5A49E49950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3989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C4BA8-C2D3-4E17-9B12-6412E5AC7A87}" type="datetime1">
              <a:rPr lang="fr-FR" smtClean="0"/>
              <a:t>20/05/2021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Module : Théoriie du sIgnal,                                                                                       Enseignante : Dr. Soraya Zehani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BCA2-9210-444E-8D52-5A49E49950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0604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108E-D0B8-4BE2-94C3-881E92A8D7BD}" type="datetime1">
              <a:rPr lang="fr-FR" smtClean="0"/>
              <a:t>20/05/2021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Module : Théoriie du sIgnal,                                                                                       Enseignante : Dr. Soraya Zehani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BCA2-9210-444E-8D52-5A49E49950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9846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37AC4-2527-4E39-BA7C-5E583F0BBD57}" type="datetime1">
              <a:rPr lang="fr-FR" smtClean="0"/>
              <a:t>20/05/2021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Module : Théoriie du sIgnal,                                                                                       Enseignante : Dr. Soraya Zehani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6BCA2-9210-444E-8D52-5A49E49950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6603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12.png"/><Relationship Id="rId11" Type="http://schemas.openxmlformats.org/officeDocument/2006/relationships/image" Target="../media/image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21.png"/><Relationship Id="rId1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96389" y="6356350"/>
            <a:ext cx="9862457" cy="365125"/>
          </a:xfrm>
        </p:spPr>
        <p:txBody>
          <a:bodyPr/>
          <a:lstStyle/>
          <a:p>
            <a:r>
              <a:rPr lang="fr-FR" sz="1600" smtClean="0"/>
              <a:t>Module : Théoriie du sIgnal,                                                                                       Enseignante : Dr. Soraya Zehani</a:t>
            </a:r>
            <a:endParaRPr lang="fr-FR" sz="16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97D42-5F68-4A00-A64E-349E3D2D1FA2}" type="slidenum">
              <a:rPr lang="fr-FR" smtClean="0"/>
              <a:t>1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375954" y="3888252"/>
            <a:ext cx="86062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8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Exercice 2:</a:t>
            </a:r>
            <a:r>
              <a:rPr kumimoji="0" lang="fr-FR" sz="28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28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Série de Fourier complexe </a:t>
            </a:r>
            <a:r>
              <a:rPr kumimoji="0" lang="fr-FR" sz="2800" b="1" i="1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fr-FR" sz="2800" b="1" i="1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SFC</a:t>
            </a:r>
            <a:r>
              <a:rPr kumimoji="0" lang="fr-FR" sz="2800" b="1" i="1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kumimoji="0" lang="fr-FR" sz="28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fr-FR" sz="2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69100" y="2332359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40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Module: Théorie du signal </a:t>
            </a:r>
            <a:endParaRPr kumimoji="0" lang="fr-FR" sz="4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18445" y="3237138"/>
            <a:ext cx="50663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0" lang="fr-FR" sz="3600" b="1" i="1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TD2</a:t>
            </a:r>
            <a:r>
              <a:rPr kumimoji="0" lang="fr-FR" sz="36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r>
              <a:rPr kumimoji="0" lang="fr-FR" sz="36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Analyse de Fourier</a:t>
            </a:r>
            <a:endParaRPr lang="fr-FR" sz="3600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809897" y="33242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073" name="Imag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8846" y="635274"/>
            <a:ext cx="1332000" cy="13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416629" y="728521"/>
            <a:ext cx="645305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Université Mohamed </a:t>
            </a:r>
            <a:r>
              <a:rPr kumimoji="0" lang="fr-FR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Khider</a:t>
            </a:r>
            <a:r>
              <a:rPr kumimoji="0" lang="fr-FR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Biskra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Faculté des Sciences et  de Technologies</a:t>
            </a:r>
            <a:r>
              <a:rPr kumimoji="0" lang="fr-FR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2</a:t>
            </a:r>
            <a:r>
              <a:rPr kumimoji="0" lang="fr-FR" b="1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ème</a:t>
            </a:r>
            <a:r>
              <a:rPr kumimoji="0" lang="fr-FR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Année ST (Génie Electrique)                                                                                            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2" name="Imag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06" y="635274"/>
            <a:ext cx="1332000" cy="13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96389" y="5362524"/>
            <a:ext cx="1097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Préparée et présentée  par l’enseignante:                                                                         Dr. Soraya </a:t>
            </a:r>
            <a:r>
              <a:rPr kumimoji="0" lang="fr-FR" b="1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Zehani</a:t>
            </a:r>
            <a:r>
              <a:rPr kumimoji="0" lang="fr-FR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fr-FR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15813" y="4625388"/>
            <a:ext cx="54947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4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Année universitaire : 2019 / 2020</a:t>
            </a:r>
            <a:endParaRPr kumimoji="0" lang="fr-FR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7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05"/>
    </mc:Choice>
    <mc:Fallback xmlns="">
      <p:transition spd="slow" advTm="98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41862" y="707886"/>
                <a:ext cx="10384971" cy="36619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On a: </a:t>
                </a:r>
                <a:r>
                  <a:rPr lang="fr-FR" sz="2400" dirty="0" smtClean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begChr m:val="{"/>
                        <m:endChr m:val=""/>
                        <m:ctrlPr>
                          <a:rPr lang="fr-FR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FR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𝑬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                  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𝒔𝒊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                 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𝑻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𝑬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                  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𝒔𝒊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             </m:t>
                            </m:r>
                            <m:f>
                              <m:fPr>
                                <m:ctrlPr>
                                  <a:rPr lang="fr-FR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𝑻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    </m:t>
                            </m:r>
                          </m:e>
                        </m:eqArr>
                      </m:e>
                    </m:d>
                  </m:oMath>
                </a14:m>
                <a:endParaRPr lang="fr-FR" b="1" dirty="0" smtClean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1) La série de Fourier </a:t>
                </a:r>
                <a:r>
                  <a:rPr lang="fr-FR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complexe (</a:t>
                </a:r>
                <a:r>
                  <a:rPr lang="fr-FR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SFC</a:t>
                </a:r>
                <a:r>
                  <a:rPr lang="fr-FR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fr-FR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est donnée par la relation </a:t>
                </a:r>
                <a:r>
                  <a:rPr lang="fr-FR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fr-FR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endParaRPr lang="fr-FR" b="1" dirty="0" smtClean="0">
                  <a:solidFill>
                    <a:srgbClr val="FF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d>
                        <m:dPr>
                          <m:ctrlPr>
                            <a:rPr lang="fr-F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</m:d>
                      <m:r>
                        <a:rPr lang="fr-FR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fr-FR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fr-FR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  <m:r>
                            <a:rPr lang="fr-FR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fr-FR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+∞</m:t>
                          </m:r>
                        </m:sup>
                        <m:e>
                          <m:sSub>
                            <m:sSubPr>
                              <m:ctrlPr>
                                <a:rPr lang="fr-FR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fr-FR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</m:sub>
                          </m:sSub>
                          <m:sSup>
                            <m:sSupPr>
                              <m:ctrlPr>
                                <a:rPr lang="fr-FR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fr-FR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𝒋</m:t>
                              </m:r>
                              <m:r>
                                <a:rPr lang="fr-FR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fr-FR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  <m:r>
                                <a:rPr lang="fr-FR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sSub>
                                <m:sSubPr>
                                  <m:ctrlPr>
                                    <a:rPr lang="fr-FR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fr-FR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fr-FR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fr-FR" sz="2400" b="1" dirty="0" smtClean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b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Tel </a:t>
                </a:r>
                <a:r>
                  <a:rPr lang="fr-FR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que</a:t>
                </a:r>
                <a:r>
                  <a:rPr lang="fr-FR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lang="fr-FR" b="1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𝑿</m:t>
                        </m:r>
                      </m:e>
                      <m:sub>
                        <m:r>
                          <a:rPr lang="fr-FR" sz="2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  <m:r>
                      <a:rPr lang="fr-FR" sz="20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fr-FR" sz="2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fr-FR" sz="20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  <m:nary>
                      <m:naryPr>
                        <m:limLoc m:val="subSup"/>
                        <m:ctrlPr>
                          <a:rPr lang="fr-FR" sz="2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fr-FR" sz="20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1" i="1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  <m:sup/>
                      <m:e>
                        <m:r>
                          <a:rPr lang="fr-FR" sz="2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fr-FR" sz="2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2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  <m:r>
                          <a:rPr lang="fr-FR" sz="2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  <m:sSup>
                      <m:sSupPr>
                        <m:ctrlPr>
                          <a:rPr lang="fr-FR" sz="2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p>
                        <m:r>
                          <a:rPr lang="fr-FR" sz="2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𝒋</m:t>
                        </m:r>
                        <m:r>
                          <a:rPr lang="fr-FR" sz="2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fr-FR" sz="2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  <m:sSub>
                          <m:sSubPr>
                            <m:ctrlPr>
                              <a:rPr lang="fr-FR" sz="20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fr-FR" sz="2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𝒏𝒕</m:t>
                        </m:r>
                      </m:sup>
                    </m:sSup>
                    <m:r>
                      <a:rPr lang="fr-FR" sz="20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𝒅𝒕</m:t>
                    </m:r>
                  </m:oMath>
                </a14:m>
                <a:r>
                  <a:rPr lang="fr-FR" sz="2000" dirty="0" smtClean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, </a:t>
                </a:r>
              </a:p>
              <a:p>
                <a:endParaRPr lang="fr-FR" b="1" i="1" dirty="0" smtClean="0">
                  <a:solidFill>
                    <a:srgbClr val="FF000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62" y="707886"/>
                <a:ext cx="10384971" cy="3661965"/>
              </a:xfrm>
              <a:prstGeom prst="rect">
                <a:avLst/>
              </a:prstGeom>
              <a:blipFill rotWithShape="0">
                <a:blip r:embed="rId5"/>
                <a:stretch>
                  <a:fillRect l="-94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oneTexte 2"/>
          <p:cNvSpPr txBox="1"/>
          <p:nvPr/>
        </p:nvSpPr>
        <p:spPr>
          <a:xfrm>
            <a:off x="1" y="0"/>
            <a:ext cx="12192000" cy="7078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1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TD2</a:t>
            </a:r>
            <a:r>
              <a:rPr kumimoji="0" lang="fr-FR" sz="20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r>
              <a:rPr kumimoji="0" lang="fr-FR" sz="20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Analyse de Fourier :  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Exercice 2:</a:t>
            </a:r>
            <a:r>
              <a:rPr kumimoji="0" lang="fr-FR" sz="20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20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Série de Fourier complexe </a:t>
            </a:r>
            <a:r>
              <a:rPr kumimoji="0" lang="fr-FR" sz="2000" b="1" i="1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fr-FR" sz="2000" b="1" i="1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SFC</a:t>
            </a:r>
            <a:r>
              <a:rPr kumimoji="0" lang="fr-FR" sz="2000" b="1" i="1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kumimoji="0" lang="fr-FR" sz="20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fr-FR" sz="2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fr-FR" sz="2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2000" y="872608"/>
            <a:ext cx="3600000" cy="23277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16578" y="4031004"/>
                <a:ext cx="11062062" cy="20024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𝑿</m:t>
                        </m:r>
                      </m:e>
                      <m:sub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sub>
                    </m:sSub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fr-F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𝑻</m:t>
                        </m:r>
                      </m:den>
                    </m:f>
                    <m:nary>
                      <m:naryPr>
                        <m:limLoc m:val="subSup"/>
                        <m:ctrlPr>
                          <a:rPr lang="fr-F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17"/>
                          </m:rPr>
                          <a:rPr lang="fr-F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𝑻</m:t>
                        </m:r>
                        <m:r>
                          <a:rPr lang="fr-F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  <m:sup/>
                      <m:e>
                        <m:r>
                          <a:rPr lang="fr-F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fr-F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  <m:r>
                          <a:rPr lang="fr-F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  <m:sSup>
                      <m:sSupPr>
                        <m:ctrlPr>
                          <a:rPr lang="fr-F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p>
                        <m:r>
                          <a:rPr lang="fr-F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𝒋</m:t>
                        </m:r>
                        <m:r>
                          <a:rPr lang="fr-F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fr-F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  <m:sSub>
                          <m:sSubPr>
                            <m:ctrlPr>
                              <a:rPr lang="fr-FR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fr-FR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fr-F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𝒏𝒕</m:t>
                        </m:r>
                      </m:sup>
                    </m:sSup>
                    <m:r>
                      <a:rPr lang="fr-FR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𝒅𝒕</m:t>
                    </m:r>
                    <m:r>
                      <a:rPr lang="fr-FR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𝑻</m:t>
                        </m:r>
                      </m:den>
                    </m:f>
                    <m:nary>
                      <m:naryPr>
                        <m:limLoc m:val="subSup"/>
                        <m:ctrlP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b>
                      <m:sup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𝑻</m:t>
                        </m:r>
                        <m:r>
                          <a:rPr lang="fr-FR" sz="2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fr-FR" sz="2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  <m:e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𝑬</m:t>
                        </m:r>
                      </m:e>
                    </m:nary>
                    <m:sSup>
                      <m:sSupPr>
                        <m:ctrlP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𝒆</m:t>
                        </m:r>
                      </m:e>
                      <m:sup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𝒋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𝝅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𝒇𝒏𝒕</m:t>
                        </m:r>
                      </m:sup>
                    </m:sSup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𝒅𝒕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𝑻</m:t>
                        </m:r>
                      </m:den>
                    </m:f>
                    <m:nary>
                      <m:naryPr>
                        <m:limLoc m:val="subSup"/>
                        <m:ctrlP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𝑻</m:t>
                        </m:r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  <m:sup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𝑻</m:t>
                        </m:r>
                      </m:sup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(−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𝑬</m:t>
                        </m:r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</m:nary>
                    <m:sSup>
                      <m:sSupPr>
                        <m:ctrlP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𝒆</m:t>
                        </m:r>
                      </m:e>
                      <m:sup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𝒋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𝝅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𝒇𝒏𝒕</m:t>
                        </m:r>
                      </m:sup>
                    </m:sSup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𝒅𝒕</m:t>
                    </m:r>
                  </m:oMath>
                </a14:m>
                <a:r>
                  <a:rPr lang="en-US" sz="2400" b="1" i="1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, </a:t>
                </a:r>
                <a:endParaRPr lang="fr-FR" sz="24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      </m:t>
                      </m:r>
                      <m:r>
                        <a:rPr lang="en-US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𝑬</m:t>
                          </m:r>
                        </m:num>
                        <m:den>
                          <m: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𝑻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nary>
                            <m:naryPr>
                              <m:limLoc m:val="subSup"/>
                              <m:ctrlPr>
                                <a:rPr lang="fr-FR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r>
                                <a:rPr lang="fr-FR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fr-FR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𝑻</m:t>
                              </m:r>
                              <m:r>
                                <a:rPr lang="fr-FR" sz="2400" b="1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/</m:t>
                              </m:r>
                              <m:r>
                                <a:rPr lang="fr-FR" sz="2400" b="1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fr-FR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r>
                                    <a:rPr lang="fr-FR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𝒋</m:t>
                                  </m:r>
                                  <m:r>
                                    <a:rPr lang="fr-FR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  <m:r>
                                    <a:rPr lang="fr-FR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𝝅</m:t>
                                  </m:r>
                                  <m:r>
                                    <a:rPr lang="fr-FR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𝒇𝒏𝒕</m:t>
                                  </m:r>
                                </m:sup>
                              </m:sSup>
                            </m:e>
                          </m:nary>
                          <m: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𝒅𝒕</m:t>
                          </m:r>
                          <m: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nary>
                            <m:naryPr>
                              <m:limLoc m:val="subSup"/>
                              <m:ctrlPr>
                                <a:rPr lang="fr-FR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r>
                                <a:rPr lang="fr-FR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𝑻</m:t>
                              </m:r>
                              <m: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/</m:t>
                              </m:r>
                              <m:r>
                                <a:rPr lang="fr-FR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fr-FR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𝑻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fr-FR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r>
                                    <a:rPr lang="fr-FR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𝒋</m:t>
                                  </m:r>
                                  <m:r>
                                    <a:rPr lang="fr-FR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  <m:r>
                                    <a:rPr lang="fr-FR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𝝅</m:t>
                                  </m:r>
                                  <m:r>
                                    <a:rPr lang="fr-FR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𝒇𝒏𝒕</m:t>
                                  </m:r>
                                </m:sup>
                              </m:sSup>
                            </m:e>
                          </m:nary>
                          <m: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𝒅𝒕</m:t>
                          </m:r>
                        </m:e>
                      </m:d>
                    </m:oMath>
                  </m:oMathPara>
                </a14:m>
                <a:endParaRPr lang="fr-F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578" y="4031004"/>
                <a:ext cx="11062062" cy="200240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580606" y="6345356"/>
            <a:ext cx="9773194" cy="365125"/>
          </a:xfrm>
        </p:spPr>
        <p:txBody>
          <a:bodyPr/>
          <a:lstStyle/>
          <a:p>
            <a:r>
              <a:rPr lang="fr-FR" dirty="0" smtClean="0"/>
              <a:t>Module : </a:t>
            </a:r>
            <a:r>
              <a:rPr lang="fr-FR" dirty="0" err="1" smtClean="0"/>
              <a:t>Théoriie</a:t>
            </a:r>
            <a:r>
              <a:rPr lang="fr-FR" dirty="0" smtClean="0"/>
              <a:t> du </a:t>
            </a:r>
            <a:r>
              <a:rPr lang="fr-FR" dirty="0" err="1" smtClean="0"/>
              <a:t>sIgnal</a:t>
            </a:r>
            <a:r>
              <a:rPr lang="fr-FR" dirty="0" smtClean="0"/>
              <a:t>,                                                                                                                                                         Enseignante : Dr. Soraya </a:t>
            </a:r>
            <a:r>
              <a:rPr lang="fr-FR" dirty="0" err="1" smtClean="0"/>
              <a:t>Zehani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BCA2-9210-444E-8D52-5A49E49950AE}" type="slidenum">
              <a:rPr lang="fr-FR" smtClean="0"/>
              <a:t>2</a:t>
            </a:fld>
            <a:endParaRPr lang="fr-FR"/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43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332"/>
    </mc:Choice>
    <mc:Fallback xmlns="">
      <p:transition spd="slow" advTm="1303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4552" x="7467600" y="3962400"/>
          <p14:tracePt t="4569" x="7486650" y="3914775"/>
          <p14:tracePt t="4829" x="8496300" y="2714625"/>
          <p14:tracePt t="4873" x="8858250" y="2438400"/>
          <p14:tracePt t="4882" x="9048750" y="2276475"/>
          <p14:tracePt t="4895" x="9258300" y="2143125"/>
          <p14:tracePt t="4907" x="9601200" y="2019300"/>
          <p14:tracePt t="4920" x="9791700" y="1952625"/>
          <p14:tracePt t="4934" x="10010775" y="1933575"/>
          <p14:tracePt t="4949" x="10086975" y="1905000"/>
          <p14:tracePt t="4965" x="10115550" y="1905000"/>
          <p14:tracePt t="4983" x="10134600" y="1885950"/>
          <p14:tracePt t="4998" x="10125075" y="1885950"/>
          <p14:tracePt t="5265" x="10058400" y="1905000"/>
          <p14:tracePt t="5278" x="9820275" y="2000250"/>
          <p14:tracePt t="5291" x="9286875" y="2114550"/>
          <p14:tracePt t="5304" x="9086850" y="2171700"/>
          <p14:tracePt t="5316" x="8991600" y="2190750"/>
          <p14:tracePt t="5332" x="8963025" y="2190750"/>
          <p14:tracePt t="5348" x="8943975" y="2190750"/>
          <p14:tracePt t="5364" x="8934450" y="2190750"/>
          <p14:tracePt t="5381" x="8924925" y="2190750"/>
          <p14:tracePt t="5597" x="8905875" y="2190750"/>
          <p14:tracePt t="5623" x="8877300" y="2190750"/>
          <p14:tracePt t="5636" x="8829675" y="2181225"/>
          <p14:tracePt t="5649" x="8696325" y="2114550"/>
          <p14:tracePt t="5662" x="8610600" y="2066925"/>
          <p14:tracePt t="5675" x="8562975" y="2028825"/>
          <p14:tracePt t="5687" x="8543925" y="2009775"/>
          <p14:tracePt t="5700" x="8524875" y="1962150"/>
          <p14:tracePt t="5715" x="8505825" y="1866900"/>
          <p14:tracePt t="5730" x="8505825" y="1695450"/>
          <p14:tracePt t="5748" x="8562975" y="885825"/>
          <p14:tracePt t="5765" x="8677275" y="638175"/>
          <p14:tracePt t="5780" x="8763000" y="466725"/>
          <p14:tracePt t="5798" x="8820150" y="381000"/>
          <p14:tracePt t="5798" x="8839200" y="352425"/>
          <p14:tracePt t="5816" x="8858250" y="333375"/>
          <p14:tracePt t="5830" x="8877300" y="323850"/>
          <p14:tracePt t="5847" x="8905875" y="323850"/>
          <p14:tracePt t="5864" x="9134475" y="323850"/>
          <p14:tracePt t="5881" x="9429750" y="390525"/>
          <p14:tracePt t="5897" x="9782175" y="581025"/>
          <p14:tracePt t="5914" x="10115550" y="771525"/>
          <p14:tracePt t="5931" x="10182225" y="809625"/>
          <p14:tracePt t="5947" x="10210800" y="819150"/>
          <p14:tracePt t="5964" x="10229850" y="838200"/>
          <p14:tracePt t="5984" x="10239375" y="838200"/>
          <p14:tracePt t="6020" x="10258425" y="847725"/>
          <p14:tracePt t="6045" x="10277475" y="885825"/>
          <p14:tracePt t="6059" x="10334625" y="942975"/>
          <p14:tracePt t="6072" x="10391775" y="1028700"/>
          <p14:tracePt t="6084" x="10439400" y="1104900"/>
          <p14:tracePt t="6098" x="10467975" y="1190625"/>
          <p14:tracePt t="6113" x="10487025" y="1276350"/>
          <p14:tracePt t="6130" x="10506075" y="1371600"/>
          <p14:tracePt t="6130" x="10515600" y="1447800"/>
          <p14:tracePt t="6149" x="10515600" y="1543050"/>
          <p14:tracePt t="6163" x="10515600" y="1676400"/>
          <p14:tracePt t="6180" x="10525125" y="1800225"/>
          <p14:tracePt t="6197" x="10525125" y="2028825"/>
          <p14:tracePt t="6214" x="10525125" y="2105025"/>
          <p14:tracePt t="6230" x="10525125" y="2133600"/>
          <p14:tracePt t="6248" x="10525125" y="2152650"/>
          <p14:tracePt t="6264" x="10525125" y="2162175"/>
          <p14:tracePt t="6280" x="10525125" y="2171700"/>
          <p14:tracePt t="6301" x="10525125" y="2181225"/>
          <p14:tracePt t="6315" x="10525125" y="2190750"/>
          <p14:tracePt t="6339" x="10525125" y="2200275"/>
          <p14:tracePt t="6404" x="10467975" y="2238375"/>
          <p14:tracePt t="6416" x="10353675" y="2286000"/>
          <p14:tracePt t="6430" x="10125075" y="2371725"/>
          <p14:tracePt t="6443" x="9896475" y="2409825"/>
          <p14:tracePt t="6455" x="9810750" y="2419350"/>
          <p14:tracePt t="6468" x="9705975" y="2419350"/>
          <p14:tracePt t="6482" x="9629775" y="2419350"/>
          <p14:tracePt t="6496" x="9544050" y="2419350"/>
          <p14:tracePt t="6513" x="9467850" y="2419350"/>
          <p14:tracePt t="6531" x="9248775" y="2400300"/>
          <p14:tracePt t="6547" x="9182100" y="2362200"/>
          <p14:tracePt t="6563" x="9144000" y="2343150"/>
          <p14:tracePt t="6579" x="9124950" y="2324100"/>
          <p14:tracePt t="6597" x="9115425" y="2324100"/>
          <p14:tracePt t="6634" x="9115425" y="2305050"/>
          <p14:tracePt t="7146" x="9115425" y="2286000"/>
          <p14:tracePt t="7172" x="9115425" y="2238375"/>
          <p14:tracePt t="7185" x="9115425" y="2114550"/>
          <p14:tracePt t="7197" x="9115425" y="1971675"/>
          <p14:tracePt t="7210" x="9134475" y="1847850"/>
          <p14:tracePt t="7222" x="9201150" y="1752600"/>
          <p14:tracePt t="7235" x="9258300" y="1685925"/>
          <p14:tracePt t="7249" x="9315450" y="1638300"/>
          <p14:tracePt t="7262" x="9363075" y="1600200"/>
          <p14:tracePt t="7279" x="9401175" y="1571625"/>
          <p14:tracePt t="7295" x="9572625" y="1524000"/>
          <p14:tracePt t="7314" x="9648825" y="1514475"/>
          <p14:tracePt t="7328" x="9715500" y="1504950"/>
          <p14:tracePt t="7345" x="9801225" y="1504950"/>
          <p14:tracePt t="7365" x="9820275" y="1504950"/>
          <p14:tracePt t="7378" x="9839325" y="1495425"/>
          <p14:tracePt t="7395" x="9858375" y="1495425"/>
          <p14:tracePt t="7412" x="9867900" y="1495425"/>
          <p14:tracePt t="7428" x="9877425" y="1495425"/>
          <p14:tracePt t="7445" x="9886950" y="1495425"/>
          <p14:tracePt t="7462" x="9896475" y="1495425"/>
          <p14:tracePt t="7478" x="9925050" y="1514475"/>
          <p14:tracePt t="7496" x="9934575" y="1543050"/>
          <p14:tracePt t="7513" x="9963150" y="1609725"/>
          <p14:tracePt t="7532" x="9972675" y="1657350"/>
          <p14:tracePt t="7546" x="9982200" y="1714500"/>
          <p14:tracePt t="7562" x="9982200" y="1790700"/>
          <p14:tracePt t="7581" x="9982200" y="1943100"/>
          <p14:tracePt t="7596" x="9982200" y="1990725"/>
          <p14:tracePt t="7612" x="9982200" y="2047875"/>
          <p14:tracePt t="7629" x="9982200" y="2124075"/>
          <p14:tracePt t="7646" x="9982200" y="2162175"/>
          <p14:tracePt t="7662" x="9982200" y="2190750"/>
          <p14:tracePt t="7679" x="9982200" y="2247900"/>
          <p14:tracePt t="7698" x="9982200" y="2266950"/>
          <p14:tracePt t="7712" x="9982200" y="2276475"/>
          <p14:tracePt t="7729" x="9982200" y="2286000"/>
          <p14:tracePt t="7749" x="9972675" y="2295525"/>
          <p14:tracePt t="8081" x="9963150" y="2314575"/>
          <p14:tracePt t="8093" x="9953625" y="2314575"/>
          <p14:tracePt t="8106" x="9944100" y="2333625"/>
          <p14:tracePt t="8119" x="9934575" y="2343150"/>
          <p14:tracePt t="8132" x="9896475" y="2362200"/>
          <p14:tracePt t="8146" x="9867900" y="2371725"/>
          <p14:tracePt t="8162" x="9810750" y="2409825"/>
          <p14:tracePt t="8178" x="9667875" y="2457450"/>
          <p14:tracePt t="8196" x="9610725" y="2476500"/>
          <p14:tracePt t="8212" x="9582150" y="2476500"/>
          <p14:tracePt t="8228" x="9544050" y="2476500"/>
          <p14:tracePt t="8248" x="9525000" y="2476500"/>
          <p14:tracePt t="8262" x="9515475" y="2476500"/>
          <p14:tracePt t="8285" x="9505950" y="2476500"/>
          <p14:tracePt t="8297" x="9496425" y="2476500"/>
          <p14:tracePt t="8349" x="9486900" y="2476500"/>
          <p14:tracePt t="8592" x="9467850" y="2476500"/>
          <p14:tracePt t="8656" x="9429750" y="2476500"/>
          <p14:tracePt t="8669" x="9353550" y="2476500"/>
          <p14:tracePt t="8682" x="9210675" y="2476500"/>
          <p14:tracePt t="8695" x="9115425" y="2476500"/>
          <p14:tracePt t="8711" x="9058275" y="2476500"/>
          <p14:tracePt t="8728" x="9010650" y="2476500"/>
          <p14:tracePt t="8747" x="9001125" y="2476500"/>
          <p14:tracePt t="8761" x="8991600" y="2476500"/>
          <p14:tracePt t="8777" x="8982075" y="2476500"/>
          <p14:tracePt t="8794" x="8972550" y="2476500"/>
          <p14:tracePt t="8822" x="8982075" y="2476500"/>
          <p14:tracePt t="9346" x="8991600" y="2486025"/>
          <p14:tracePt t="9372" x="9001125" y="2486025"/>
          <p14:tracePt t="9410" x="9001125" y="2495550"/>
          <p14:tracePt t="9435" x="9001125" y="2505075"/>
          <p14:tracePt t="9512" x="9010650" y="2505075"/>
          <p14:tracePt t="9525" x="9010650" y="2514600"/>
          <p14:tracePt t="9589" x="9020175" y="2514600"/>
          <p14:tracePt t="9602" x="9029700" y="2514600"/>
          <p14:tracePt t="9627" x="9029700" y="2505075"/>
          <p14:tracePt t="9973" x="9020175" y="2495550"/>
          <p14:tracePt t="10000" x="9010650" y="2486025"/>
          <p14:tracePt t="10011" x="9001125" y="2476500"/>
          <p14:tracePt t="10024" x="8991600" y="2476500"/>
          <p14:tracePt t="10036" x="8982075" y="2457450"/>
          <p14:tracePt t="10049" x="8953500" y="2447925"/>
          <p14:tracePt t="10063" x="8896350" y="2419350"/>
          <p14:tracePt t="10076" x="8801100" y="2371725"/>
          <p14:tracePt t="10092" x="8705850" y="2343150"/>
          <p14:tracePt t="10108" x="8534400" y="2286000"/>
          <p14:tracePt t="10127" x="8496300" y="2257425"/>
          <p14:tracePt t="10141" x="8448675" y="2247900"/>
          <p14:tracePt t="10158" x="8420100" y="2228850"/>
          <p14:tracePt t="10175" x="8353425" y="2190750"/>
          <p14:tracePt t="10192" x="8324850" y="2181225"/>
          <p14:tracePt t="10208" x="8296275" y="2171700"/>
          <p14:tracePt t="10225" x="8267700" y="2152650"/>
          <p14:tracePt t="10242" x="8258175" y="2143125"/>
          <p14:tracePt t="10258" x="8239125" y="2124075"/>
          <p14:tracePt t="10587" x="8096250" y="2057400"/>
          <p14:tracePt t="10600" x="7858125" y="1962150"/>
          <p14:tracePt t="10613" x="7648575" y="1905000"/>
          <p14:tracePt t="10625" x="7305675" y="1876425"/>
          <p14:tracePt t="10641" x="7019925" y="1876425"/>
          <p14:tracePt t="10657" x="6724650" y="1847850"/>
          <p14:tracePt t="10657" x="6610350" y="1838325"/>
          <p14:tracePt t="10676" x="6486525" y="1809750"/>
          <p14:tracePt t="10691" x="6315075" y="1781175"/>
          <p14:tracePt t="10707" x="6181725" y="1771650"/>
          <p14:tracePt t="10724" x="5419725" y="1790700"/>
          <p14:tracePt t="10743" x="5010150" y="1885950"/>
          <p14:tracePt t="10757" x="4791075" y="1914525"/>
          <p14:tracePt t="10774" x="4524375" y="1962150"/>
          <p14:tracePt t="10792" x="4486275" y="1962150"/>
          <p14:tracePt t="10808" x="4448175" y="1962150"/>
          <p14:tracePt t="10824" x="4391025" y="1962150"/>
          <p14:tracePt t="10843" x="4333875" y="1981200"/>
          <p14:tracePt t="10858" x="4276725" y="1990725"/>
          <p14:tracePt t="10874" x="4210050" y="2009775"/>
          <p14:tracePt t="10890" x="4067175" y="2019300"/>
          <p14:tracePt t="10908" x="4000500" y="2019300"/>
          <p14:tracePt t="10924" x="3952875" y="2019300"/>
          <p14:tracePt t="10941" x="3829050" y="1990725"/>
          <p14:tracePt t="10958" x="3781425" y="1962150"/>
          <p14:tracePt t="10974" x="3724275" y="1933575"/>
          <p14:tracePt t="10990" x="3695700" y="1914525"/>
          <p14:tracePt t="10990" x="3667125" y="1885950"/>
          <p14:tracePt t="11010" x="3657600" y="1866900"/>
          <p14:tracePt t="11023" x="3648075" y="1857375"/>
          <p14:tracePt t="11040" x="3648075" y="1847850"/>
          <p14:tracePt t="11058" x="3648075" y="1838325"/>
          <p14:tracePt t="11073" x="3609975" y="1828800"/>
          <p14:tracePt t="11329" x="3543300" y="1809750"/>
          <p14:tracePt t="11342" x="3467100" y="1781175"/>
          <p14:tracePt t="11354" x="3371850" y="1752600"/>
          <p14:tracePt t="11366" x="3305175" y="1724025"/>
          <p14:tracePt t="11380" x="3248025" y="1704975"/>
          <p14:tracePt t="11392" x="3200400" y="1685925"/>
          <p14:tracePt t="11407" x="3171825" y="1657350"/>
          <p14:tracePt t="11423" x="3143250" y="1638300"/>
          <p14:tracePt t="11440" x="3038475" y="1590675"/>
          <p14:tracePt t="11458" x="2990850" y="1562100"/>
          <p14:tracePt t="11473" x="2952750" y="1552575"/>
          <p14:tracePt t="11490" x="2876550" y="1524000"/>
          <p14:tracePt t="11508" x="2819400" y="1504950"/>
          <p14:tracePt t="11523" x="2781300" y="1495425"/>
          <p14:tracePt t="11540" x="2743200" y="1476375"/>
          <p14:tracePt t="11540" x="2714625" y="1476375"/>
          <p14:tracePt t="11560" x="2686050" y="1476375"/>
          <p14:tracePt t="11573" x="2676525" y="1476375"/>
          <p14:tracePt t="11590" x="2657475" y="1476375"/>
          <p14:tracePt t="11606" x="2600325" y="1476375"/>
          <p14:tracePt t="11625" x="2562225" y="1476375"/>
          <p14:tracePt t="11640" x="2524125" y="1476375"/>
          <p14:tracePt t="11656" x="2447925" y="1485900"/>
          <p14:tracePt t="11674" x="2428875" y="1485900"/>
          <p14:tracePt t="11690" x="2409825" y="1485900"/>
          <p14:tracePt t="11706" x="2390775" y="1485900"/>
          <p14:tracePt t="11706" x="2381250" y="1485900"/>
          <p14:tracePt t="11725" x="2352675" y="1485900"/>
          <p14:tracePt t="11739" x="2343150" y="1485900"/>
          <p14:tracePt t="11756" x="2324100" y="1485900"/>
          <p14:tracePt t="11775" x="2314575" y="1485900"/>
          <p14:tracePt t="11814" x="2314575" y="1476375"/>
          <p14:tracePt t="11994" x="2324100" y="1476375"/>
          <p14:tracePt t="12032" x="2333625" y="1476375"/>
          <p14:tracePt t="12044" x="2343150" y="1466850"/>
          <p14:tracePt t="12070" x="2352675" y="1457325"/>
          <p14:tracePt t="12082" x="2362200" y="1447800"/>
          <p14:tracePt t="12095" x="2371725" y="1447800"/>
          <p14:tracePt t="12108" x="2381250" y="1428750"/>
          <p14:tracePt t="12123" x="2390775" y="1419225"/>
          <p14:tracePt t="12159" x="2390775" y="1409700"/>
          <p14:tracePt t="12185" x="2400300" y="1409700"/>
          <p14:tracePt t="12198" x="2409825" y="1400175"/>
          <p14:tracePt t="12224" x="2419350" y="1390650"/>
          <p14:tracePt t="12236" x="2428875" y="1381125"/>
          <p14:tracePt t="12251" x="2457450" y="1371600"/>
          <p14:tracePt t="12262" x="2476500" y="1352550"/>
          <p14:tracePt t="12274" x="2495550" y="1343025"/>
          <p14:tracePt t="12289" x="2505075" y="1333500"/>
          <p14:tracePt t="12305" x="2514600" y="1323975"/>
          <p14:tracePt t="12324" x="2524125" y="1323975"/>
          <p14:tracePt t="12351" x="2533650" y="1323975"/>
          <p14:tracePt t="12454" x="2543175" y="1323975"/>
          <p14:tracePt t="12479" x="2552700" y="1323975"/>
          <p14:tracePt t="12505" x="2562225" y="1323975"/>
          <p14:tracePt t="12517" x="2581275" y="1323975"/>
          <p14:tracePt t="12543" x="2590800" y="1323975"/>
          <p14:tracePt t="12582" x="2600325" y="1323975"/>
          <p14:tracePt t="12595" x="2609850" y="1323975"/>
          <p14:tracePt t="12607" x="2619375" y="1323975"/>
          <p14:tracePt t="12620" x="2628900" y="1323975"/>
          <p14:tracePt t="12633" x="2647950" y="1314450"/>
          <p14:tracePt t="12645" x="2667000" y="1314450"/>
          <p14:tracePt t="12658" x="2686050" y="1304925"/>
          <p14:tracePt t="12672" x="2695575" y="1304925"/>
          <p14:tracePt t="12696" x="2705100" y="1304925"/>
          <p14:tracePt t="12710" x="2714625" y="1295400"/>
          <p14:tracePt t="12734" x="2733675" y="1295400"/>
          <p14:tracePt t="12748" x="2752725" y="1285875"/>
          <p14:tracePt t="12760" x="2771775" y="1285875"/>
          <p14:tracePt t="12773" x="2781300" y="1285875"/>
          <p14:tracePt t="12788" x="2800350" y="1285875"/>
          <p14:tracePt t="12805" x="2800350" y="1276350"/>
          <p14:tracePt t="12821" x="2809875" y="1276350"/>
          <p14:tracePt t="12838" x="2819400" y="1276350"/>
          <p14:tracePt t="12863" x="2838450" y="1276350"/>
          <p14:tracePt t="12915" x="2857500" y="1266825"/>
          <p14:tracePt t="12940" x="2886075" y="1266825"/>
          <p14:tracePt t="12953" x="2933700" y="1266825"/>
          <p14:tracePt t="12965" x="2971800" y="1266825"/>
          <p14:tracePt t="12978" x="3019425" y="1266825"/>
          <p14:tracePt t="12992" x="3038475" y="1266825"/>
          <p14:tracePt t="13005" x="3057525" y="1266825"/>
          <p14:tracePt t="13021" x="3086100" y="1266825"/>
          <p14:tracePt t="13038" x="3143250" y="1266825"/>
          <p14:tracePt t="13056" x="3190875" y="1266825"/>
          <p14:tracePt t="13071" x="3228975" y="1266825"/>
          <p14:tracePt t="13088" x="3276600" y="1257300"/>
          <p14:tracePt t="13105" x="3400425" y="1257300"/>
          <p14:tracePt t="13122" x="3467100" y="1257300"/>
          <p14:tracePt t="13138" x="3514725" y="1257300"/>
          <p14:tracePt t="13154" x="3571875" y="1257300"/>
          <p14:tracePt t="13173" x="3600450" y="1257300"/>
          <p14:tracePt t="13187" x="3629025" y="1257300"/>
          <p14:tracePt t="13204" x="3667125" y="1257300"/>
          <p14:tracePt t="13204" x="3705225" y="1257300"/>
          <p14:tracePt t="13224" x="3752850" y="1257300"/>
          <p14:tracePt t="13238" x="3781425" y="1257300"/>
          <p14:tracePt t="13255" x="3800475" y="1257300"/>
          <p14:tracePt t="13255" x="3819525" y="1257300"/>
          <p14:tracePt t="13274" x="3829050" y="1257300"/>
          <p14:tracePt t="13288" x="3838575" y="1257300"/>
          <p14:tracePt t="13305" x="3848100" y="1257300"/>
          <p14:tracePt t="13321" x="3857625" y="1257300"/>
          <p14:tracePt t="13338" x="3867150" y="1257300"/>
          <p14:tracePt t="13363" x="3876675" y="1257300"/>
          <p14:tracePt t="13389" x="3886200" y="1257300"/>
          <p14:tracePt t="13402" x="3905250" y="1257300"/>
          <p14:tracePt t="13414" x="3924300" y="1257300"/>
          <p14:tracePt t="13426" x="3952875" y="1257300"/>
          <p14:tracePt t="13440" x="3981450" y="1257300"/>
          <p14:tracePt t="13454" x="4000500" y="1257300"/>
          <p14:tracePt t="13471" x="4029075" y="1266825"/>
          <p14:tracePt t="13487" x="4095750" y="1276350"/>
          <p14:tracePt t="13505" x="4143375" y="1276350"/>
          <p14:tracePt t="13521" x="4181475" y="1276350"/>
          <p14:tracePt t="13537" x="4238625" y="1285875"/>
          <p14:tracePt t="13556" x="4248150" y="1285875"/>
          <p14:tracePt t="13570" x="4257675" y="1285875"/>
          <p14:tracePt t="13587" x="4267200" y="1285875"/>
          <p14:tracePt t="13605" x="4295775" y="1285875"/>
          <p14:tracePt t="13621" x="4324350" y="1295400"/>
          <p14:tracePt t="13637" x="4352925" y="1295400"/>
          <p14:tracePt t="13654" x="4457700" y="1314450"/>
          <p14:tracePt t="13671" x="4505325" y="1323975"/>
          <p14:tracePt t="13687" x="4629150" y="1352550"/>
          <p14:tracePt t="13704" x="4762500" y="1400175"/>
          <p14:tracePt t="13723" x="4791075" y="1428750"/>
          <p14:tracePt t="13737" x="4810125" y="1438275"/>
          <p14:tracePt t="13754" x="4819650" y="1438275"/>
          <p14:tracePt t="13772" x="4819650" y="1428750"/>
          <p14:tracePt t="14184" x="4838700" y="1390650"/>
          <p14:tracePt t="14195" x="4886325" y="1333500"/>
          <p14:tracePt t="14207" x="4962525" y="1266825"/>
          <p14:tracePt t="14221" x="5038725" y="1190625"/>
          <p14:tracePt t="14236" x="5114925" y="1143000"/>
          <p14:tracePt t="14254" x="5219700" y="1095375"/>
          <p14:tracePt t="14271" x="5248275" y="1085850"/>
          <p14:tracePt t="14286" x="5257800" y="1085850"/>
          <p14:tracePt t="14322" x="5267325" y="1085850"/>
          <p14:tracePt t="14386" x="5248275" y="1085850"/>
          <p14:tracePt t="14541" x="5191125" y="1085850"/>
          <p14:tracePt t="14554" x="5067300" y="1104900"/>
          <p14:tracePt t="14566" x="4933950" y="1133475"/>
          <p14:tracePt t="14579" x="4829175" y="1162050"/>
          <p14:tracePt t="14592" x="4752975" y="1171575"/>
          <p14:tracePt t="14605" x="4705350" y="1181100"/>
          <p14:tracePt t="14620" x="4676775" y="1181100"/>
          <p14:tracePt t="14636" x="4648200" y="1181100"/>
          <p14:tracePt t="14653" x="4638675" y="1181100"/>
          <p14:tracePt t="14670" x="4648200" y="1181100"/>
          <p14:tracePt t="15027" x="4657725" y="1181100"/>
          <p14:tracePt t="15052" x="4705350" y="1181100"/>
          <p14:tracePt t="15066" x="4819650" y="1181100"/>
          <p14:tracePt t="15078" x="4943475" y="1181100"/>
          <p14:tracePt t="15090" x="5143500" y="1181100"/>
          <p14:tracePt t="15104" x="5238750" y="1181100"/>
          <p14:tracePt t="15118" x="5305425" y="1181100"/>
          <p14:tracePt t="15135" x="5324475" y="1181100"/>
          <p14:tracePt t="15152" x="5381625" y="1181100"/>
          <p14:tracePt t="15169" x="5438775" y="1181100"/>
          <p14:tracePt t="15185" x="5514975" y="1181100"/>
          <p14:tracePt t="15202" x="5657850" y="1181100"/>
          <p14:tracePt t="15220" x="5695950" y="1181100"/>
          <p14:tracePt t="15235" x="5724525" y="1181100"/>
          <p14:tracePt t="15253" x="5743575" y="1181100"/>
          <p14:tracePt t="15270" x="5753100" y="1181100"/>
          <p14:tracePt t="15285" x="5743575" y="1181100"/>
          <p14:tracePt t="15909" x="5648325" y="1190625"/>
          <p14:tracePt t="15923" x="5200650" y="1295400"/>
          <p14:tracePt t="15936" x="4305300" y="1552575"/>
          <p14:tracePt t="15948" x="3952875" y="1704975"/>
          <p14:tracePt t="15961" x="3495675" y="1933575"/>
          <p14:tracePt t="15974" x="3305175" y="2019300"/>
          <p14:tracePt t="15986" x="3200400" y="2057400"/>
          <p14:tracePt t="16001" x="3114675" y="2076450"/>
          <p14:tracePt t="16017" x="3057525" y="2085975"/>
          <p14:tracePt t="16034" x="3019425" y="2095500"/>
          <p14:tracePt t="16051" x="3000375" y="2095500"/>
          <p14:tracePt t="16068" x="2981325" y="2095500"/>
          <p14:tracePt t="16085" x="2924175" y="2095500"/>
          <p14:tracePt t="16102" x="2876550" y="2095500"/>
          <p14:tracePt t="16118" x="2847975" y="2095500"/>
          <p14:tracePt t="16134" x="2790825" y="2076450"/>
          <p14:tracePt t="16153" x="2762250" y="2066925"/>
          <p14:tracePt t="16168" x="2733675" y="2057400"/>
          <p14:tracePt t="16184" x="2676525" y="2028825"/>
          <p14:tracePt t="16200" x="2590800" y="2009775"/>
          <p14:tracePt t="16218" x="2562225" y="1981200"/>
          <p14:tracePt t="16234" x="2543175" y="1971675"/>
          <p14:tracePt t="16251" x="2533650" y="1952625"/>
          <p14:tracePt t="16268" x="2533650" y="1943100"/>
          <p14:tracePt t="16284" x="2533650" y="1933575"/>
          <p14:tracePt t="16305" x="2533650" y="1924050"/>
          <p14:tracePt t="16320" x="2533650" y="1914525"/>
          <p14:tracePt t="16334" x="2533650" y="1905000"/>
          <p14:tracePt t="16356" x="2533650" y="1895475"/>
          <p14:tracePt t="16421" x="2533650" y="1885950"/>
          <p14:tracePt t="16460" x="2533650" y="1876425"/>
          <p14:tracePt t="16485" x="2543175" y="1876425"/>
          <p14:tracePt t="16498" x="2543175" y="1866900"/>
          <p14:tracePt t="16511" x="2552700" y="1857375"/>
          <p14:tracePt t="16549" x="2562225" y="1857375"/>
          <p14:tracePt t="16562" x="2581275" y="1847850"/>
          <p14:tracePt t="16574" x="2619375" y="1809750"/>
          <p14:tracePt t="16587" x="2676525" y="1771650"/>
          <p14:tracePt t="16601" x="2743200" y="1724025"/>
          <p14:tracePt t="16617" x="2790825" y="1695450"/>
          <p14:tracePt t="16633" x="2828925" y="1676400"/>
          <p14:tracePt t="16653" x="2828925" y="1666875"/>
          <p14:tracePt t="16676" x="2838450" y="1666875"/>
          <p14:tracePt t="16754" x="2847975" y="1666875"/>
          <p14:tracePt t="16855" x="2847975" y="1676400"/>
          <p14:tracePt t="16945" x="2857500" y="1685925"/>
          <p14:tracePt t="16997" x="2867025" y="1685925"/>
          <p14:tracePt t="17022" x="2876550" y="1685925"/>
          <p14:tracePt t="17047" x="2905125" y="1685925"/>
          <p14:tracePt t="17061" x="2981325" y="1685925"/>
          <p14:tracePt t="17073" x="3076575" y="1685925"/>
          <p14:tracePt t="17086" x="3190875" y="1685925"/>
          <p14:tracePt t="17100" x="3333750" y="1685925"/>
          <p14:tracePt t="17116" x="3486150" y="1685925"/>
          <p14:tracePt t="17133" x="3667125" y="1666875"/>
          <p14:tracePt t="17151" x="3733800" y="1657350"/>
          <p14:tracePt t="17166" x="3781425" y="1657350"/>
          <p14:tracePt t="17183" x="3810000" y="1657350"/>
          <p14:tracePt t="17183" x="3829050" y="1657350"/>
          <p14:tracePt t="17202" x="3838575" y="1657350"/>
          <p14:tracePt t="17226" x="3848100" y="1657350"/>
          <p14:tracePt t="17240" x="3857625" y="1657350"/>
          <p14:tracePt t="17253" x="3876675" y="1657350"/>
          <p14:tracePt t="17266" x="3905250" y="1657350"/>
          <p14:tracePt t="17282" x="3952875" y="1657350"/>
          <p14:tracePt t="17299" x="4038600" y="1657350"/>
          <p14:tracePt t="17317" x="4067175" y="1657350"/>
          <p14:tracePt t="17332" x="4086225" y="1657350"/>
          <p14:tracePt t="17349" x="4133850" y="1657350"/>
          <p14:tracePt t="17367" x="4152900" y="1666875"/>
          <p14:tracePt t="17382" x="4162425" y="1666875"/>
          <p14:tracePt t="17399" x="4181475" y="1666875"/>
          <p14:tracePt t="17417" x="4229100" y="1666875"/>
          <p14:tracePt t="17433" x="4238625" y="1666875"/>
          <p14:tracePt t="17449" x="4257675" y="1666875"/>
          <p14:tracePt t="17466" x="4267200" y="1666875"/>
          <p14:tracePt t="17483" x="4276725" y="1666875"/>
          <p14:tracePt t="17499" x="4295775" y="1666875"/>
          <p14:tracePt t="17829" x="4343400" y="1638300"/>
          <p14:tracePt t="17841" x="4448175" y="1581150"/>
          <p14:tracePt t="17854" x="4562475" y="1543050"/>
          <p14:tracePt t="17867" x="4657725" y="1504950"/>
          <p14:tracePt t="17881" x="4724400" y="1485900"/>
          <p14:tracePt t="17898" x="4781550" y="1476375"/>
          <p14:tracePt t="17898" x="4829175" y="1476375"/>
          <p14:tracePt t="17917" x="4857750" y="1476375"/>
          <p14:tracePt t="17932" x="4886325" y="1476375"/>
          <p14:tracePt t="17948" x="4914900" y="1476375"/>
          <p14:tracePt t="17965" x="5057775" y="1476375"/>
          <p14:tracePt t="17984" x="5133975" y="1476375"/>
          <p14:tracePt t="17999" x="5181600" y="1476375"/>
          <p14:tracePt t="18015" x="5229225" y="1476375"/>
          <p14:tracePt t="18033" x="5238750" y="1476375"/>
          <p14:tracePt t="18058" x="5229225" y="1476375"/>
          <p14:tracePt t="18224" x="5191125" y="1476375"/>
          <p14:tracePt t="18236" x="5124450" y="1476375"/>
          <p14:tracePt t="18250" x="5076825" y="1485900"/>
          <p14:tracePt t="18262" x="5029200" y="1495425"/>
          <p14:tracePt t="18275" x="5010150" y="1495425"/>
          <p14:tracePt t="18288" x="5000625" y="1504950"/>
          <p14:tracePt t="18300" x="4981575" y="1504950"/>
          <p14:tracePt t="18315" x="4962525" y="1504950"/>
          <p14:tracePt t="18331" x="4943475" y="1504950"/>
          <p14:tracePt t="18348" x="4914900" y="1514475"/>
          <p14:tracePt t="18366" x="4905375" y="1514475"/>
          <p14:tracePt t="18381" x="4895850" y="1514475"/>
          <p14:tracePt t="18403" x="4895850" y="1524000"/>
          <p14:tracePt t="18518" x="4876800" y="1524000"/>
          <p14:tracePt t="18557" x="4857750" y="1552575"/>
          <p14:tracePt t="18570" x="4829175" y="1571625"/>
          <p14:tracePt t="18583" x="4772025" y="1609725"/>
          <p14:tracePt t="18595" x="4714875" y="1647825"/>
          <p14:tracePt t="18608" x="4667250" y="1666875"/>
          <p14:tracePt t="18621" x="4657725" y="1676400"/>
          <p14:tracePt t="18634" x="4648200" y="1676400"/>
          <p14:tracePt t="18647" x="4638675" y="1676400"/>
          <p14:tracePt t="18664" x="4648200" y="1676400"/>
          <p14:tracePt t="18980" x="4667250" y="1676400"/>
          <p14:tracePt t="18992" x="4733925" y="1676400"/>
          <p14:tracePt t="19005" x="4972050" y="1609725"/>
          <p14:tracePt t="19018" x="5257800" y="1533525"/>
          <p14:tracePt t="19031" x="5372100" y="1524000"/>
          <p14:tracePt t="19047" x="5448300" y="1514475"/>
          <p14:tracePt t="19064" x="5505450" y="1514475"/>
          <p14:tracePt t="19083" x="5514975" y="1514475"/>
          <p14:tracePt t="19097" x="5524500" y="1514475"/>
          <p14:tracePt t="19114" x="5534025" y="1514475"/>
          <p14:tracePt t="19130" x="5543550" y="1514475"/>
          <p14:tracePt t="19147" x="5553075" y="1514475"/>
          <p14:tracePt t="19163" x="5562600" y="1514475"/>
          <p14:tracePt t="19180" x="5572125" y="1514475"/>
          <p14:tracePt t="19197" x="5581650" y="1514475"/>
          <p14:tracePt t="19248" x="5581650" y="1524000"/>
          <p14:tracePt t="20136" x="5581650" y="1533525"/>
          <p14:tracePt t="20655" x="5581650" y="1543050"/>
          <p14:tracePt t="20694" x="5581650" y="1552575"/>
          <p14:tracePt t="20757" x="5581650" y="1562100"/>
          <p14:tracePt t="20770" x="5581650" y="1571625"/>
          <p14:tracePt t="20782" x="5581650" y="1581150"/>
          <p14:tracePt t="20796" x="5581650" y="1590675"/>
          <p14:tracePt t="20811" x="5581650" y="1600200"/>
          <p14:tracePt t="20833" x="5581650" y="1609725"/>
          <p14:tracePt t="20885" x="5581650" y="1619250"/>
          <p14:tracePt t="20975" x="5591175" y="1628775"/>
          <p14:tracePt t="21001" x="5600700" y="1638300"/>
          <p14:tracePt t="21014" x="5610225" y="1657350"/>
          <p14:tracePt t="21025" x="5619750" y="1676400"/>
          <p14:tracePt t="21039" x="5638800" y="1685925"/>
          <p14:tracePt t="21052" x="5638800" y="1695450"/>
          <p14:tracePt t="21064" x="5648325" y="1695450"/>
          <p14:tracePt t="21078" x="5648325" y="1704975"/>
          <p14:tracePt t="21095" x="5657850" y="1704975"/>
          <p14:tracePt t="21111" x="5657850" y="1714500"/>
          <p14:tracePt t="21180" x="5667375" y="1714500"/>
          <p14:tracePt t="21192" x="5676900" y="1714500"/>
          <p14:tracePt t="21204" x="5686425" y="1724025"/>
          <p14:tracePt t="21217" x="5695950" y="1733550"/>
          <p14:tracePt t="21230" x="5705475" y="1733550"/>
          <p14:tracePt t="21246" x="5715000" y="1743075"/>
          <p14:tracePt t="21261" x="5686425" y="1743075"/>
          <p14:tracePt t="21820" x="5629275" y="1743075"/>
          <p14:tracePt t="21832" x="5534025" y="1743075"/>
          <p14:tracePt t="21845" x="5438775" y="1743075"/>
          <p14:tracePt t="21858" x="5362575" y="1743075"/>
          <p14:tracePt t="21871" x="5314950" y="1743075"/>
          <p14:tracePt t="21883" x="5295900" y="1743075"/>
          <p14:tracePt t="21896" x="5276850" y="1743075"/>
          <p14:tracePt t="21910" x="5257800" y="1743075"/>
          <p14:tracePt t="21927" x="5238750" y="1743075"/>
          <p14:tracePt t="21944" x="5210175" y="1743075"/>
          <p14:tracePt t="21961" x="5181600" y="1743075"/>
          <p14:tracePt t="21977" x="5133975" y="1743075"/>
          <p14:tracePt t="21993" x="5000625" y="1743075"/>
          <p14:tracePt t="22012" x="4953000" y="1743075"/>
          <p14:tracePt t="22027" x="4895850" y="1743075"/>
          <p14:tracePt t="22043" x="4857750" y="1743075"/>
          <p14:tracePt t="22061" x="4752975" y="1743075"/>
          <p14:tracePt t="22077" x="4714875" y="1743075"/>
          <p14:tracePt t="22093" x="4667250" y="1752600"/>
          <p14:tracePt t="22110" x="4524375" y="1781175"/>
          <p14:tracePt t="22127" x="4476750" y="1790700"/>
          <p14:tracePt t="22143" x="4467225" y="1800225"/>
          <p14:tracePt t="22160" x="4438650" y="1800225"/>
          <p14:tracePt t="22178" x="4438650" y="1809750"/>
          <p14:tracePt t="22193" x="4429125" y="1809750"/>
          <p14:tracePt t="22215" x="4419600" y="1828800"/>
          <p14:tracePt t="22229" x="4410075" y="1847850"/>
          <p14:tracePt t="22243" x="4391025" y="1876425"/>
          <p14:tracePt t="22260" x="4391025" y="1905000"/>
          <p14:tracePt t="22277" x="4371975" y="1981200"/>
          <p14:tracePt t="22294" x="4371975" y="2076450"/>
          <p14:tracePt t="22310" x="4371975" y="2171700"/>
          <p14:tracePt t="22326" x="4371975" y="2228850"/>
          <p14:tracePt t="22344" x="4371975" y="2247900"/>
          <p14:tracePt t="22611" x="4371975" y="2286000"/>
          <p14:tracePt t="22624" x="4381500" y="2390775"/>
          <p14:tracePt t="22637" x="4429125" y="2619375"/>
          <p14:tracePt t="22650" x="4486275" y="2847975"/>
          <p14:tracePt t="22663" x="4533900" y="2962275"/>
          <p14:tracePt t="22677" x="4572000" y="3057525"/>
          <p14:tracePt t="22692" x="4619625" y="3124200"/>
          <p14:tracePt t="22709" x="4667250" y="3190875"/>
          <p14:tracePt t="22728" x="4676775" y="3200400"/>
          <p14:tracePt t="22742" x="4695825" y="3200400"/>
          <p14:tracePt t="22759" x="4714875" y="3200400"/>
          <p14:tracePt t="22776" x="4800600" y="3200400"/>
          <p14:tracePt t="22793" x="4895850" y="3200400"/>
          <p14:tracePt t="22809" x="4991100" y="3190875"/>
          <p14:tracePt t="22826" x="5143500" y="3171825"/>
          <p14:tracePt t="22843" x="5210175" y="3171825"/>
          <p14:tracePt t="22859" x="5257800" y="3171825"/>
          <p14:tracePt t="22875" x="5343525" y="3162300"/>
          <p14:tracePt t="22895" x="5419725" y="3162300"/>
          <p14:tracePt t="22909" x="5534025" y="3162300"/>
          <p14:tracePt t="22925" x="5610225" y="3162300"/>
          <p14:tracePt t="22925" x="5667375" y="3162300"/>
          <p14:tracePt t="22944" x="5705475" y="3152775"/>
          <p14:tracePt t="22958" x="5753100" y="3152775"/>
          <p14:tracePt t="22975" x="5810250" y="3143250"/>
          <p14:tracePt t="22992" x="5915025" y="3114675"/>
          <p14:tracePt t="23009" x="5981700" y="3095625"/>
          <p14:tracePt t="23025" x="6029325" y="3076575"/>
          <p14:tracePt t="23042" x="6134100" y="3038475"/>
          <p14:tracePt t="23060" x="6162675" y="3028950"/>
          <p14:tracePt t="23076" x="6181725" y="3028950"/>
          <p14:tracePt t="23092" x="6181725" y="3019425"/>
          <p14:tracePt t="23092" x="6191250" y="3019425"/>
          <p14:tracePt t="23111" x="6200775" y="3019425"/>
          <p14:tracePt t="23125" x="6191250" y="3019425"/>
          <p14:tracePt t="23303" x="6172200" y="3019425"/>
          <p14:tracePt t="23316" x="6143625" y="3019425"/>
          <p14:tracePt t="23328" x="6105525" y="3019425"/>
          <p14:tracePt t="23342" x="6048375" y="3009900"/>
          <p14:tracePt t="23358" x="5972175" y="3000375"/>
          <p14:tracePt t="23375" x="5829300" y="2990850"/>
          <p14:tracePt t="23393" x="5791200" y="2990850"/>
          <p14:tracePt t="23408" x="5734050" y="2990850"/>
          <p14:tracePt t="23425" x="5657850" y="2990850"/>
          <p14:tracePt t="23425" x="5534025" y="2990850"/>
          <p14:tracePt t="23444" x="5410200" y="2990850"/>
          <p14:tracePt t="23458" x="5314950" y="3009900"/>
          <p14:tracePt t="23475" x="5238750" y="3028950"/>
          <p14:tracePt t="23491" x="5162550" y="3048000"/>
          <p14:tracePt t="23508" x="5153025" y="3048000"/>
          <p14:tracePt t="23525" x="5143500" y="3048000"/>
          <p14:tracePt t="23541" x="5143500" y="3057525"/>
          <p14:tracePt t="23929" x="5153025" y="3057525"/>
          <p14:tracePt t="23981" x="5162550" y="3057525"/>
          <p14:tracePt t="23993" x="5162550" y="3067050"/>
          <p14:tracePt t="24006" x="5172075" y="3067050"/>
          <p14:tracePt t="24019" x="5191125" y="3067050"/>
          <p14:tracePt t="24032" x="5219700" y="3067050"/>
          <p14:tracePt t="24045" x="5257800" y="3067050"/>
          <p14:tracePt t="24058" x="5305425" y="3067050"/>
          <p14:tracePt t="24074" x="5400675" y="3086100"/>
          <p14:tracePt t="24091" x="5562600" y="3114675"/>
          <p14:tracePt t="24109" x="5629275" y="3124200"/>
          <p14:tracePt t="24124" x="5695950" y="3143250"/>
          <p14:tracePt t="24140" x="5743575" y="3143250"/>
          <p14:tracePt t="24159" x="5781675" y="3152775"/>
          <p14:tracePt t="24174" x="5791200" y="3152775"/>
          <p14:tracePt t="24190" x="5800725" y="3152775"/>
          <p14:tracePt t="24210" x="5810250" y="3152775"/>
          <p14:tracePt t="25124" x="5819775" y="3152775"/>
          <p14:tracePt t="25336" x="5829300" y="3152775"/>
          <p14:tracePt t="25349" x="5905500" y="3143250"/>
          <p14:tracePt t="25362" x="6057900" y="3133725"/>
          <p14:tracePt t="25375" x="6276975" y="3105150"/>
          <p14:tracePt t="25389" x="6515100" y="3105150"/>
          <p14:tracePt t="25406" x="6610350" y="3105150"/>
          <p14:tracePt t="25422" x="6724650" y="3143250"/>
          <p14:tracePt t="25439" x="6772275" y="3162300"/>
          <p14:tracePt t="25456" x="6781800" y="3171825"/>
          <p14:tracePt t="25472" x="6819900" y="3181350"/>
          <p14:tracePt t="25491" x="6829425" y="3181350"/>
          <p14:tracePt t="25541" x="6810375" y="3190875"/>
          <p14:tracePt t="26155" x="6800850" y="3190875"/>
          <p14:tracePt t="26167" x="6772275" y="3190875"/>
          <p14:tracePt t="26181" x="6715125" y="3200400"/>
          <p14:tracePt t="26193" x="6648450" y="3219450"/>
          <p14:tracePt t="26206" x="6600825" y="3228975"/>
          <p14:tracePt t="26221" x="6562725" y="3238500"/>
          <p14:tracePt t="26238" x="6543675" y="3238500"/>
          <p14:tracePt t="26238" x="6534150" y="3238500"/>
          <p14:tracePt t="26258" x="6524625" y="3238500"/>
          <p14:tracePt t="26283" x="6515100" y="3238500"/>
          <p14:tracePt t="26475" x="6486525" y="3238500"/>
          <p14:tracePt t="26525" x="6457950" y="3238500"/>
          <p14:tracePt t="26539" x="6410325" y="3238500"/>
          <p14:tracePt t="26552" x="6343650" y="3238500"/>
          <p14:tracePt t="26565" x="6305550" y="3238500"/>
          <p14:tracePt t="26577" x="6286500" y="3238500"/>
          <p14:tracePt t="26590" x="6276975" y="3238500"/>
          <p14:tracePt t="26604" x="6267450" y="3238500"/>
          <p14:tracePt t="26621" x="6257925" y="3238500"/>
          <p14:tracePt t="26641" x="6257925" y="3248025"/>
          <p14:tracePt t="26845" x="6276975" y="3248025"/>
          <p14:tracePt t="26871" x="6296025" y="3248025"/>
          <p14:tracePt t="26896" x="6305550" y="3248025"/>
          <p14:tracePt t="26909" x="6315075" y="3248025"/>
          <p14:tracePt t="26922" x="6324600" y="3248025"/>
          <p14:tracePt t="26935" x="6334125" y="3248025"/>
          <p14:tracePt t="26948" x="6343650" y="3257550"/>
          <p14:tracePt t="26960" x="6353175" y="3257550"/>
          <p14:tracePt t="26985" x="6362700" y="3257550"/>
          <p14:tracePt t="27049" x="6372225" y="3257550"/>
          <p14:tracePt t="27126" x="6381750" y="3257550"/>
          <p14:tracePt t="27152" x="6391275" y="3257550"/>
          <p14:tracePt t="27165" x="6400800" y="3257550"/>
          <p14:tracePt t="27190" x="6410325" y="3257550"/>
          <p14:tracePt t="27229" x="6429375" y="3257550"/>
          <p14:tracePt t="27267" x="6438900" y="3257550"/>
          <p14:tracePt t="27292" x="6438900" y="3248025"/>
          <p14:tracePt t="27305" x="6448425" y="3248025"/>
          <p14:tracePt t="27318" x="6448425" y="3238500"/>
          <p14:tracePt t="27356" x="6457950" y="3238500"/>
          <p14:tracePt t="27369" x="6467475" y="3238500"/>
          <p14:tracePt t="28200" x="6467475" y="3228975"/>
          <p14:tracePt t="29198" x="6477000" y="3228975"/>
          <p14:tracePt t="29236" x="6486525" y="3228975"/>
          <p14:tracePt t="29251" x="6496050" y="3219450"/>
          <p14:tracePt t="29262" x="6524625" y="3219450"/>
          <p14:tracePt t="29274" x="6543675" y="3209925"/>
          <p14:tracePt t="29286" x="6581775" y="3209925"/>
          <p14:tracePt t="29301" x="6648450" y="3200400"/>
          <p14:tracePt t="29317" x="6705600" y="3181350"/>
          <p14:tracePt t="29334" x="6762750" y="3171825"/>
          <p14:tracePt t="29352" x="6781800" y="3162300"/>
          <p14:tracePt t="29367" x="6791325" y="3162300"/>
          <p14:tracePt t="29384" x="6800850" y="3162300"/>
          <p14:tracePt t="29403" x="6810375" y="3162300"/>
          <p14:tracePt t="29417" x="6819900" y="3152775"/>
          <p14:tracePt t="29434" x="6838950" y="3152775"/>
          <p14:tracePt t="29450" x="6877050" y="3143250"/>
          <p14:tracePt t="29468" x="6896100" y="3133725"/>
          <p14:tracePt t="29484" x="6915150" y="3133725"/>
          <p14:tracePt t="29500" x="6924675" y="3133725"/>
          <p14:tracePt t="29517" x="6934200" y="3133725"/>
          <p14:tracePt t="29543" x="6943725" y="3133725"/>
          <p14:tracePt t="29555" x="6953250" y="3133725"/>
          <p14:tracePt t="29581" x="6962775" y="3133725"/>
          <p14:tracePt t="29607" x="6972300" y="3133725"/>
          <p14:tracePt t="30055" x="6981825" y="3133725"/>
          <p14:tracePt t="30068" x="7029450" y="3133725"/>
          <p14:tracePt t="30080" x="7134225" y="3133725"/>
          <p14:tracePt t="30093" x="7258050" y="3133725"/>
          <p14:tracePt t="30105" x="7362825" y="3133725"/>
          <p14:tracePt t="30119" x="7400925" y="3133725"/>
          <p14:tracePt t="30133" x="7419975" y="3133725"/>
          <p14:tracePt t="30149" x="7429500" y="3133725"/>
          <p14:tracePt t="30166" x="7439025" y="3133725"/>
          <p14:tracePt t="30234" x="7448550" y="3133725"/>
          <p14:tracePt t="31426" x="7439025" y="3143250"/>
          <p14:tracePt t="31705" x="7372350" y="3190875"/>
          <p14:tracePt t="31719" x="7153275" y="3343275"/>
          <p14:tracePt t="31731" x="6600825" y="3638550"/>
          <p14:tracePt t="31746" x="6229350" y="3781425"/>
          <p14:tracePt t="31757" x="6038850" y="3867150"/>
          <p14:tracePt t="31770" x="5905500" y="3895725"/>
          <p14:tracePt t="31783" x="5819775" y="3924300"/>
          <p14:tracePt t="31797" x="5743575" y="3952875"/>
          <p14:tracePt t="31814" x="5619750" y="3990975"/>
          <p14:tracePt t="31831" x="5305425" y="4086225"/>
          <p14:tracePt t="31848" x="5057775" y="4114800"/>
          <p14:tracePt t="31865" x="4895850" y="4124325"/>
          <p14:tracePt t="31881" x="4695825" y="4124325"/>
          <p14:tracePt t="31899" x="4629150" y="4124325"/>
          <p14:tracePt t="31914" x="4600575" y="4124325"/>
          <p14:tracePt t="31931" x="4543425" y="4124325"/>
          <p14:tracePt t="31949" x="4505325" y="4124325"/>
          <p14:tracePt t="31965" x="4457700" y="4124325"/>
          <p14:tracePt t="31981" x="4362450" y="4124325"/>
          <p14:tracePt t="32000" x="4295775" y="4124325"/>
          <p14:tracePt t="32015" x="4219575" y="4124325"/>
          <p14:tracePt t="32030" x="4133850" y="4114800"/>
          <p14:tracePt t="32047" x="3943350" y="4114800"/>
          <p14:tracePt t="32065" x="3829050" y="4114800"/>
          <p14:tracePt t="32080" x="3752850" y="4114800"/>
          <p14:tracePt t="32097" x="3648075" y="4114800"/>
          <p14:tracePt t="32116" x="3609975" y="4114800"/>
          <p14:tracePt t="32130" x="3581400" y="4114800"/>
          <p14:tracePt t="32147" x="3552825" y="4114800"/>
          <p14:tracePt t="32165" x="3533775" y="4114800"/>
          <p14:tracePt t="32181" x="3543300" y="4114800"/>
          <p14:tracePt t="33144" x="3514725" y="4114800"/>
          <p14:tracePt t="33446" x="3448050" y="4105275"/>
          <p14:tracePt t="33459" x="3305175" y="4086225"/>
          <p14:tracePt t="33471" x="3152775" y="4086225"/>
          <p14:tracePt t="33485" x="2971800" y="4086225"/>
          <p14:tracePt t="33498" x="2867025" y="4086225"/>
          <p14:tracePt t="33512" x="2781300" y="4086225"/>
          <p14:tracePt t="33529" x="2667000" y="4086225"/>
          <p14:tracePt t="33545" x="2495550" y="4095750"/>
          <p14:tracePt t="33565" x="2457450" y="4095750"/>
          <p14:tracePt t="33578" x="2447925" y="4095750"/>
          <p14:tracePt t="33595" x="2438400" y="4095750"/>
          <p14:tracePt t="33612" x="2428875" y="4095750"/>
          <p14:tracePt t="33651" x="2438400" y="4095750"/>
          <p14:tracePt t="33983" x="2447925" y="4095750"/>
          <p14:tracePt t="34008" x="2457450" y="4095750"/>
          <p14:tracePt t="34022" x="2466975" y="4095750"/>
          <p14:tracePt t="34034" x="2486025" y="4095750"/>
          <p14:tracePt t="34047" x="2514600" y="4095750"/>
          <p14:tracePt t="34061" x="2552700" y="4095750"/>
          <p14:tracePt t="34078" x="2609850" y="4095750"/>
          <p14:tracePt t="34095" x="2781300" y="4095750"/>
          <p14:tracePt t="34112" x="2847975" y="4095750"/>
          <p14:tracePt t="34128" x="2876550" y="4095750"/>
          <p14:tracePt t="34145" x="2895600" y="4095750"/>
          <p14:tracePt t="34162" x="2905125" y="4095750"/>
          <p14:tracePt t="34178" x="2914650" y="4095750"/>
          <p14:tracePt t="34521" x="2924175" y="4086225"/>
          <p14:tracePt t="34571" x="2952750" y="4076700"/>
          <p14:tracePt t="34584" x="3009900" y="4067175"/>
          <p14:tracePt t="34597" x="3105150" y="4029075"/>
          <p14:tracePt t="34610" x="3181350" y="4000500"/>
          <p14:tracePt t="34621" x="3238500" y="3981450"/>
          <p14:tracePt t="34635" x="3267075" y="3971925"/>
          <p14:tracePt t="34647" x="3286125" y="3962400"/>
          <p14:tracePt t="34661" x="3305175" y="3952875"/>
          <p14:tracePt t="34677" x="3305175" y="3943350"/>
          <p14:tracePt t="34712" x="3305175" y="3952875"/>
          <p14:tracePt t="34891" x="3305175" y="3962400"/>
          <p14:tracePt t="34903" x="3305175" y="3971925"/>
          <p14:tracePt t="34930" x="3305175" y="3981450"/>
          <p14:tracePt t="34955" x="3305175" y="3990975"/>
          <p14:tracePt t="35006" x="3305175" y="4000500"/>
          <p14:tracePt t="35044" x="3295650" y="4000500"/>
          <p14:tracePt t="35070" x="3238500" y="4029075"/>
          <p14:tracePt t="35083" x="3133725" y="4067175"/>
          <p14:tracePt t="35095" x="3028950" y="4124325"/>
          <p14:tracePt t="35108" x="2952750" y="4152900"/>
          <p14:tracePt t="35121" x="2886075" y="4181475"/>
          <p14:tracePt t="35134" x="2838450" y="4191000"/>
          <p14:tracePt t="35146" x="2819400" y="4200525"/>
          <p14:tracePt t="35160" x="2800350" y="4200525"/>
          <p14:tracePt t="35177" x="2790825" y="4210050"/>
          <p14:tracePt t="35193" x="2752725" y="4219575"/>
          <p14:tracePt t="35212" x="2743200" y="4219575"/>
          <p14:tracePt t="35227" x="2733675" y="4219575"/>
          <p14:tracePt t="35251" x="2733675" y="4229100"/>
          <p14:tracePt t="35262" x="2724150" y="4229100"/>
          <p14:tracePt t="35300" x="2733675" y="4229100"/>
          <p14:tracePt t="35594" x="2743200" y="4229100"/>
          <p14:tracePt t="35606" x="2752725" y="4229100"/>
          <p14:tracePt t="35620" x="2762250" y="4219575"/>
          <p14:tracePt t="35645" x="2771775" y="4219575"/>
          <p14:tracePt t="35657" x="2781300" y="4219575"/>
          <p14:tracePt t="35671" x="2790825" y="4219575"/>
          <p14:tracePt t="35684" x="2828925" y="4210050"/>
          <p14:tracePt t="35695" x="2876550" y="4200525"/>
          <p14:tracePt t="35710" x="2952750" y="4191000"/>
          <p14:tracePt t="35726" x="3038475" y="4171950"/>
          <p14:tracePt t="35742" x="3152775" y="4152900"/>
          <p14:tracePt t="35762" x="3181350" y="4143375"/>
          <p14:tracePt t="35776" x="3200400" y="4133850"/>
          <p14:tracePt t="35792" x="3228975" y="4133850"/>
          <p14:tracePt t="35792" x="3238500" y="4133850"/>
          <p14:tracePt t="35812" x="3248025" y="4124325"/>
          <p14:tracePt t="35836" x="3257550" y="4124325"/>
          <p14:tracePt t="35850" x="3267075" y="4124325"/>
          <p14:tracePt t="35862" x="3276600" y="4124325"/>
          <p14:tracePt t="35888" x="3286125" y="4124325"/>
          <p14:tracePt t="35913" x="3295650" y="4114800"/>
          <p14:tracePt t="35926" x="3305175" y="4114800"/>
          <p14:tracePt t="35938" x="3324225" y="4114800"/>
          <p14:tracePt t="35965" x="3333750" y="4114800"/>
          <p14:tracePt t="35990" x="3352800" y="4114800"/>
          <p14:tracePt t="36003" x="3362325" y="4114800"/>
          <p14:tracePt t="36041" x="3371850" y="4114800"/>
          <p14:tracePt t="36091" x="3381375" y="4114800"/>
          <p14:tracePt t="36131" x="3390900" y="4114800"/>
          <p14:tracePt t="36144" x="3409950" y="4114800"/>
          <p14:tracePt t="36169" x="3429000" y="4114800"/>
          <p14:tracePt t="36182" x="3438525" y="4114800"/>
          <p14:tracePt t="36195" x="3448050" y="4105275"/>
          <p14:tracePt t="36207" x="3457575" y="4105275"/>
          <p14:tracePt t="36220" x="3467100" y="4105275"/>
          <p14:tracePt t="36270" x="3467100" y="4095750"/>
          <p14:tracePt t="36323" x="3467100" y="4086225"/>
          <p14:tracePt t="36386" x="3457575" y="4086225"/>
          <p14:tracePt t="36399" x="3448050" y="4076700"/>
          <p14:tracePt t="36411" x="3438525" y="4076700"/>
          <p14:tracePt t="36425" x="3419475" y="4076700"/>
          <p14:tracePt t="36437" x="3409950" y="4076700"/>
          <p14:tracePt t="36463" x="3409950" y="4067175"/>
          <p14:tracePt t="36488" x="3400425" y="4067175"/>
          <p14:tracePt t="36502" x="3390900" y="4067175"/>
          <p14:tracePt t="36540" x="3400425" y="4067175"/>
          <p14:tracePt t="36847" x="3409950" y="4067175"/>
          <p14:tracePt t="36860" x="3429000" y="4067175"/>
          <p14:tracePt t="36885" x="3448050" y="4067175"/>
          <p14:tracePt t="36898" x="3495675" y="4067175"/>
          <p14:tracePt t="36911" x="3581400" y="4057650"/>
          <p14:tracePt t="36924" x="3676650" y="4019550"/>
          <p14:tracePt t="36937" x="3714750" y="4010025"/>
          <p14:tracePt t="36948" x="3743325" y="4010025"/>
          <p14:tracePt t="36961" x="3771900" y="4000500"/>
          <p14:tracePt t="36975" x="3810000" y="3990975"/>
          <p14:tracePt t="36991" x="3819525" y="3990975"/>
          <p14:tracePt t="37008" x="3848100" y="3981450"/>
          <p14:tracePt t="37026" x="3857625" y="3981450"/>
          <p14:tracePt t="37041" x="3867150" y="3981450"/>
          <p14:tracePt t="37057" x="3876675" y="3981450"/>
          <p14:tracePt t="37074" x="3886200" y="3981450"/>
          <p14:tracePt t="37091" x="3895725" y="3981450"/>
          <p14:tracePt t="37180" x="3905250" y="3981450"/>
          <p14:tracePt t="37205" x="3914775" y="3981450"/>
          <p14:tracePt t="37243" x="3924300" y="3981450"/>
          <p14:tracePt t="37345" x="3933825" y="3981450"/>
          <p14:tracePt t="37396" x="3943350" y="3981450"/>
          <p14:tracePt t="37409" x="3952875" y="3981450"/>
          <p14:tracePt t="37449" x="3962400" y="3981450"/>
          <p14:tracePt t="37474" x="3981450" y="3981450"/>
          <p14:tracePt t="37538" x="3981450" y="3971925"/>
          <p14:tracePt t="37819" x="3990975" y="3962400"/>
          <p14:tracePt t="37921" x="4000500" y="3952875"/>
          <p14:tracePt t="37934" x="4029075" y="3952875"/>
          <p14:tracePt t="37946" x="4057650" y="3943350"/>
          <p14:tracePt t="37959" x="4105275" y="3924300"/>
          <p14:tracePt t="37973" x="4171950" y="3905250"/>
          <p14:tracePt t="37990" x="4229100" y="3886200"/>
          <p14:tracePt t="38007" x="4295775" y="3867150"/>
          <p14:tracePt t="38024" x="4305300" y="3867150"/>
          <p14:tracePt t="38040" x="4305300" y="3857625"/>
          <p14:tracePt t="38057" x="4314825" y="3857625"/>
          <p14:tracePt t="38074" x="4324350" y="3857625"/>
          <p14:tracePt t="38139" x="4324350" y="3848100"/>
          <p14:tracePt t="38152" x="4343400" y="3848100"/>
          <p14:tracePt t="38165" x="4352925" y="3838575"/>
          <p14:tracePt t="38177" x="4362450" y="3838575"/>
          <p14:tracePt t="38191" x="4381500" y="3829050"/>
          <p14:tracePt t="38206" x="4419600" y="3819525"/>
          <p14:tracePt t="38223" x="4457700" y="3810000"/>
          <p14:tracePt t="38223" x="4486275" y="3800475"/>
          <p14:tracePt t="38242" x="4514850" y="3800475"/>
          <p14:tracePt t="38256" x="4533900" y="3800475"/>
          <p14:tracePt t="38273" x="4552950" y="3790950"/>
          <p14:tracePt t="38290" x="4562475" y="3781425"/>
          <p14:tracePt t="38307" x="4572000" y="3781425"/>
          <p14:tracePt t="38344" x="4581525" y="3781425"/>
          <p14:tracePt t="38382" x="4591050" y="3781425"/>
          <p14:tracePt t="38471" x="4600575" y="3781425"/>
          <p14:tracePt t="38484" x="4619625" y="3781425"/>
          <p14:tracePt t="38497" x="4638675" y="3790950"/>
          <p14:tracePt t="38509" x="4657725" y="3800475"/>
          <p14:tracePt t="38523" x="4686300" y="3800475"/>
          <p14:tracePt t="38539" x="4695825" y="3810000"/>
          <p14:tracePt t="38556" x="4705350" y="3819525"/>
          <p14:tracePt t="38556" x="4714875" y="3819525"/>
          <p14:tracePt t="38574" x="4724400" y="3829050"/>
          <p14:tracePt t="38589" x="4733925" y="3829050"/>
          <p14:tracePt t="38606" x="4733925" y="3838575"/>
          <p14:tracePt t="38624" x="4743450" y="3838575"/>
          <p14:tracePt t="38639" x="4752975" y="3848100"/>
          <p14:tracePt t="38676" x="4752975" y="3857625"/>
          <p14:tracePt t="38741" x="4762500" y="3857625"/>
          <p14:tracePt t="38753" x="4772025" y="3857625"/>
          <p14:tracePt t="38765" x="4781550" y="3867150"/>
          <p14:tracePt t="38778" x="4800600" y="3876675"/>
          <p14:tracePt t="38791" x="4810125" y="3876675"/>
          <p14:tracePt t="38806" x="4819650" y="3886200"/>
          <p14:tracePt t="38822" x="4829175" y="3895725"/>
          <p14:tracePt t="38839" x="4838700" y="3905250"/>
          <p14:tracePt t="38856" x="4848225" y="3905250"/>
          <p14:tracePt t="38872" x="4857750" y="3905250"/>
          <p14:tracePt t="38888" x="4857750" y="3924300"/>
          <p14:tracePt t="39796" x="4876800" y="3924300"/>
          <p14:tracePt t="40211" x="4895850" y="3924300"/>
          <p14:tracePt t="40224" x="4933950" y="3924300"/>
          <p14:tracePt t="40237" x="4991100" y="3924300"/>
          <p14:tracePt t="40249" x="5048250" y="3924300"/>
          <p14:tracePt t="40262" x="5076825" y="3924300"/>
          <p14:tracePt t="40275" x="5095875" y="3924300"/>
          <p14:tracePt t="40289" x="5105400" y="3924300"/>
          <p14:tracePt t="40304" x="5114925" y="3924300"/>
          <p14:tracePt t="40320" x="5133975" y="3924300"/>
          <p14:tracePt t="40337" x="5153025" y="3924300"/>
          <p14:tracePt t="40354" x="5172075" y="3924300"/>
          <p14:tracePt t="40370" x="5181600" y="3924300"/>
          <p14:tracePt t="40387" x="5200650" y="3924300"/>
          <p14:tracePt t="40405" x="5210175" y="3924300"/>
          <p14:tracePt t="40420" x="5219700" y="3924300"/>
          <p14:tracePt t="40441" x="5229225" y="3924300"/>
          <p14:tracePt t="40468" x="5238750" y="3924300"/>
          <p14:tracePt t="40493" x="5248275" y="3924300"/>
          <p14:tracePt t="40518" x="5257800" y="3924300"/>
          <p14:tracePt t="40544" x="5267325" y="3924300"/>
          <p14:tracePt t="40570" x="5276850" y="3924300"/>
          <p14:tracePt t="40595" x="5286375" y="3924300"/>
          <p14:tracePt t="40608" x="5295900" y="3924300"/>
          <p14:tracePt t="40634" x="5305425" y="3924300"/>
          <p14:tracePt t="40646" x="5314950" y="3924300"/>
          <p14:tracePt t="40672" x="5324475" y="3924300"/>
          <p14:tracePt t="40684" x="5334000" y="3924300"/>
          <p14:tracePt t="40799" x="5353050" y="3924300"/>
          <p14:tracePt t="40927" x="5362575" y="3933825"/>
          <p14:tracePt t="40940" x="5372100" y="3943350"/>
          <p14:tracePt t="40954" x="5391150" y="3943350"/>
          <p14:tracePt t="40966" x="5419725" y="3962400"/>
          <p14:tracePt t="40978" x="5429250" y="3962400"/>
          <p14:tracePt t="40991" x="5438775" y="3971925"/>
          <p14:tracePt t="41005" x="5448300" y="3971925"/>
          <p14:tracePt t="41019" x="5457825" y="3981450"/>
          <p14:tracePt t="41037" x="5467350" y="3981450"/>
          <p14:tracePt t="50235" x="5457825" y="3981450"/>
          <p14:tracePt t="50833" x="5391150" y="3971925"/>
          <p14:tracePt t="50846" x="5305425" y="3914775"/>
          <p14:tracePt t="50859" x="5181600" y="3848100"/>
          <p14:tracePt t="50872" x="5067300" y="3743325"/>
          <p14:tracePt t="50884" x="4991100" y="3638550"/>
          <p14:tracePt t="50897" x="4924425" y="3448050"/>
          <p14:tracePt t="50910" x="4895850" y="3324225"/>
          <p14:tracePt t="50924" x="4895850" y="3152775"/>
          <p14:tracePt t="50940" x="4895850" y="3038475"/>
          <p14:tracePt t="50957" x="4895850" y="2867025"/>
          <p14:tracePt t="50975" x="4895850" y="2781300"/>
          <p14:tracePt t="50990" x="4933950" y="2695575"/>
          <p14:tracePt t="51007" x="5000625" y="2619375"/>
          <p14:tracePt t="51007" x="5105400" y="2524125"/>
          <p14:tracePt t="51025" x="5238750" y="2447925"/>
          <p14:tracePt t="51041" x="5410200" y="2352675"/>
          <p14:tracePt t="51056" x="5629275" y="2266950"/>
          <p14:tracePt t="51074" x="5895975" y="2228850"/>
          <p14:tracePt t="51092" x="6019800" y="2228850"/>
          <p14:tracePt t="51108" x="6105525" y="2238375"/>
          <p14:tracePt t="51123" x="6305550" y="2314575"/>
          <p14:tracePt t="51141" x="6381750" y="2343150"/>
          <p14:tracePt t="51157" x="6448425" y="2352675"/>
          <p14:tracePt t="51173" x="6534150" y="2371725"/>
          <p14:tracePt t="51192" x="6572250" y="2381250"/>
          <p14:tracePt t="51206" x="6629400" y="2390775"/>
          <p14:tracePt t="51224" x="6677025" y="2400300"/>
          <p14:tracePt t="51239" x="6734175" y="2428875"/>
          <p14:tracePt t="51260" x="6781800" y="2400300"/>
          <p14:tracePt t="51563" x="6905625" y="2352675"/>
          <p14:tracePt t="51575" x="7153275" y="2247900"/>
          <p14:tracePt t="51588" x="7410450" y="2171700"/>
          <p14:tracePt t="51600" x="7534275" y="2143125"/>
          <p14:tracePt t="51613" x="7648575" y="2124075"/>
          <p14:tracePt t="51625" x="7848600" y="2095500"/>
          <p14:tracePt t="51639" x="7991475" y="2085975"/>
          <p14:tracePt t="51657" x="8162925" y="2085975"/>
          <p14:tracePt t="51672" x="8305800" y="2085975"/>
          <p14:tracePt t="51672" x="8391525" y="2085975"/>
          <p14:tracePt t="51693" x="8467725" y="2085975"/>
          <p14:tracePt t="51705" x="8543925" y="2095500"/>
          <p14:tracePt t="51723" x="8610600" y="2105025"/>
          <p14:tracePt t="51741" x="8677275" y="2143125"/>
          <p14:tracePt t="51759" x="8696325" y="2152650"/>
          <p14:tracePt t="51774" x="8705850" y="2162175"/>
          <p14:tracePt t="51791" x="8753475" y="2190750"/>
          <p14:tracePt t="51809" x="8772525" y="2200275"/>
          <p14:tracePt t="51825" x="8801100" y="2219325"/>
          <p14:tracePt t="51840" x="8839200" y="2257425"/>
          <p14:tracePt t="51861" x="8848725" y="2266950"/>
          <p14:tracePt t="51873" x="8867775" y="2286000"/>
          <p14:tracePt t="51890" x="8877300" y="2305050"/>
          <p14:tracePt t="51907" x="8877300" y="2324100"/>
          <p14:tracePt t="51924" x="8877300" y="2333625"/>
          <p14:tracePt t="51940" x="8886825" y="2333625"/>
          <p14:tracePt t="51956" x="8886825" y="2343150"/>
          <p14:tracePt t="51985" x="8886825" y="2352675"/>
          <p14:tracePt t="51998" x="8886825" y="2362200"/>
          <p14:tracePt t="52025" x="8896350" y="2371725"/>
          <p14:tracePt t="52036" x="8896350" y="2381250"/>
          <p14:tracePt t="52049" x="8896350" y="2390775"/>
          <p14:tracePt t="52062" x="8896350" y="2400300"/>
          <p14:tracePt t="52075" x="8896350" y="2409825"/>
          <p14:tracePt t="52090" x="8896350" y="2428875"/>
          <p14:tracePt t="52106" x="8896350" y="2457450"/>
          <p14:tracePt t="52124" x="8896350" y="2486025"/>
          <p14:tracePt t="52140" x="8877300" y="2495550"/>
          <p14:tracePt t="52156" x="8867775" y="2505075"/>
          <p14:tracePt t="52173" x="8829675" y="2533650"/>
          <p14:tracePt t="52192" x="8820150" y="2543175"/>
          <p14:tracePt t="52206" x="8791575" y="2552700"/>
          <p14:tracePt t="52223" x="8791575" y="2562225"/>
          <p14:tracePt t="52223" x="8782050" y="2571750"/>
          <p14:tracePt t="52243" x="8772525" y="2571750"/>
          <p14:tracePt t="52256" x="8763000" y="2581275"/>
          <p14:tracePt t="52273" x="8753475" y="2581275"/>
          <p14:tracePt t="52317" x="8772525" y="2581275"/>
          <p14:tracePt t="52933" x="8801100" y="2581275"/>
          <p14:tracePt t="52945" x="8848725" y="2581275"/>
          <p14:tracePt t="52957" x="8905875" y="2581275"/>
          <p14:tracePt t="52972" x="8953500" y="2581275"/>
          <p14:tracePt t="52988" x="9020175" y="2581275"/>
          <p14:tracePt t="53005" x="9115425" y="2600325"/>
          <p14:tracePt t="53023" x="9134475" y="2609850"/>
          <p14:tracePt t="53038" x="9144000" y="2619375"/>
          <p14:tracePt t="53055" x="9163050" y="2638425"/>
          <p14:tracePt t="53074" x="9163050" y="2647950"/>
          <p14:tracePt t="53098" x="9172575" y="2647950"/>
          <p14:tracePt t="53112" x="9172575" y="2657475"/>
          <p14:tracePt t="53149" x="9172575" y="2667000"/>
          <p14:tracePt t="53213" x="9163050" y="2667000"/>
          <p14:tracePt t="53239" x="9115425" y="2686050"/>
          <p14:tracePt t="53252" x="8953500" y="2724150"/>
          <p14:tracePt t="53265" x="8353425" y="2943225"/>
          <p14:tracePt t="53276" x="7877175" y="3152775"/>
          <p14:tracePt t="53290" x="7458075" y="3352800"/>
          <p14:tracePt t="53305" x="7229475" y="3457575"/>
          <p14:tracePt t="53321" x="6981825" y="3600450"/>
          <p14:tracePt t="53338" x="6619875" y="3838575"/>
          <p14:tracePt t="53355" x="6534150" y="3867150"/>
          <p14:tracePt t="53372" x="6467475" y="3905250"/>
          <p14:tracePt t="53388" x="6410325" y="3924300"/>
          <p14:tracePt t="53406" x="6391275" y="3924300"/>
          <p14:tracePt t="53421" x="6381750" y="3924300"/>
          <p14:tracePt t="53712" x="6353175" y="3924300"/>
          <p14:tracePt t="53725" x="6296025" y="3924300"/>
          <p14:tracePt t="53737" x="6096000" y="3886200"/>
          <p14:tracePt t="53752" x="5762625" y="3810000"/>
          <p14:tracePt t="53764" x="5514975" y="3762375"/>
          <p14:tracePt t="53776" x="5267325" y="3733800"/>
          <p14:tracePt t="53789" x="5143500" y="3714750"/>
          <p14:tracePt t="53804" x="5019675" y="3714750"/>
          <p14:tracePt t="53821" x="4905375" y="3714750"/>
          <p14:tracePt t="53837" x="4752975" y="3714750"/>
          <p14:tracePt t="53854" x="4648200" y="3714750"/>
          <p14:tracePt t="53871" x="4524375" y="3714750"/>
          <p14:tracePt t="53887" x="4314825" y="3762375"/>
          <p14:tracePt t="53905" x="4200525" y="3790950"/>
          <p14:tracePt t="53921" x="4105275" y="3800475"/>
          <p14:tracePt t="53937" x="3981450" y="3810000"/>
          <p14:tracePt t="53956" x="3905250" y="3810000"/>
          <p14:tracePt t="53970" x="3838575" y="3810000"/>
          <p14:tracePt t="53987" x="3771900" y="3810000"/>
          <p14:tracePt t="54005" x="3714750" y="3810000"/>
          <p14:tracePt t="54021" x="3695700" y="3810000"/>
          <p14:tracePt t="54037" x="3686175" y="3810000"/>
          <p14:tracePt t="54054" x="3676650" y="3810000"/>
          <p14:tracePt t="54070" x="3667125" y="3810000"/>
          <p14:tracePt t="54087" x="3667125" y="3800475"/>
          <p14:tracePt t="54104" x="3695700" y="3800475"/>
          <p14:tracePt t="54224" x="3800475" y="3800475"/>
          <p14:tracePt t="54236" x="3924300" y="3800475"/>
          <p14:tracePt t="54252" x="4076700" y="3800475"/>
          <p14:tracePt t="54262" x="4257675" y="3800475"/>
          <p14:tracePt t="54275" x="4371975" y="3800475"/>
          <p14:tracePt t="54288" x="4448175" y="3810000"/>
          <p14:tracePt t="54303" x="4543425" y="3819525"/>
          <p14:tracePt t="54320" x="4724400" y="3838575"/>
          <p14:tracePt t="54338" x="4762500" y="3838575"/>
          <p14:tracePt t="54353" x="4791075" y="3848100"/>
          <p14:tracePt t="54370" x="4838700" y="3848100"/>
          <p14:tracePt t="54387" x="4914900" y="3857625"/>
          <p14:tracePt t="54404" x="4933950" y="3857625"/>
          <p14:tracePt t="54420" x="4953000" y="3857625"/>
          <p14:tracePt t="54437" x="4991100" y="3867150"/>
          <p14:tracePt t="54454" x="5000625" y="3867150"/>
          <p14:tracePt t="54479" x="5010150" y="3867150"/>
          <p14:tracePt t="54493" x="5019675" y="3867150"/>
          <p14:tracePt t="54517" x="5029200" y="3867150"/>
          <p14:tracePt t="54530" x="5038725" y="3867150"/>
          <p14:tracePt t="54595" x="5048250" y="3867150"/>
          <p14:tracePt t="54633" x="5067300" y="3867150"/>
          <p14:tracePt t="54658" x="5076825" y="3867150"/>
          <p14:tracePt t="54671" x="5095875" y="3867150"/>
          <p14:tracePt t="54696" x="5105400" y="3867150"/>
          <p14:tracePt t="54710" x="5114925" y="3867150"/>
          <p14:tracePt t="54722" x="5133975" y="3867150"/>
          <p14:tracePt t="54736" x="5143500" y="3867150"/>
          <p14:tracePt t="54761" x="5153025" y="3867150"/>
          <p14:tracePt t="54799" x="5162550" y="3867150"/>
          <p14:tracePt t="54837" x="5172075" y="3867150"/>
          <p14:tracePt t="54888" x="5172075" y="3876675"/>
          <p14:tracePt t="54914" x="5181600" y="3876675"/>
          <p14:tracePt t="54926" x="5200650" y="3876675"/>
          <p14:tracePt t="54940" x="5219700" y="3876675"/>
          <p14:tracePt t="54952" x="5257800" y="3876675"/>
          <p14:tracePt t="54964" x="5286375" y="3876675"/>
          <p14:tracePt t="54977" x="5314950" y="3876675"/>
          <p14:tracePt t="54991" x="5343525" y="3886200"/>
          <p14:tracePt t="55004" x="5372100" y="3886200"/>
          <p14:tracePt t="55020" x="5410200" y="3895725"/>
          <p14:tracePt t="55036" x="5448300" y="3895725"/>
          <p14:tracePt t="55053" x="5505450" y="3895725"/>
          <p14:tracePt t="55069" x="5524500" y="3895725"/>
          <p14:tracePt t="55086" x="5534025" y="3895725"/>
          <p14:tracePt t="55106" x="5543550" y="3895725"/>
          <p14:tracePt t="55145" x="5534025" y="3895725"/>
          <p14:tracePt t="55720" x="5524500" y="3895725"/>
          <p14:tracePt t="55747" x="5514975" y="3895725"/>
          <p14:tracePt t="55758" x="5505450" y="3895725"/>
          <p14:tracePt t="55771" x="5486400" y="3895725"/>
          <p14:tracePt t="55797" x="5476875" y="3895725"/>
          <p14:tracePt t="55809" x="5467350" y="3895725"/>
          <p14:tracePt t="55822" x="5448300" y="3895725"/>
          <p14:tracePt t="55836" x="5419725" y="3895725"/>
          <p14:tracePt t="55851" x="5362575" y="3895725"/>
          <p14:tracePt t="55868" x="5219700" y="3895725"/>
          <p14:tracePt t="55886" x="5181600" y="3895725"/>
          <p14:tracePt t="55901" x="5153025" y="3895725"/>
          <p14:tracePt t="55918" x="5114925" y="3886200"/>
          <p14:tracePt t="55935" x="5086350" y="3886200"/>
          <p14:tracePt t="55952" x="5076825" y="3886200"/>
          <p14:tracePt t="55968" x="5067300" y="3886200"/>
          <p14:tracePt t="55984" x="5057775" y="3886200"/>
          <p14:tracePt t="56001" x="5048250" y="3886200"/>
          <p14:tracePt t="56018" x="5048250" y="3876675"/>
          <p14:tracePt t="56321" x="5057775" y="3876675"/>
          <p14:tracePt t="56360" x="5067300" y="3867150"/>
          <p14:tracePt t="56385" x="5076825" y="3867150"/>
          <p14:tracePt t="56410" x="5095875" y="3857625"/>
          <p14:tracePt t="56423" x="5105400" y="3848100"/>
          <p14:tracePt t="56436" x="5153025" y="3838575"/>
          <p14:tracePt t="56448" x="5238750" y="3819525"/>
          <p14:tracePt t="56462" x="5314950" y="3800475"/>
          <p14:tracePt t="56474" x="5381625" y="3790950"/>
          <p14:tracePt t="56486" x="5448300" y="3771900"/>
          <p14:tracePt t="56500" x="5534025" y="3762375"/>
          <p14:tracePt t="56518" x="5581650" y="3752850"/>
          <p14:tracePt t="56534" x="5638800" y="3752850"/>
          <p14:tracePt t="56552" x="5648325" y="3752850"/>
          <p14:tracePt t="56567" x="5657850" y="3752850"/>
          <p14:tracePt t="56584" x="5667375" y="3752850"/>
          <p14:tracePt t="56603" x="5648325" y="3752850"/>
          <p14:tracePt t="56794" x="5638800" y="3752850"/>
          <p14:tracePt t="56806" x="5610225" y="3752850"/>
          <p14:tracePt t="56820" x="5543550" y="3762375"/>
          <p14:tracePt t="56833" x="5381625" y="3790950"/>
          <p14:tracePt t="56846" x="5229225" y="3810000"/>
          <p14:tracePt t="56858" x="5143500" y="3819525"/>
          <p14:tracePt t="56872" x="5095875" y="3819525"/>
          <p14:tracePt t="56884" x="5057775" y="3829050"/>
          <p14:tracePt t="56900" x="5029200" y="3829050"/>
          <p14:tracePt t="56917" x="5000625" y="3838575"/>
          <p14:tracePt t="56917" x="4981575" y="3838575"/>
          <p14:tracePt t="56936" x="4962525" y="3838575"/>
          <p14:tracePt t="56950" x="4953000" y="3838575"/>
          <p14:tracePt t="56967" x="4943475" y="3838575"/>
          <p14:tracePt t="56984" x="4933950" y="3838575"/>
          <p14:tracePt t="57000" x="4924425" y="3838575"/>
          <p14:tracePt t="57036" x="4914900" y="3848100"/>
          <p14:tracePt t="57050" x="4905375" y="3848100"/>
          <p14:tracePt t="57088" x="4895850" y="3857625"/>
          <p14:tracePt t="57126" x="4886325" y="3857625"/>
          <p14:tracePt t="57165" x="4876800" y="3857625"/>
          <p14:tracePt t="57177" x="4867275" y="3857625"/>
          <p14:tracePt t="57228" x="4848225" y="3867150"/>
          <p14:tracePt t="57254" x="4838700" y="3867150"/>
          <p14:tracePt t="57267" x="4819650" y="3876675"/>
          <p14:tracePt t="57279" x="4791075" y="3876675"/>
          <p14:tracePt t="57292" x="4762500" y="3886200"/>
          <p14:tracePt t="57304" x="4733925" y="3895725"/>
          <p14:tracePt t="57318" x="4686300" y="3914775"/>
          <p14:tracePt t="57333" x="4629150" y="3933825"/>
          <p14:tracePt t="57349" x="4552950" y="3952875"/>
          <p14:tracePt t="57366" x="4457700" y="3990975"/>
          <p14:tracePt t="57383" x="4448175" y="3990975"/>
          <p14:tracePt t="57399" x="4419600" y="3990975"/>
          <p14:tracePt t="57417" x="4400550" y="4000500"/>
          <p14:tracePt t="57435" x="4410075" y="4000500"/>
          <p14:tracePt t="57727" x="4419600" y="4000500"/>
          <p14:tracePt t="57741" x="4429125" y="4000500"/>
          <p14:tracePt t="57754" x="4457700" y="4000500"/>
          <p14:tracePt t="57766" x="4486275" y="4000500"/>
          <p14:tracePt t="57778" x="4543425" y="4000500"/>
          <p14:tracePt t="57791" x="4610100" y="4000500"/>
          <p14:tracePt t="57804" x="4695825" y="4000500"/>
          <p14:tracePt t="57818" x="4800600" y="4000500"/>
          <p14:tracePt t="57832" x="4886325" y="3990975"/>
          <p14:tracePt t="57849" x="4943475" y="3990975"/>
          <p14:tracePt t="57867" x="5067300" y="3981450"/>
          <p14:tracePt t="57883" x="5124450" y="3981450"/>
          <p14:tracePt t="57899" x="5162550" y="3981450"/>
          <p14:tracePt t="57916" x="5210175" y="3971925"/>
          <p14:tracePt t="57933" x="5229225" y="3971925"/>
          <p14:tracePt t="57949" x="5248275" y="3971925"/>
          <p14:tracePt t="57966" x="5267325" y="3971925"/>
          <p14:tracePt t="57985" x="5276850" y="3971925"/>
          <p14:tracePt t="57998" x="5286375" y="3971925"/>
          <p14:tracePt t="58021" x="5295900" y="3971925"/>
          <p14:tracePt t="58072" x="5286375" y="3971925"/>
          <p14:tracePt t="58303" x="5267325" y="3971925"/>
          <p14:tracePt t="58317" x="5238750" y="3971925"/>
          <p14:tracePt t="58328" x="5162550" y="3971925"/>
          <p14:tracePt t="58342" x="5038725" y="3971925"/>
          <p14:tracePt t="58354" x="4924425" y="3971925"/>
          <p14:tracePt t="58367" x="4752975" y="3971925"/>
          <p14:tracePt t="58381" x="4591050" y="3971925"/>
          <p14:tracePt t="58398" x="4476750" y="3971925"/>
          <p14:tracePt t="58415" x="4162425" y="3990975"/>
          <p14:tracePt t="58434" x="4019550" y="4019550"/>
          <p14:tracePt t="58448" x="3781425" y="4076700"/>
          <p14:tracePt t="58465" x="3448050" y="4181475"/>
          <p14:tracePt t="58483" x="3324225" y="4210050"/>
          <p14:tracePt t="58498" x="3248025" y="4257675"/>
          <p14:tracePt t="58515" x="3181350" y="4276725"/>
          <p14:tracePt t="58534" x="3171825" y="4286250"/>
          <p14:tracePt t="58548" x="3162300" y="4286250"/>
          <p14:tracePt t="58565" x="3152775" y="4286250"/>
          <p14:tracePt t="58891" x="3133725" y="4286250"/>
          <p14:tracePt t="58904" x="3124200" y="4286250"/>
          <p14:tracePt t="58916" x="3086100" y="4286250"/>
          <p14:tracePt t="58929" x="2981325" y="4286250"/>
          <p14:tracePt t="58941" x="2838450" y="4314825"/>
          <p14:tracePt t="58954" x="2657475" y="4381500"/>
          <p14:tracePt t="58967" x="2457450" y="4457700"/>
          <p14:tracePt t="58982" x="2295525" y="4543425"/>
          <p14:tracePt t="58998" x="2190750" y="4581525"/>
          <p14:tracePt t="59014" x="1895475" y="4724400"/>
          <p14:tracePt t="59033" x="1828800" y="4762500"/>
          <p14:tracePt t="59047" x="1762125" y="4819650"/>
          <p14:tracePt t="59064" x="1714500" y="4848225"/>
          <p14:tracePt t="59082" x="1600200" y="4895850"/>
          <p14:tracePt t="59098" x="1543050" y="4924425"/>
          <p14:tracePt t="59114" x="1504950" y="4943475"/>
          <p14:tracePt t="59131" x="1447800" y="4962525"/>
          <p14:tracePt t="59148" x="1428750" y="4962525"/>
          <p14:tracePt t="59164" x="1390650" y="4972050"/>
          <p14:tracePt t="59180" x="1285875" y="4972050"/>
          <p14:tracePt t="59199" x="1219200" y="4981575"/>
          <p14:tracePt t="59213" x="1181100" y="4981575"/>
          <p14:tracePt t="59231" x="1133475" y="4981575"/>
          <p14:tracePt t="59231" x="1066800" y="4981575"/>
          <p14:tracePt t="59252" x="1009650" y="4981575"/>
          <p14:tracePt t="59264" x="981075" y="4981575"/>
          <p14:tracePt t="59281" x="962025" y="4981575"/>
          <p14:tracePt t="59297" x="942975" y="4981575"/>
          <p14:tracePt t="59314" x="933450" y="4981575"/>
          <p14:tracePt t="59352" x="933450" y="4972050"/>
          <p14:tracePt t="59402" x="933450" y="4962525"/>
          <p14:tracePt t="59491" x="942975" y="4962525"/>
          <p14:tracePt t="59517" x="952500" y="4962525"/>
          <p14:tracePt t="59530" x="971550" y="4962525"/>
          <p14:tracePt t="59542" x="1000125" y="4953000"/>
          <p14:tracePt t="59555" x="1038225" y="4943475"/>
          <p14:tracePt t="59568" x="1066800" y="4933950"/>
          <p14:tracePt t="59582" x="1114425" y="4933950"/>
          <p14:tracePt t="59598" x="1219200" y="4924425"/>
          <p14:tracePt t="59614" x="1323975" y="4924425"/>
          <p14:tracePt t="59630" x="1476375" y="4924425"/>
          <p14:tracePt t="59648" x="1524000" y="4924425"/>
          <p14:tracePt t="59663" x="1581150" y="4924425"/>
          <p14:tracePt t="59680" x="1638300" y="4924425"/>
          <p14:tracePt t="59697" x="1647825" y="4924425"/>
          <p14:tracePt t="59713" x="1657350" y="4924425"/>
          <p14:tracePt t="59730" x="1666875" y="4924425"/>
          <p14:tracePt t="60234" x="1676400" y="4924425"/>
          <p14:tracePt t="60272" x="1685925" y="4924425"/>
          <p14:tracePt t="60284" x="1704975" y="4924425"/>
          <p14:tracePt t="60297" x="1771650" y="4924425"/>
          <p14:tracePt t="60311" x="1857375" y="4943475"/>
          <p14:tracePt t="60324" x="1924050" y="4962525"/>
          <p14:tracePt t="60336" x="1971675" y="4972050"/>
          <p14:tracePt t="60349" x="1990725" y="4981575"/>
          <p14:tracePt t="60363" x="2009775" y="4981575"/>
          <p14:tracePt t="60379" x="2019300" y="4991100"/>
          <p14:tracePt t="60396" x="2038350" y="4991100"/>
          <p14:tracePt t="60414" x="2047875" y="4991100"/>
          <p14:tracePt t="60438" x="2057400" y="4991100"/>
          <p14:tracePt t="60503" x="2066925" y="4991100"/>
          <p14:tracePt t="60527" x="2076450" y="4991100"/>
          <p14:tracePt t="60553" x="2085975" y="4991100"/>
          <p14:tracePt t="60565" x="2105025" y="4991100"/>
          <p14:tracePt t="60578" x="2114550" y="4991100"/>
          <p14:tracePt t="60604" x="2133600" y="4991100"/>
          <p14:tracePt t="60617" x="2143125" y="4991100"/>
          <p14:tracePt t="60642" x="2152650" y="5000625"/>
          <p14:tracePt t="60655" x="2171700" y="5000625"/>
          <p14:tracePt t="60668" x="2190750" y="5000625"/>
          <p14:tracePt t="60694" x="2200275" y="5000625"/>
          <p14:tracePt t="60719" x="2181225" y="5000625"/>
          <p14:tracePt t="60861" x="2171700" y="5000625"/>
          <p14:tracePt t="60874" x="2162175" y="5000625"/>
          <p14:tracePt t="60886" x="2152650" y="5000625"/>
          <p14:tracePt t="60898" x="2133600" y="5000625"/>
          <p14:tracePt t="60912" x="2124075" y="4991100"/>
          <p14:tracePt t="60928" x="2114550" y="4991100"/>
          <p14:tracePt t="60946" x="2095500" y="4981575"/>
          <p14:tracePt t="60964" x="2076450" y="4981575"/>
          <p14:tracePt t="60978" x="2057400" y="4972050"/>
          <p14:tracePt t="61001" x="2047875" y="4962525"/>
          <p14:tracePt t="61014" x="2019300" y="4962525"/>
          <p14:tracePt t="61029" x="2000250" y="4962525"/>
          <p14:tracePt t="61045" x="1981200" y="4962525"/>
          <p14:tracePt t="61061" x="1876425" y="4933950"/>
          <p14:tracePt t="61079" x="1809750" y="4924425"/>
          <p14:tracePt t="61095" x="1752600" y="4914900"/>
          <p14:tracePt t="61111" x="1657350" y="4895850"/>
          <p14:tracePt t="61129" x="1600200" y="4895850"/>
          <p14:tracePt t="61145" x="1533525" y="4886325"/>
          <p14:tracePt t="61161" x="1438275" y="4876800"/>
          <p14:tracePt t="61181" x="1409700" y="4867275"/>
          <p14:tracePt t="61194" x="1390650" y="4867275"/>
          <p14:tracePt t="61211" x="1381125" y="4867275"/>
          <p14:tracePt t="61228" x="1362075" y="4857750"/>
          <p14:tracePt t="61247" x="1343025" y="4848225"/>
          <p14:tracePt t="61261" x="1333500" y="4838700"/>
          <p14:tracePt t="61295" x="1333500" y="4829175"/>
          <p14:tracePt t="61435" x="1343025" y="4829175"/>
          <p14:tracePt t="61538" x="1352550" y="4829175"/>
          <p14:tracePt t="61551" x="1362075" y="4829175"/>
          <p14:tracePt t="61576" x="1371600" y="4829175"/>
          <p14:tracePt t="61589" x="1381125" y="4829175"/>
          <p14:tracePt t="61601" x="1390650" y="4829175"/>
          <p14:tracePt t="61614" x="1419225" y="4829175"/>
          <p14:tracePt t="61628" x="1447800" y="4829175"/>
          <p14:tracePt t="61644" x="1485900" y="4829175"/>
          <p14:tracePt t="61661" x="1533525" y="4829175"/>
          <p14:tracePt t="61679" x="1543050" y="4829175"/>
          <p14:tracePt t="61694" x="1552575" y="4829175"/>
          <p14:tracePt t="61711" x="1571625" y="4829175"/>
          <p14:tracePt t="61729" x="1628775" y="4829175"/>
          <p14:tracePt t="61744" x="1676400" y="4829175"/>
          <p14:tracePt t="61761" x="1714500" y="4829175"/>
          <p14:tracePt t="61777" x="1790700" y="4838700"/>
          <p14:tracePt t="61795" x="1828800" y="4838700"/>
          <p14:tracePt t="61810" x="1905000" y="4838700"/>
          <p14:tracePt t="61827" x="2095500" y="4838700"/>
          <p14:tracePt t="61845" x="2219325" y="4838700"/>
          <p14:tracePt t="61860" x="2428875" y="4838700"/>
          <p14:tracePt t="61877" x="2514600" y="4838700"/>
          <p14:tracePt t="61877" x="2619375" y="4838700"/>
          <p14:tracePt t="61896" x="2762250" y="4848225"/>
          <p14:tracePt t="61910" x="2838450" y="4857750"/>
          <p14:tracePt t="61927" x="2876550" y="4867275"/>
          <p14:tracePt t="61944" x="2981325" y="4886325"/>
          <p14:tracePt t="61961" x="3181350" y="4924425"/>
          <p14:tracePt t="61977" x="3228975" y="4895850"/>
          <p14:tracePt t="62266" x="3429000" y="4772025"/>
          <p14:tracePt t="62279" x="4886325" y="4010025"/>
          <p14:tracePt t="62292" x="5743575" y="3629025"/>
          <p14:tracePt t="62305" x="6515100" y="3333750"/>
          <p14:tracePt t="62317" x="7419975" y="3095625"/>
          <p14:tracePt t="62330" x="8248650" y="2971800"/>
          <p14:tracePt t="62344" x="9029700" y="2914650"/>
          <p14:tracePt t="62360" x="9448800" y="2876550"/>
          <p14:tracePt t="62377" x="9848850" y="2838450"/>
          <p14:tracePt t="62377" x="10220325" y="2809875"/>
          <p14:tracePt t="62396" x="10487025" y="2790825"/>
          <p14:tracePt t="62410" x="10677525" y="2781300"/>
          <p14:tracePt t="62426" x="10772775" y="2771775"/>
          <p14:tracePt t="62426" x="10801350" y="2762250"/>
          <p14:tracePt t="62445" x="10820400" y="2762250"/>
          <p14:tracePt t="62460" x="10820400" y="2752725"/>
          <p14:tracePt t="62842" x="10810875" y="2743200"/>
          <p14:tracePt t="62879" x="10801350" y="2733675"/>
          <p14:tracePt t="62893" x="10791825" y="2733675"/>
          <p14:tracePt t="62905" x="10772775" y="2724150"/>
          <p14:tracePt t="62918" x="10744200" y="2714625"/>
          <p14:tracePt t="62932" x="10696575" y="2714625"/>
          <p14:tracePt t="62944" x="10620375" y="2714625"/>
          <p14:tracePt t="62959" x="10534650" y="2714625"/>
          <p14:tracePt t="62976" x="10429875" y="2714625"/>
          <p14:tracePt t="62992" x="10229850" y="2714625"/>
          <p14:tracePt t="63010" x="10163175" y="2724150"/>
          <p14:tracePt t="63026" x="10096500" y="2733675"/>
          <p14:tracePt t="63042" x="9991725" y="2752725"/>
          <p14:tracePt t="63060" x="9934575" y="2762250"/>
          <p14:tracePt t="63076" x="9886950" y="2771775"/>
          <p14:tracePt t="63093" x="9858375" y="2781300"/>
          <p14:tracePt t="63093" x="9829800" y="2781300"/>
          <p14:tracePt t="63111" x="9810750" y="2790825"/>
          <p14:tracePt t="63126" x="9782175" y="2790825"/>
          <p14:tracePt t="63142" x="9772650" y="2790825"/>
          <p14:tracePt t="63174" x="9791700" y="2781300"/>
          <p14:tracePt t="63263" x="9915525" y="2752725"/>
          <p14:tracePt t="63276" x="10296525" y="2686050"/>
          <p14:tracePt t="63288" x="10848975" y="2628900"/>
          <p14:tracePt t="63302" x="11039475" y="2600325"/>
          <p14:tracePt t="63315" x="11306175" y="2581275"/>
          <p14:tracePt t="63327" x="11449050" y="2571750"/>
          <p14:tracePt t="63342" x="11534775" y="2571750"/>
          <p14:tracePt t="63359" x="11620500" y="2571750"/>
          <p14:tracePt t="63375" x="11744325" y="2571750"/>
          <p14:tracePt t="63392" x="11763375" y="2581275"/>
          <p14:tracePt t="63408" x="11772900" y="2600325"/>
          <p14:tracePt t="63425" x="11791950" y="2609850"/>
          <p14:tracePt t="63443" x="11696700" y="2619375"/>
          <p14:tracePt t="63687" x="11010900" y="2714625"/>
          <p14:tracePt t="63699" x="9105900" y="2905125"/>
          <p14:tracePt t="63711" x="8629650" y="2962275"/>
          <p14:tracePt t="63725" x="8001000" y="3038475"/>
          <p14:tracePt t="63741" x="7391400" y="3133725"/>
          <p14:tracePt t="63758" x="6562725" y="3371850"/>
          <p14:tracePt t="63776" x="6534150" y="3400425"/>
          <p14:tracePt t="63791" x="6496050" y="3448050"/>
          <p14:tracePt t="63808" x="6477000" y="3495675"/>
          <p14:tracePt t="63808" x="6467475" y="3505200"/>
          <p14:tracePt t="63826" x="6467475" y="3514725"/>
          <p14:tracePt t="63841" x="6448425" y="3514725"/>
          <p14:tracePt t="63858" x="6438900" y="3514725"/>
          <p14:tracePt t="64134" x="6419850" y="3514725"/>
          <p14:tracePt t="64146" x="6372225" y="3514725"/>
          <p14:tracePt t="64160" x="6162675" y="3514725"/>
          <p14:tracePt t="64172" x="5572125" y="3514725"/>
          <p14:tracePt t="64185" x="4953000" y="3533775"/>
          <p14:tracePt t="64197" x="4524375" y="3600450"/>
          <p14:tracePt t="64210" x="3990975" y="3714750"/>
          <p14:tracePt t="64225" x="3724275" y="3810000"/>
          <p14:tracePt t="64241" x="3257550" y="3981450"/>
          <p14:tracePt t="64258" x="2505075" y="4333875"/>
          <p14:tracePt t="64275" x="2333625" y="4429125"/>
          <p14:tracePt t="64291" x="2247900" y="4495800"/>
          <p14:tracePt t="64307" x="2133600" y="4591050"/>
          <p14:tracePt t="64326" x="2095500" y="4600575"/>
          <p14:tracePt t="64340" x="2066925" y="4629150"/>
          <p14:tracePt t="64357" x="2047875" y="4638675"/>
          <p14:tracePt t="64374" x="1971675" y="4695825"/>
          <p14:tracePt t="64391" x="1905000" y="4724400"/>
          <p14:tracePt t="64407" x="1828800" y="4762500"/>
          <p14:tracePt t="64424" x="1695450" y="4810125"/>
          <p14:tracePt t="64442" x="1628775" y="4829175"/>
          <p14:tracePt t="64457" x="1543050" y="4838700"/>
          <p14:tracePt t="64474" x="1447800" y="4838700"/>
          <p14:tracePt t="64474" x="1371600" y="4838700"/>
          <p14:tracePt t="64494" x="1314450" y="4838700"/>
          <p14:tracePt t="64507" x="1285875" y="4838700"/>
          <p14:tracePt t="64524" x="1266825" y="4838700"/>
          <p14:tracePt t="64540" x="1285875" y="4829175"/>
          <p14:tracePt t="64697" x="1304925" y="4810125"/>
          <p14:tracePt t="64709" x="1343025" y="4762500"/>
          <p14:tracePt t="64722" x="1409700" y="4686300"/>
          <p14:tracePt t="64735" x="1447800" y="4619625"/>
          <p14:tracePt t="64748" x="1485900" y="4572000"/>
          <p14:tracePt t="64759" x="1495425" y="4552950"/>
          <p14:tracePt t="64774" x="1504950" y="4543425"/>
          <p14:tracePt t="64790" x="1504950" y="4524375"/>
          <p14:tracePt t="64807" x="1514475" y="4505325"/>
          <p14:tracePt t="64825" x="1524000" y="4486275"/>
          <p14:tracePt t="64840" x="1524000" y="4476750"/>
          <p14:tracePt t="64857" x="1524000" y="4467225"/>
          <p14:tracePt t="64875" x="1533525" y="4448175"/>
          <p14:tracePt t="64890" x="1533525" y="4438650"/>
          <p14:tracePt t="64907" x="1543050" y="4438650"/>
          <p14:tracePt t="64923" x="1552575" y="4429125"/>
          <p14:tracePt t="64941" x="1562100" y="4419600"/>
          <p14:tracePt t="64956" x="1581150" y="4419600"/>
          <p14:tracePt t="64973" x="1695450" y="4371975"/>
          <p14:tracePt t="64992" x="1781175" y="4324350"/>
          <p14:tracePt t="65006" x="1857375" y="4267200"/>
          <p14:tracePt t="65023" x="1943100" y="4200525"/>
          <p14:tracePt t="65041" x="2124075" y="4086225"/>
          <p14:tracePt t="65057" x="2171700" y="4038600"/>
          <p14:tracePt t="65073" x="2200275" y="4010025"/>
          <p14:tracePt t="65090" x="2238375" y="3990975"/>
          <p14:tracePt t="65107" x="2247900" y="3990975"/>
          <p14:tracePt t="65124" x="2247900" y="4000500"/>
          <p14:tracePt t="65208" x="2247900" y="4010025"/>
          <p14:tracePt t="65235" x="2247900" y="4019550"/>
          <p14:tracePt t="65247" x="2266950" y="4019550"/>
          <p14:tracePt t="65285" x="2314575" y="4019550"/>
          <p14:tracePt t="65298" x="2409825" y="4019550"/>
          <p14:tracePt t="65312" x="2505075" y="4019550"/>
          <p14:tracePt t="65324" x="2638425" y="4019550"/>
          <p14:tracePt t="65339" x="2724150" y="4019550"/>
          <p14:tracePt t="65356" x="2762250" y="4019550"/>
          <p14:tracePt t="65356" x="2781300" y="4019550"/>
          <p14:tracePt t="65375" x="2800350" y="4019550"/>
          <p14:tracePt t="65389" x="2809875" y="4019550"/>
          <p14:tracePt t="65406" x="2809875" y="4029075"/>
          <p14:tracePt t="65465" x="2809875" y="4038600"/>
          <p14:tracePt t="65490" x="2809875" y="4048125"/>
          <p14:tracePt t="65502" x="2809875" y="4057650"/>
          <p14:tracePt t="65515" x="2790825" y="4076700"/>
          <p14:tracePt t="65541" x="2724150" y="4114800"/>
          <p14:tracePt t="65553" x="2447925" y="4295775"/>
          <p14:tracePt t="65567" x="2133600" y="4495800"/>
          <p14:tracePt t="65579" x="1952625" y="4610100"/>
          <p14:tracePt t="65592" x="1876425" y="4648200"/>
          <p14:tracePt t="65607" x="1800225" y="4714875"/>
          <p14:tracePt t="65623" x="1733550" y="4762500"/>
          <p14:tracePt t="65639" x="1638300" y="4848225"/>
          <p14:tracePt t="65657" x="1609725" y="4876800"/>
          <p14:tracePt t="65673" x="1590675" y="4895850"/>
          <p14:tracePt t="65689" x="1590675" y="4914900"/>
          <p14:tracePt t="65708" x="1590675" y="4924425"/>
          <p14:tracePt t="65732" x="1590675" y="4933950"/>
          <p14:tracePt t="65821" x="1600200" y="4924425"/>
          <p14:tracePt t="66116" x="1619250" y="4924425"/>
          <p14:tracePt t="66128" x="1647825" y="4924425"/>
          <p14:tracePt t="66141" x="1733550" y="4895850"/>
          <p14:tracePt t="66156" x="1905000" y="4857750"/>
          <p14:tracePt t="66172" x="2019300" y="4829175"/>
          <p14:tracePt t="66189" x="2124075" y="4810125"/>
          <p14:tracePt t="66206" x="2181225" y="4791075"/>
          <p14:tracePt t="66222" x="2228850" y="4791075"/>
          <p14:tracePt t="66238" x="2276475" y="4781550"/>
          <p14:tracePt t="66238" x="2295525" y="4781550"/>
          <p14:tracePt t="66258" x="2314575" y="4781550"/>
          <p14:tracePt t="66272" x="2333625" y="4781550"/>
          <p14:tracePt t="66295" x="2343150" y="4781550"/>
          <p14:tracePt t="66321" x="2352675" y="4781550"/>
          <p14:tracePt t="66359" x="2362200" y="4781550"/>
          <p14:tracePt t="66384" x="2371725" y="4781550"/>
          <p14:tracePt t="66397" x="2381250" y="4781550"/>
          <p14:tracePt t="66423" x="2400300" y="4781550"/>
          <p14:tracePt t="66448" x="2400300" y="4772025"/>
          <p14:tracePt t="66461" x="2419350" y="4772025"/>
          <p14:tracePt t="66474" x="2428875" y="4772025"/>
          <p14:tracePt t="66487" x="2447925" y="4772025"/>
          <p14:tracePt t="66500" x="2466975" y="4762500"/>
          <p14:tracePt t="66525" x="2476500" y="4762500"/>
          <p14:tracePt t="66539" x="2495550" y="4752975"/>
          <p14:tracePt t="66551" x="2505075" y="4752975"/>
          <p14:tracePt t="66564" x="2524125" y="4752975"/>
          <p14:tracePt t="66577" x="2543175" y="4752975"/>
          <p14:tracePt t="66590" x="2562225" y="4752975"/>
          <p14:tracePt t="66604" x="2571750" y="4752975"/>
          <p14:tracePt t="66627" x="2562225" y="4752975"/>
          <p14:tracePt t="66845" x="2552700" y="4752975"/>
          <p14:tracePt t="66883" x="2543175" y="4752975"/>
          <p14:tracePt t="66922" x="2533650" y="4752975"/>
          <p14:tracePt t="66999" x="2524125" y="4752975"/>
          <p14:tracePt t="67024" x="2514600" y="4752975"/>
          <p14:tracePt t="67037" x="2495550" y="4743450"/>
          <p14:tracePt t="67049" x="2466975" y="4733925"/>
          <p14:tracePt t="67062" x="2438400" y="4714875"/>
          <p14:tracePt t="67075" x="2409825" y="4676775"/>
          <p14:tracePt t="67088" x="2343150" y="4619625"/>
          <p14:tracePt t="67104" x="2305050" y="4572000"/>
          <p14:tracePt t="67121" x="2228850" y="4514850"/>
          <p14:tracePt t="67139" x="2200275" y="4486275"/>
          <p14:tracePt t="67155" x="2162175" y="4476750"/>
          <p14:tracePt t="67170" x="2133600" y="4476750"/>
          <p14:tracePt t="67187" x="2095500" y="4457700"/>
          <p14:tracePt t="67205" x="2085975" y="4457700"/>
          <p14:tracePt t="67220" x="2076450" y="4457700"/>
          <p14:tracePt t="67237" x="2066925" y="4457700"/>
          <p14:tracePt t="67267" x="2057400" y="4457700"/>
          <p14:tracePt t="67280" x="2047875" y="4457700"/>
          <p14:tracePt t="67318" x="2019300" y="4457700"/>
          <p14:tracePt t="67331" x="1981200" y="4495800"/>
          <p14:tracePt t="67344" x="1933575" y="4524375"/>
          <p14:tracePt t="67356" x="1876425" y="4591050"/>
          <p14:tracePt t="67371" x="1838325" y="4619625"/>
          <p14:tracePt t="67387" x="1819275" y="4657725"/>
          <p14:tracePt t="67403" x="1771650" y="4695825"/>
          <p14:tracePt t="67422" x="1762125" y="4705350"/>
          <p14:tracePt t="67437" x="1752600" y="4714875"/>
          <p14:tracePt t="67453" x="1752600" y="4724400"/>
          <p14:tracePt t="67471" x="1752600" y="4733925"/>
          <p14:tracePt t="67487" x="1743075" y="4733925"/>
          <p14:tracePt t="67503" x="1743075" y="4743450"/>
          <p14:tracePt t="67522" x="1743075" y="4752975"/>
          <p14:tracePt t="67549" x="1743075" y="4772025"/>
          <p14:tracePt t="67574" x="1743075" y="4781550"/>
          <p14:tracePt t="67599" x="1743075" y="4800600"/>
          <p14:tracePt t="67613" x="1743075" y="4810125"/>
          <p14:tracePt t="67638" x="1743075" y="4819650"/>
          <p14:tracePt t="67664" x="1743075" y="4829175"/>
          <p14:tracePt t="67714" x="1752600" y="4829175"/>
          <p14:tracePt t="67740" x="1771650" y="4829175"/>
          <p14:tracePt t="67754" x="1819275" y="4838700"/>
          <p14:tracePt t="67766" x="1924050" y="4838700"/>
          <p14:tracePt t="67778" x="2000250" y="4838700"/>
          <p14:tracePt t="67791" x="2047875" y="4838700"/>
          <p14:tracePt t="67805" x="2085975" y="4838700"/>
          <p14:tracePt t="67820" x="2105025" y="4838700"/>
          <p14:tracePt t="67836" x="2133600" y="4838700"/>
          <p14:tracePt t="67854" x="2171700" y="4838700"/>
          <p14:tracePt t="67871" x="2190750" y="4838700"/>
          <p14:tracePt t="67886" x="2200275" y="4838700"/>
          <p14:tracePt t="67903" x="2219325" y="4838700"/>
          <p14:tracePt t="67920" x="2228850" y="4838700"/>
          <p14:tracePt t="67936" x="2238375" y="4838700"/>
          <p14:tracePt t="67958" x="2247900" y="4838700"/>
          <p14:tracePt t="67971" x="2257425" y="4838700"/>
          <p14:tracePt t="67986" x="2266950" y="4838700"/>
          <p14:tracePt t="68003" x="2295525" y="4838700"/>
          <p14:tracePt t="68019" x="2400300" y="4838700"/>
          <p14:tracePt t="68037" x="2447925" y="4838700"/>
          <p14:tracePt t="68052" x="2476500" y="4838700"/>
          <p14:tracePt t="68069" x="2505075" y="4838700"/>
          <p14:tracePt t="68087" x="2514600" y="4838700"/>
          <p14:tracePt t="68102" x="2524125" y="4838700"/>
          <p14:tracePt t="68119" x="2533650" y="4838700"/>
          <p14:tracePt t="68163" x="2543175" y="4838700"/>
          <p14:tracePt t="68240" x="2552700" y="4838700"/>
          <p14:tracePt t="68278" x="2571750" y="4838700"/>
          <p14:tracePt t="68291" x="2581275" y="4838700"/>
          <p14:tracePt t="68304" x="2600325" y="4838700"/>
          <p14:tracePt t="68317" x="2619375" y="4838700"/>
          <p14:tracePt t="68330" x="2628900" y="4838700"/>
          <p14:tracePt t="68343" x="2647950" y="4838700"/>
          <p14:tracePt t="68355" x="2657475" y="4838700"/>
          <p14:tracePt t="68369" x="2667000" y="4838700"/>
          <p14:tracePt t="68385" x="2676525" y="4838700"/>
          <p14:tracePt t="68403" x="2667000" y="4838700"/>
          <p14:tracePt t="68573" x="2657475" y="4848225"/>
          <p14:tracePt t="68586" x="2647950" y="4848225"/>
          <p14:tracePt t="68598" x="2638425" y="4857750"/>
          <p14:tracePt t="68611" x="2628900" y="4857750"/>
          <p14:tracePt t="68624" x="2619375" y="4857750"/>
          <p14:tracePt t="68650" x="2609850" y="4857750"/>
          <p14:tracePt t="68699" x="2628900" y="4857750"/>
          <p14:tracePt t="68892" x="2638425" y="4857750"/>
          <p14:tracePt t="68905" x="2657475" y="4857750"/>
          <p14:tracePt t="68918" x="2667000" y="4857750"/>
          <p14:tracePt t="68930" x="2686050" y="4867275"/>
          <p14:tracePt t="68943" x="2695575" y="4867275"/>
          <p14:tracePt t="68956" x="2705100" y="4867275"/>
          <p14:tracePt t="68969" x="2714625" y="4876800"/>
          <p14:tracePt t="69007" x="2724150" y="4886325"/>
          <p14:tracePt t="69058" x="2733675" y="4886325"/>
          <p14:tracePt t="69365" x="2752725" y="4886325"/>
          <p14:tracePt t="69377" x="2781300" y="4876800"/>
          <p14:tracePt t="69390" x="2828925" y="4867275"/>
          <p14:tracePt t="69404" x="2857500" y="4867275"/>
          <p14:tracePt t="69418" x="2876550" y="4867275"/>
          <p14:tracePt t="69434" x="2886075" y="4867275"/>
          <p14:tracePt t="69451" x="2914650" y="4867275"/>
          <p14:tracePt t="69468" x="2914650" y="4857750"/>
          <p14:tracePt t="69493" x="2924175" y="4857750"/>
          <p14:tracePt t="69505" x="2924175" y="4848225"/>
          <p14:tracePt t="69800" x="2924175" y="4838700"/>
          <p14:tracePt t="69852" x="2943225" y="4838700"/>
          <p14:tracePt t="69890" x="2971800" y="4838700"/>
          <p14:tracePt t="69902" x="3019425" y="4838700"/>
          <p14:tracePt t="69914" x="3076575" y="4838700"/>
          <p14:tracePt t="69927" x="3200400" y="4838700"/>
          <p14:tracePt t="69940" x="3324225" y="4838700"/>
          <p14:tracePt t="69954" x="3400425" y="4838700"/>
          <p14:tracePt t="69968" x="3457575" y="4838700"/>
          <p14:tracePt t="69984" x="3505200" y="4838700"/>
          <p14:tracePt t="70000" x="3590925" y="4829175"/>
          <p14:tracePt t="70019" x="3600450" y="4829175"/>
          <p14:tracePt t="70034" x="3609975" y="4819650"/>
          <p14:tracePt t="70050" x="3619500" y="4819650"/>
          <p14:tracePt t="70069" x="3629025" y="4810125"/>
          <p14:tracePt t="70107" x="3638550" y="4810125"/>
          <p14:tracePt t="70133" x="3648075" y="4810125"/>
          <p14:tracePt t="70158" x="3667125" y="4800600"/>
          <p14:tracePt t="70171" x="3686175" y="4800600"/>
          <p14:tracePt t="70185" x="3714750" y="4800600"/>
          <p14:tracePt t="70196" x="3743325" y="4800600"/>
          <p14:tracePt t="70210" x="3781425" y="4800600"/>
          <p14:tracePt t="70223" x="3800475" y="4800600"/>
          <p14:tracePt t="70235" x="3819525" y="4791075"/>
          <p14:tracePt t="70251" x="3838575" y="4791075"/>
          <p14:tracePt t="70267" x="3848100" y="4791075"/>
          <p14:tracePt t="70284" x="3857625" y="4781550"/>
          <p14:tracePt t="70300" x="3867150" y="4781550"/>
          <p14:tracePt t="70316" x="3876675" y="4781550"/>
          <p14:tracePt t="70529" x="3886200" y="4781550"/>
          <p14:tracePt t="70567" x="3895725" y="4781550"/>
          <p14:tracePt t="70580" x="3905250" y="4781550"/>
          <p14:tracePt t="70594" x="3924300" y="4781550"/>
          <p14:tracePt t="70606" x="3952875" y="4781550"/>
          <p14:tracePt t="70619" x="3981450" y="4781550"/>
          <p14:tracePt t="70633" x="4000500" y="4781550"/>
          <p14:tracePt t="70649" x="4010025" y="4781550"/>
          <p14:tracePt t="70666" x="4019550" y="4781550"/>
          <p14:tracePt t="70683" x="4010025" y="4781550"/>
          <p14:tracePt t="70913" x="4000500" y="4781550"/>
          <p14:tracePt t="70926" x="3990975" y="4781550"/>
          <p14:tracePt t="70938" x="3981450" y="4772025"/>
          <p14:tracePt t="70951" x="3962400" y="4772025"/>
          <p14:tracePt t="70966" x="3952875" y="4772025"/>
          <p14:tracePt t="70982" x="3933825" y="4762500"/>
          <p14:tracePt t="70999" x="3924300" y="4762500"/>
          <p14:tracePt t="71016" x="3914775" y="4762500"/>
          <p14:tracePt t="71032" x="3905250" y="4752975"/>
          <p14:tracePt t="71067" x="3905250" y="4743450"/>
          <p14:tracePt t="71078" x="3895725" y="4743450"/>
          <p14:tracePt t="71091" x="3895725" y="4733925"/>
          <p14:tracePt t="71117" x="3895725" y="4724400"/>
          <p14:tracePt t="71144" x="3886200" y="4705350"/>
          <p14:tracePt t="71155" x="3876675" y="4695825"/>
          <p14:tracePt t="71168" x="3876675" y="4676775"/>
          <p14:tracePt t="71182" x="3876675" y="4657725"/>
          <p14:tracePt t="71199" x="3876675" y="4648200"/>
          <p14:tracePt t="71220" x="3876675" y="4638675"/>
          <p14:tracePt t="71296" x="3886200" y="4638675"/>
          <p14:tracePt t="71424" x="3895725" y="4638675"/>
          <p14:tracePt t="71438" x="3914775" y="4638675"/>
          <p14:tracePt t="71450" x="3943350" y="4638675"/>
          <p14:tracePt t="71463" x="3971925" y="4638675"/>
          <p14:tracePt t="71476" x="3981450" y="4638675"/>
          <p14:tracePt t="71489" x="4010025" y="4638675"/>
          <p14:tracePt t="71501" x="4019550" y="4638675"/>
          <p14:tracePt t="71527" x="4029075" y="4638675"/>
          <p14:tracePt t="71552" x="4038600" y="4638675"/>
          <p14:tracePt t="71604" x="4048125" y="4648200"/>
          <p14:tracePt t="71617" x="4057650" y="4648200"/>
          <p14:tracePt t="71643" x="4067175" y="4657725"/>
          <p14:tracePt t="71655" x="4076700" y="4657725"/>
          <p14:tracePt t="71667" x="4086225" y="4667250"/>
          <p14:tracePt t="71680" x="4114800" y="4667250"/>
          <p14:tracePt t="71694" x="4124325" y="4667250"/>
          <p14:tracePt t="71706" x="4124325" y="4676775"/>
          <p14:tracePt t="71718" x="4143375" y="4676775"/>
          <p14:tracePt t="71732" x="4143375" y="4686300"/>
          <p14:tracePt t="71769" x="4143375" y="4695825"/>
          <p14:tracePt t="71961" x="4152900" y="4695825"/>
          <p14:tracePt t="71974" x="4152900" y="4705350"/>
          <p14:tracePt t="71999" x="4162425" y="4714875"/>
          <p14:tracePt t="72012" x="4171950" y="4724400"/>
          <p14:tracePt t="72025" x="4171950" y="4733925"/>
          <p14:tracePt t="72051" x="4181475" y="4733925"/>
          <p14:tracePt t="72064" x="4181475" y="4743450"/>
          <p14:tracePt t="72076" x="4191000" y="4743450"/>
          <p14:tracePt t="72089" x="4191000" y="4762500"/>
          <p14:tracePt t="72102" x="4210050" y="4762500"/>
          <p14:tracePt t="72116" x="4219575" y="4781550"/>
          <p14:tracePt t="72131" x="4229100" y="4800600"/>
          <p14:tracePt t="72153" x="4238625" y="4800600"/>
          <p14:tracePt t="72179" x="4238625" y="4810125"/>
          <p14:tracePt t="72192" x="4248150" y="4810125"/>
          <p14:tracePt t="72230" x="4267200" y="4810125"/>
          <p14:tracePt t="72767" x="4324350" y="4791075"/>
          <p14:tracePt t="72780" x="4457700" y="4772025"/>
          <p14:tracePt t="72793" x="4638675" y="4752975"/>
          <p14:tracePt t="72806" x="4800600" y="4733925"/>
          <p14:tracePt t="72818" x="4876800" y="4733925"/>
          <p14:tracePt t="72831" x="4914900" y="4733925"/>
          <p14:tracePt t="72847" x="4953000" y="4733925"/>
          <p14:tracePt t="72864" x="4972050" y="4733925"/>
          <p14:tracePt t="72880" x="5010150" y="4733925"/>
          <p14:tracePt t="72898" x="5038725" y="4733925"/>
          <p14:tracePt t="72913" x="5057775" y="4733925"/>
          <p14:tracePt t="72930" x="5076825" y="4743450"/>
          <p14:tracePt t="72948" x="5086350" y="4743450"/>
          <p14:tracePt t="72963" x="5095875" y="4743450"/>
          <p14:tracePt t="72980" x="5105400" y="4743450"/>
          <p14:tracePt t="72998" x="5114925" y="4743450"/>
          <p14:tracePt t="73014" x="5124450" y="4743450"/>
          <p14:tracePt t="73030" x="5133975" y="4733925"/>
          <p14:tracePt t="73049" x="5143500" y="4724400"/>
          <p14:tracePt t="73063" x="5162550" y="4714875"/>
          <p14:tracePt t="73080" x="5172075" y="4695825"/>
          <p14:tracePt t="73096" x="5229225" y="4676775"/>
          <p14:tracePt t="73114" x="5257800" y="4667250"/>
          <p14:tracePt t="73130" x="5286375" y="4657725"/>
          <p14:tracePt t="73146" x="5305425" y="4657725"/>
          <p14:tracePt t="73166" x="5314950" y="4657725"/>
          <p14:tracePt t="73179" x="5324475" y="4657725"/>
          <p14:tracePt t="73196" x="5334000" y="4657725"/>
          <p14:tracePt t="73213" x="5334000" y="4648200"/>
          <p14:tracePt t="73241" x="5334000" y="4638675"/>
          <p14:tracePt t="73279" x="5334000" y="4629150"/>
          <p14:tracePt t="73330" x="5324475" y="4629150"/>
          <p14:tracePt t="73342" x="5314950" y="4629150"/>
          <p14:tracePt t="73355" x="5295900" y="4619625"/>
          <p14:tracePt t="73369" x="5276850" y="4610100"/>
          <p14:tracePt t="73382" x="5257800" y="4610100"/>
          <p14:tracePt t="73396" x="5238750" y="4610100"/>
          <p14:tracePt t="73413" x="5219700" y="4610100"/>
          <p14:tracePt t="73430" x="5210175" y="4610100"/>
          <p14:tracePt t="73458" x="5200650" y="4610100"/>
          <p14:tracePt t="73484" x="5191125" y="4610100"/>
          <p14:tracePt t="73586" x="5191125" y="4619625"/>
          <p14:tracePt t="74047" x="5191125" y="4629150"/>
          <p14:tracePt t="74061" x="5200650" y="4638675"/>
          <p14:tracePt t="74073" x="5210175" y="4657725"/>
          <p14:tracePt t="74085" x="5219700" y="4667250"/>
          <p14:tracePt t="74099" x="5219700" y="4676775"/>
          <p14:tracePt t="74112" x="5219700" y="4686300"/>
          <p14:tracePt t="74129" x="5229225" y="4686300"/>
          <p14:tracePt t="74145" x="5229225" y="4695825"/>
          <p14:tracePt t="74164" x="5238750" y="4705350"/>
          <p14:tracePt t="74178" x="5238750" y="4714875"/>
          <p14:tracePt t="74201" x="5238750" y="4724400"/>
          <p14:tracePt t="74239" x="5248275" y="4724400"/>
          <p14:tracePt t="74252" x="5248275" y="4733925"/>
          <p14:tracePt t="74276" x="5248275" y="4743450"/>
          <p14:tracePt t="74290" x="5248275" y="4752975"/>
          <p14:tracePt t="74317" x="5257800" y="4752975"/>
          <p14:tracePt t="74330" x="5257800" y="4762500"/>
          <p14:tracePt t="74354" x="5257800" y="4772025"/>
          <p14:tracePt t="74406" x="5257800" y="4781550"/>
          <p14:tracePt t="74432" x="5267325" y="4781550"/>
          <p14:tracePt t="76514" x="5276850" y="4762500"/>
          <p14:tracePt t="76749" x="5334000" y="4695825"/>
          <p14:tracePt t="76762" x="5467350" y="4562475"/>
          <p14:tracePt t="76775" x="5791200" y="4295775"/>
          <p14:tracePt t="76787" x="6153150" y="4019550"/>
          <p14:tracePt t="76800" x="6391275" y="3848100"/>
          <p14:tracePt t="76812" x="6791325" y="3667125"/>
          <p14:tracePt t="76826" x="7153275" y="3543300"/>
          <p14:tracePt t="76841" x="7648575" y="3390900"/>
          <p14:tracePt t="76858" x="8067675" y="3228975"/>
          <p14:tracePt t="76858" x="8791575" y="2943225"/>
          <p14:tracePt t="76877" x="9258300" y="2790825"/>
          <p14:tracePt t="76892" x="9458325" y="2695575"/>
          <p14:tracePt t="76908" x="9801225" y="2552700"/>
          <p14:tracePt t="76925" x="10029825" y="2428875"/>
          <p14:tracePt t="76943" x="10077450" y="2409825"/>
          <p14:tracePt t="76959" x="10086975" y="2409825"/>
          <p14:tracePt t="76975" x="10077450" y="2409825"/>
          <p14:tracePt t="77145" x="10039350" y="2428875"/>
          <p14:tracePt t="77159" x="10029825" y="2428875"/>
          <p14:tracePt t="77171" x="10010775" y="2447925"/>
          <p14:tracePt t="77184" x="9972675" y="2466975"/>
          <p14:tracePt t="77196" x="9925050" y="2476500"/>
          <p14:tracePt t="77210" x="9867900" y="2495550"/>
          <p14:tracePt t="77225" x="9829800" y="2514600"/>
          <p14:tracePt t="77241" x="9772650" y="2533650"/>
          <p14:tracePt t="77258" x="9658350" y="2543175"/>
          <p14:tracePt t="77275" x="9601200" y="2543175"/>
          <p14:tracePt t="77291" x="9572625" y="2543175"/>
          <p14:tracePt t="77309" x="9534525" y="2543175"/>
          <p14:tracePt t="77326" x="9525000" y="2543175"/>
          <p14:tracePt t="77342" x="9515475" y="2543175"/>
          <p14:tracePt t="77491" x="9496425" y="2543175"/>
          <p14:tracePt t="77504" x="9439275" y="2543175"/>
          <p14:tracePt t="77517" x="9334500" y="2562225"/>
          <p14:tracePt t="77529" x="9248775" y="2562225"/>
          <p14:tracePt t="77543" x="9220200" y="2562225"/>
          <p14:tracePt t="77558" x="9201150" y="2562225"/>
          <p14:tracePt t="77574" x="9191625" y="2562225"/>
          <p14:tracePt t="77591" x="9182100" y="2562225"/>
          <p14:tracePt t="77772" x="9172575" y="2562225"/>
          <p14:tracePt t="77951" x="9172575" y="2552700"/>
          <p14:tracePt t="77964" x="9172575" y="2543175"/>
          <p14:tracePt t="78130" x="9182100" y="2543175"/>
          <p14:tracePt t="78143" x="9191625" y="2543175"/>
          <p14:tracePt t="78169" x="9201150" y="2543175"/>
          <p14:tracePt t="78181" x="9210675" y="2533650"/>
          <p14:tracePt t="78194" x="9229725" y="2524125"/>
          <p14:tracePt t="78208" x="9248775" y="2524125"/>
          <p14:tracePt t="78223" x="9296400" y="2524125"/>
          <p14:tracePt t="78240" x="9372600" y="2505075"/>
          <p14:tracePt t="78240" x="9477375" y="2486025"/>
          <p14:tracePt t="78261" x="9582150" y="2476500"/>
          <p14:tracePt t="78274" x="9725025" y="2447925"/>
          <p14:tracePt t="78290" x="9829800" y="2428875"/>
          <p14:tracePt t="78307" x="9991725" y="2371725"/>
          <p14:tracePt t="78324" x="10067925" y="2343150"/>
          <p14:tracePt t="78340" x="10106025" y="2333625"/>
          <p14:tracePt t="78356" x="10144125" y="2333625"/>
          <p14:tracePt t="78375" x="10134600" y="2333625"/>
          <p14:tracePt t="78757" x="10086975" y="2333625"/>
          <p14:tracePt t="78770" x="9944100" y="2333625"/>
          <p14:tracePt t="78783" x="9620250" y="2333625"/>
          <p14:tracePt t="78796" x="9439275" y="2333625"/>
          <p14:tracePt t="78808" x="9334500" y="2333625"/>
          <p14:tracePt t="78822" x="9248775" y="2333625"/>
          <p14:tracePt t="78839" x="9172575" y="2333625"/>
          <p14:tracePt t="78856" x="9096375" y="2333625"/>
          <p14:tracePt t="78874" x="9067800" y="2333625"/>
          <p14:tracePt t="78889" x="9048750" y="2333625"/>
          <p14:tracePt t="78906" x="9029700" y="2333625"/>
          <p14:tracePt t="78906" x="9010650" y="2333625"/>
          <p14:tracePt t="78924" x="9001125" y="2333625"/>
          <p14:tracePt t="78949" x="8991600" y="2333625"/>
          <p14:tracePt t="78962" x="9010650" y="2333625"/>
          <p14:tracePt t="79230" x="9020175" y="2333625"/>
          <p14:tracePt t="79243" x="9039225" y="2333625"/>
          <p14:tracePt t="79256" x="9048750" y="2333625"/>
          <p14:tracePt t="79282" x="9058275" y="2333625"/>
          <p14:tracePt t="79371" x="9067800" y="2333625"/>
          <p14:tracePt t="79473" x="9077325" y="2333625"/>
          <p14:tracePt t="79563" x="9086850" y="2333625"/>
          <p14:tracePt t="79576" x="9096375" y="2333625"/>
          <p14:tracePt t="79614" x="9105900" y="2333625"/>
          <p14:tracePt t="79627" x="9115425" y="2333625"/>
          <p14:tracePt t="79653" x="9124950" y="2333625"/>
          <p14:tracePt t="79704" x="9134475" y="2333625"/>
          <p14:tracePt t="79781" x="9144000" y="2324100"/>
          <p14:tracePt t="79806" x="9163050" y="2324100"/>
          <p14:tracePt t="79819" x="9220200" y="2324100"/>
          <p14:tracePt t="79832" x="9296400" y="2314575"/>
          <p14:tracePt t="79845" x="9372600" y="2314575"/>
          <p14:tracePt t="79857" x="9429750" y="2305050"/>
          <p14:tracePt t="79871" x="9458325" y="2305050"/>
          <p14:tracePt t="79888" x="9486900" y="2305050"/>
          <p14:tracePt t="79904" x="9563100" y="2305050"/>
          <p14:tracePt t="79922" x="9601200" y="2305050"/>
          <p14:tracePt t="79938" x="9639300" y="2305050"/>
          <p14:tracePt t="79955" x="9686925" y="2305050"/>
          <p14:tracePt t="79973" x="9705975" y="2305050"/>
          <p14:tracePt t="79988" x="9715500" y="2305050"/>
          <p14:tracePt t="80010" x="9725025" y="2305050"/>
          <p14:tracePt t="80049" x="9734550" y="2305050"/>
          <p14:tracePt t="80087" x="9744075" y="2305050"/>
          <p14:tracePt t="80099" x="9772650" y="2305050"/>
          <p14:tracePt t="80112" x="9791700" y="2305050"/>
          <p14:tracePt t="80125" x="9820275" y="2305050"/>
          <p14:tracePt t="80139" x="9848850" y="2305050"/>
          <p14:tracePt t="80154" x="9867900" y="2305050"/>
          <p14:tracePt t="80171" x="9896475" y="2305050"/>
          <p14:tracePt t="80188" x="10029825" y="2305050"/>
          <p14:tracePt t="80205" x="10086975" y="2305050"/>
          <p14:tracePt t="80221" x="10115550" y="2305050"/>
          <p14:tracePt t="80238" x="10134600" y="2305050"/>
          <p14:tracePt t="82015" x="10125075" y="2305050"/>
          <p14:tracePt t="82405" x="10115550" y="2305050"/>
          <p14:tracePt t="82726" x="10106025" y="2305050"/>
          <p14:tracePt t="82764" x="10096500" y="2305050"/>
          <p14:tracePt t="82789" x="10086975" y="2305050"/>
          <p14:tracePt t="82802" x="10067925" y="2305050"/>
          <p14:tracePt t="82816" x="10039350" y="2305050"/>
          <p14:tracePt t="82828" x="9991725" y="2305050"/>
          <p14:tracePt t="82841" x="9915525" y="2305050"/>
          <p14:tracePt t="82854" x="9839325" y="2295525"/>
          <p14:tracePt t="82868" x="9772650" y="2276475"/>
          <p14:tracePt t="82884" x="9705975" y="2266950"/>
          <p14:tracePt t="82901" x="9610725" y="2228850"/>
          <p14:tracePt t="82918" x="9572625" y="2219325"/>
          <p14:tracePt t="82934" x="9525000" y="2200275"/>
          <p14:tracePt t="82951" x="9467850" y="2181225"/>
          <p14:tracePt t="82969" x="9448800" y="2162175"/>
          <p14:tracePt t="82984" x="9420225" y="2143125"/>
          <p14:tracePt t="83000" x="9382125" y="2133600"/>
          <p14:tracePt t="83019" x="9363075" y="2124075"/>
          <p14:tracePt t="83034" x="9353550" y="2114550"/>
          <p14:tracePt t="83050" x="9344025" y="2114550"/>
          <p14:tracePt t="83067" x="9305925" y="2114550"/>
          <p14:tracePt t="83085" x="9296400" y="2114550"/>
          <p14:tracePt t="83101" x="9277350" y="2114550"/>
          <p14:tracePt t="83117" x="9258300" y="2114550"/>
          <p14:tracePt t="83135" x="9248775" y="2114550"/>
          <p14:tracePt t="83173" x="9248775" y="2105025"/>
          <p14:tracePt t="83301" x="9248775" y="2095500"/>
          <p14:tracePt t="83314" x="9248775" y="2085975"/>
          <p14:tracePt t="83340" x="9267825" y="2085975"/>
          <p14:tracePt t="83366" x="9277350" y="2076450"/>
          <p14:tracePt t="83378" x="9296400" y="2066925"/>
          <p14:tracePt t="83391" x="9334500" y="2057400"/>
          <p14:tracePt t="83403" x="9391650" y="2047875"/>
          <p14:tracePt t="83418" x="9448800" y="2038350"/>
          <p14:tracePt t="83433" x="9496425" y="2028825"/>
          <p14:tracePt t="83450" x="9591675" y="2028825"/>
          <p14:tracePt t="83468" x="9620250" y="2019300"/>
          <p14:tracePt t="83483" x="9648825" y="2019300"/>
          <p14:tracePt t="83500" x="9677400" y="2019300"/>
          <p14:tracePt t="83518" x="9696450" y="2019300"/>
          <p14:tracePt t="83534" x="9705975" y="2019300"/>
          <p14:tracePt t="83550" x="9715500" y="2019300"/>
          <p14:tracePt t="83567" x="9744075" y="2019300"/>
          <p14:tracePt t="83584" x="9753600" y="2019300"/>
          <p14:tracePt t="83607" x="9763125" y="2019300"/>
          <p14:tracePt t="83621" x="9772650" y="2019300"/>
          <p14:tracePt t="83634" x="9782175" y="2019300"/>
          <p14:tracePt t="83659" x="9801225" y="2019300"/>
          <p14:tracePt t="83671" x="9820275" y="2019300"/>
          <p14:tracePt t="83685" x="9829800" y="2019300"/>
          <p14:tracePt t="83699" x="9848850" y="2009775"/>
          <p14:tracePt t="83716" x="9877425" y="2009775"/>
          <p14:tracePt t="83733" x="9934575" y="2009775"/>
          <p14:tracePt t="83751" x="9963150" y="2009775"/>
          <p14:tracePt t="83766" x="9982200" y="2009775"/>
          <p14:tracePt t="83783" x="10001250" y="2009775"/>
          <p14:tracePt t="83801" x="9991725" y="2009775"/>
          <p14:tracePt t="83863" x="9915525" y="2009775"/>
          <p14:tracePt t="83877" x="9734550" y="2038350"/>
          <p14:tracePt t="83890" x="9467850" y="2076450"/>
          <p14:tracePt t="83903" x="9353550" y="2076450"/>
          <p14:tracePt t="83917" x="9286875" y="2076450"/>
          <p14:tracePt t="83933" x="9220200" y="2076450"/>
          <p14:tracePt t="83949" x="9124950" y="2085975"/>
          <p14:tracePt t="83968" x="9105900" y="2085975"/>
          <p14:tracePt t="83983" x="9086850" y="2085975"/>
          <p14:tracePt t="83999" x="9077325" y="2085975"/>
          <p14:tracePt t="84018" x="9086850" y="2085975"/>
          <p14:tracePt t="84197" x="9105900" y="2085975"/>
          <p14:tracePt t="84209" x="9124950" y="2085975"/>
          <p14:tracePt t="84223" x="9163050" y="2085975"/>
          <p14:tracePt t="84235" x="9239250" y="2076450"/>
          <p14:tracePt t="84250" x="9344025" y="2076450"/>
          <p14:tracePt t="84265" x="9553575" y="2076450"/>
          <p14:tracePt t="84282" x="9810750" y="2076450"/>
          <p14:tracePt t="84300" x="9925050" y="2076450"/>
          <p14:tracePt t="84316" x="9991725" y="2076450"/>
          <p14:tracePt t="84332" x="10048875" y="2076450"/>
          <p14:tracePt t="84351" x="10058400" y="2076450"/>
          <p14:tracePt t="84366" x="10067925" y="2076450"/>
          <p14:tracePt t="84382" x="10058400" y="2076450"/>
          <p14:tracePt t="84823" x="10039350" y="2076450"/>
          <p14:tracePt t="84849" x="10010775" y="2066925"/>
          <p14:tracePt t="84861" x="9953625" y="2028825"/>
          <p14:tracePt t="84875" x="9867900" y="1962150"/>
          <p14:tracePt t="84887" x="9801225" y="1895475"/>
          <p14:tracePt t="84900" x="9772650" y="1895475"/>
          <p14:tracePt t="84916" x="9753600" y="1885950"/>
          <p14:tracePt t="84931" x="9734550" y="1876425"/>
          <p14:tracePt t="84948" x="9705975" y="1866900"/>
          <p14:tracePt t="84966" x="9686925" y="1866900"/>
          <p14:tracePt t="84981" x="9677400" y="1866900"/>
          <p14:tracePt t="84998" x="9648825" y="1866900"/>
          <p14:tracePt t="85016" x="9639300" y="1866900"/>
          <p14:tracePt t="85041" x="9629775" y="1866900"/>
          <p14:tracePt t="85066" x="9620250" y="1866900"/>
          <p14:tracePt t="85091" x="9610725" y="1866900"/>
          <p14:tracePt t="85104" x="9591675" y="1866900"/>
          <p14:tracePt t="85130" x="9563100" y="1866900"/>
          <p14:tracePt t="85143" x="9534525" y="1866900"/>
          <p14:tracePt t="85155" x="9477375" y="1866900"/>
          <p14:tracePt t="85168" x="9439275" y="1866900"/>
          <p14:tracePt t="85182" x="9410700" y="1866900"/>
          <p14:tracePt t="85198" x="9382125" y="1866900"/>
          <p14:tracePt t="85214" x="9372600" y="1866900"/>
          <p14:tracePt t="85214" x="9353550" y="1866900"/>
          <p14:tracePt t="85234" x="9334500" y="1866900"/>
          <p14:tracePt t="85249" x="9315450" y="1866900"/>
          <p14:tracePt t="85264" x="9305925" y="1866900"/>
          <p14:tracePt t="85264" x="9296400" y="1866900"/>
          <p14:tracePt t="85283" x="9286875" y="1866900"/>
          <p14:tracePt t="85298" x="9277350" y="1866900"/>
          <p14:tracePt t="85321" x="9267825" y="1866900"/>
          <p14:tracePt t="85501" x="9220200" y="1895475"/>
          <p14:tracePt t="85514" x="8953500" y="2200275"/>
          <p14:tracePt t="85526" x="8220075" y="3581400"/>
          <p14:tracePt t="85540" x="8077200" y="4000500"/>
          <p14:tracePt t="85552" x="7991475" y="4210050"/>
          <p14:tracePt t="85565" x="7934325" y="4314825"/>
          <p14:tracePt t="85580" x="7810500" y="4657725"/>
          <p14:tracePt t="85598" x="7772400" y="4752975"/>
          <p14:tracePt t="85598" x="7743825" y="4829175"/>
          <p14:tracePt t="85617" x="7686675" y="5095875"/>
          <p14:tracePt t="85630" x="7667625" y="5191125"/>
          <p14:tracePt t="85647" x="7658100" y="5276850"/>
          <p14:tracePt t="85663" x="7648575" y="5391150"/>
          <p14:tracePt t="85680" x="7639050" y="5391150"/>
          <p14:tracePt t="85923" x="7610475" y="5391150"/>
          <p14:tracePt t="85935" x="7467600" y="5391150"/>
          <p14:tracePt t="85948" x="6905625" y="5286375"/>
          <p14:tracePt t="85960" x="6210300" y="5067300"/>
          <p14:tracePt t="85973" x="6038850" y="4991100"/>
          <p14:tracePt t="85986" x="5829300" y="4895850"/>
          <p14:tracePt t="85999" x="5705475" y="4829175"/>
          <p14:tracePt t="86014" x="5610225" y="4781550"/>
          <p14:tracePt t="86030" x="5514975" y="4743450"/>
          <p14:tracePt t="86046" x="5372100" y="4695825"/>
          <p14:tracePt t="86065" x="5334000" y="4695825"/>
          <p14:tracePt t="86080" x="5295900" y="4686300"/>
          <p14:tracePt t="86097" x="5257800" y="4686300"/>
          <p14:tracePt t="86115" x="5238750" y="4686300"/>
          <p14:tracePt t="86130" x="5229225" y="4686300"/>
          <p14:tracePt t="86147" x="5210175" y="4686300"/>
          <p14:tracePt t="86163" x="5191125" y="4686300"/>
          <p14:tracePt t="86181" x="5181600" y="4686300"/>
          <p14:tracePt t="86197" x="5172075" y="4686300"/>
          <p14:tracePt t="86217" x="5162550" y="4686300"/>
          <p14:tracePt t="86242" x="5153025" y="4686300"/>
          <p14:tracePt t="86254" x="5153025" y="4695825"/>
          <p14:tracePt t="86280" x="5153025" y="4705350"/>
          <p14:tracePt t="86485" x="5172075" y="4705350"/>
          <p14:tracePt t="86498" x="5181600" y="4714875"/>
          <p14:tracePt t="86511" x="5219700" y="4733925"/>
          <p14:tracePt t="86523" x="5238750" y="4752975"/>
          <p14:tracePt t="86537" x="5257800" y="4762500"/>
          <p14:tracePt t="86549" x="5267325" y="4772025"/>
          <p14:tracePt t="86563" x="5276850" y="4781550"/>
          <p14:tracePt t="86579" x="5286375" y="4781550"/>
          <p14:tracePt t="86596" x="5286375" y="4800600"/>
          <p14:tracePt t="86614" x="5295900" y="4800600"/>
          <p14:tracePt t="86652" x="5305425" y="4800600"/>
          <p14:tracePt t="86767" x="5305425" y="4791075"/>
          <p14:tracePt t="86780" x="5314950" y="4781550"/>
          <p14:tracePt t="86792" x="5314950" y="4772025"/>
          <p14:tracePt t="87330" x="5314950" y="4762500"/>
          <p14:tracePt t="87343" x="5314950" y="4752975"/>
          <p14:tracePt t="87355" x="5314950" y="4733925"/>
          <p14:tracePt t="87368" x="5324475" y="4695825"/>
          <p14:tracePt t="87381" x="5343525" y="4638675"/>
          <p14:tracePt t="87395" x="5362575" y="4600575"/>
          <p14:tracePt t="87411" x="5372100" y="4552950"/>
          <p14:tracePt t="87429" x="5391150" y="4524375"/>
          <p14:tracePt t="87447" x="5400675" y="4505325"/>
          <p14:tracePt t="87462" x="5400675" y="4495800"/>
          <p14:tracePt t="87478" x="5410200" y="4495800"/>
          <p14:tracePt t="87478" x="5410200" y="4476750"/>
          <p14:tracePt t="87497" x="5410200" y="4467225"/>
          <p14:tracePt t="87511" x="5419725" y="4457700"/>
          <p14:tracePt t="87529" x="5429250" y="4457700"/>
          <p14:tracePt t="87546" x="5438775" y="4429125"/>
          <p14:tracePt t="87562" x="5438775" y="4419600"/>
          <p14:tracePt t="87585" x="5448300" y="4419600"/>
          <p14:tracePt t="87599" x="5457825" y="4419600"/>
          <p14:tracePt t="87676" x="5457825" y="4429125"/>
          <p14:tracePt t="87739" x="5457825" y="4438650"/>
          <p14:tracePt t="87778" x="5457825" y="4448175"/>
          <p14:tracePt t="87791" x="5457825" y="4457700"/>
          <p14:tracePt t="87919" x="5467350" y="4457700"/>
          <p14:tracePt t="87983" x="5476875" y="4467225"/>
          <p14:tracePt t="87996" x="5495925" y="4476750"/>
          <p14:tracePt t="88008" x="5562600" y="4495800"/>
          <p14:tracePt t="88021" x="5629275" y="4524375"/>
          <p14:tracePt t="88034" x="5667375" y="4533900"/>
          <p14:tracePt t="88047" x="5715000" y="4552950"/>
          <p14:tracePt t="88061" x="5743575" y="4562475"/>
          <p14:tracePt t="88077" x="5762625" y="4562475"/>
          <p14:tracePt t="88094" x="5781675" y="4572000"/>
          <p14:tracePt t="88112" x="5800725" y="4581525"/>
          <p14:tracePt t="88127" x="5810250" y="4581525"/>
          <p14:tracePt t="88144" x="5819775" y="4591050"/>
          <p14:tracePt t="88163" x="5829300" y="4591050"/>
          <p14:tracePt t="88177" x="5848350" y="4591050"/>
          <p14:tracePt t="88200" x="5857875" y="4591050"/>
          <p14:tracePt t="88226" x="5857875" y="4600575"/>
          <p14:tracePt t="88238" x="5857875" y="4610100"/>
          <p14:tracePt t="88251" x="5867400" y="4610100"/>
          <p14:tracePt t="88264" x="5876925" y="4619625"/>
          <p14:tracePt t="88289" x="5886450" y="4619625"/>
          <p14:tracePt t="88303" x="5895975" y="4619625"/>
          <p14:tracePt t="88329" x="5895975" y="4629150"/>
          <p14:tracePt t="88341" x="5905500" y="4629150"/>
          <p14:tracePt t="88367" x="5915025" y="4629150"/>
          <p14:tracePt t="88468" x="5924550" y="4629150"/>
          <p14:tracePt t="88815" x="5934075" y="4629150"/>
          <p14:tracePt t="88826" x="5962650" y="4629150"/>
          <p14:tracePt t="88840" x="6000750" y="4629150"/>
          <p14:tracePt t="88853" x="6067425" y="4629150"/>
          <p14:tracePt t="88866" x="6115050" y="4629150"/>
          <p14:tracePt t="88878" x="6153150" y="4629150"/>
          <p14:tracePt t="88893" x="6172200" y="4629150"/>
          <p14:tracePt t="88910" x="6191250" y="4629150"/>
          <p14:tracePt t="88926" x="6210300" y="4629150"/>
          <p14:tracePt t="88946" x="6219825" y="4629150"/>
          <p14:tracePt t="88959" x="6229350" y="4638675"/>
          <p14:tracePt t="88976" x="6229350" y="4648200"/>
          <p14:tracePt t="88994" x="6238875" y="4648200"/>
          <p14:tracePt t="89009" x="6248400" y="4648200"/>
          <p14:tracePt t="89045" x="6257925" y="4648200"/>
          <p14:tracePt t="89070" x="6267450" y="4648200"/>
          <p14:tracePt t="89083" x="6286500" y="4648200"/>
          <p14:tracePt t="89095" x="6296025" y="4648200"/>
          <p14:tracePt t="89108" x="6315075" y="4648200"/>
          <p14:tracePt t="89122" x="6324600" y="4648200"/>
          <p14:tracePt t="89134" x="6343650" y="4648200"/>
          <p14:tracePt t="89146" x="6353175" y="4648200"/>
          <p14:tracePt t="89160" x="6372225" y="4648200"/>
          <p14:tracePt t="89186" x="6391275" y="4657725"/>
          <p14:tracePt t="89197" x="6410325" y="4657725"/>
          <p14:tracePt t="89211" x="6438900" y="4667250"/>
          <p14:tracePt t="89226" x="6477000" y="4667250"/>
          <p14:tracePt t="89242" x="6505575" y="4667250"/>
          <p14:tracePt t="89259" x="6534150" y="4667250"/>
          <p14:tracePt t="89277" x="6553200" y="4667250"/>
          <p14:tracePt t="89292" x="6562725" y="4667250"/>
          <p14:tracePt t="89312" x="6572250" y="4667250"/>
          <p14:tracePt t="89377" x="6581775" y="4667250"/>
          <p14:tracePt t="89390" x="6591300" y="4657725"/>
          <p14:tracePt t="89415" x="6619875" y="4657725"/>
          <p14:tracePt t="89441" x="6648450" y="4657725"/>
          <p14:tracePt t="89454" x="6667500" y="4648200"/>
          <p14:tracePt t="89466" x="6696075" y="4648200"/>
          <p14:tracePt t="89478" x="6724650" y="4648200"/>
          <p14:tracePt t="89493" x="6734175" y="4648200"/>
          <p14:tracePt t="89509" x="6762750" y="4648200"/>
          <p14:tracePt t="89526" x="6781800" y="4648200"/>
          <p14:tracePt t="89544" x="6791325" y="4648200"/>
          <p14:tracePt t="89559" x="6800850" y="4648200"/>
          <p14:tracePt t="89575" x="6800850" y="4638675"/>
          <p14:tracePt t="89939" x="6810375" y="4629150"/>
          <p14:tracePt t="89990" x="6829425" y="4629150"/>
          <p14:tracePt t="90016" x="6838950" y="4629150"/>
          <p14:tracePt t="90029" x="6867525" y="4629150"/>
          <p14:tracePt t="90041" x="6877050" y="4629150"/>
          <p14:tracePt t="90055" x="6896100" y="4629150"/>
          <p14:tracePt t="90067" x="6905625" y="4629150"/>
          <p14:tracePt t="90080" x="6915150" y="4629150"/>
          <p14:tracePt t="90093" x="6924675" y="4629150"/>
          <p14:tracePt t="90108" x="6934200" y="4629150"/>
          <p14:tracePt t="90125" x="6953250" y="4629150"/>
          <p14:tracePt t="90142" x="6962775" y="4629150"/>
          <p14:tracePt t="90158" x="6981825" y="4629150"/>
          <p14:tracePt t="90174" x="6991350" y="4629150"/>
          <p14:tracePt t="90191" x="7010400" y="4629150"/>
          <p14:tracePt t="90209" x="7019925" y="4629150"/>
          <p14:tracePt t="90224" x="7029450" y="4629150"/>
          <p14:tracePt t="90241" x="7038975" y="4629150"/>
          <p14:tracePt t="90260" x="7048500" y="4629150"/>
          <p14:tracePt t="90275" x="7067550" y="4629150"/>
          <p14:tracePt t="90296" x="7077075" y="4629150"/>
          <p14:tracePt t="90335" x="7096125" y="4629150"/>
          <p14:tracePt t="90360" x="7105650" y="4629150"/>
          <p14:tracePt t="90386" x="7115175" y="4629150"/>
          <p14:tracePt t="90399" x="7124700" y="4638675"/>
          <p14:tracePt t="90412" x="7134225" y="4638675"/>
          <p14:tracePt t="90425" x="7153275" y="4638675"/>
          <p14:tracePt t="90437" x="7172325" y="4638675"/>
          <p14:tracePt t="90450" x="7191375" y="4648200"/>
          <p14:tracePt t="90463" x="7200900" y="4648200"/>
          <p14:tracePt t="90476" x="7210425" y="4657725"/>
          <p14:tracePt t="90491" x="7219950" y="4657725"/>
          <p14:tracePt t="90515" x="7229475" y="4657725"/>
          <p14:tracePt t="90540" x="7239000" y="4657725"/>
          <p14:tracePt t="90655" x="7239000" y="4667250"/>
          <p14:tracePt t="91167" x="7239000" y="4676775"/>
          <p14:tracePt t="91282" x="7248525" y="4676775"/>
          <p14:tracePt t="92190" x="7267575" y="4676775"/>
          <p14:tracePt t="92203" x="7296150" y="4676775"/>
          <p14:tracePt t="92215" x="7353300" y="4676775"/>
          <p14:tracePt t="92227" x="7486650" y="4676775"/>
          <p14:tracePt t="92242" x="7648575" y="4648200"/>
          <p14:tracePt t="92256" x="7762875" y="4629150"/>
          <p14:tracePt t="92272" x="7810500" y="4610100"/>
          <p14:tracePt t="92289" x="7858125" y="4572000"/>
          <p14:tracePt t="92306" x="7867650" y="4562475"/>
          <p14:tracePt t="92322" x="7867650" y="4552950"/>
          <p14:tracePt t="92339" x="7886700" y="4533900"/>
          <p14:tracePt t="92356" x="7886700" y="4524375"/>
          <p14:tracePt t="92381" x="7896225" y="4514850"/>
          <p14:tracePt t="92406" x="7905750" y="4505325"/>
          <p14:tracePt t="92432" x="7905750" y="4495800"/>
          <p14:tracePt t="92445" x="7905750" y="4505325"/>
          <p14:tracePt t="92687" x="7905750" y="4524375"/>
          <p14:tracePt t="92700" x="7905750" y="4533900"/>
          <p14:tracePt t="92713" x="7905750" y="4552950"/>
          <p14:tracePt t="92726" x="7905750" y="4591050"/>
          <p14:tracePt t="92740" x="7905750" y="4619625"/>
          <p14:tracePt t="92755" x="7905750" y="4667250"/>
          <p14:tracePt t="92772" x="7905750" y="4705350"/>
          <p14:tracePt t="92772" x="7905750" y="4762500"/>
          <p14:tracePt t="92790" x="7905750" y="4791075"/>
          <p14:tracePt t="92805" x="7905750" y="4800600"/>
          <p14:tracePt t="92823" x="7905750" y="4810125"/>
          <p14:tracePt t="92839" x="7905750" y="4819650"/>
          <p14:tracePt t="92855" x="7905750" y="4838700"/>
          <p14:tracePt t="92892" x="7905750" y="4848225"/>
          <p14:tracePt t="92917" x="7924800" y="4838700"/>
          <p14:tracePt t="93533" x="7943850" y="4829175"/>
          <p14:tracePt t="93545" x="7962900" y="4819650"/>
          <p14:tracePt t="93558" x="7991475" y="4800600"/>
          <p14:tracePt t="93571" x="8010525" y="4791075"/>
          <p14:tracePt t="93587" x="8039100" y="4781550"/>
          <p14:tracePt t="93604" x="8048625" y="4772025"/>
          <p14:tracePt t="93622" x="8086725" y="4762500"/>
          <p14:tracePt t="93638" x="8096250" y="4762500"/>
          <p14:tracePt t="93653" x="8124825" y="4762500"/>
          <p14:tracePt t="93670" x="8162925" y="4762500"/>
          <p14:tracePt t="93689" x="8181975" y="4762500"/>
          <p14:tracePt t="93703" x="8201025" y="4762500"/>
          <p14:tracePt t="93720" x="8220075" y="4762500"/>
          <p14:tracePt t="93738" x="8239125" y="4762500"/>
          <p14:tracePt t="93754" x="8239125" y="4772025"/>
          <p14:tracePt t="93770" x="8248650" y="4772025"/>
          <p14:tracePt t="93787" x="8248650" y="4781550"/>
          <p14:tracePt t="93803" x="8258175" y="4781550"/>
          <p14:tracePt t="94173" x="8315325" y="4762500"/>
          <p14:tracePt t="94211" x="8629650" y="4533900"/>
          <p14:tracePt t="94224" x="9820275" y="3619500"/>
          <p14:tracePt t="94237" x="10115550" y="3257550"/>
          <p14:tracePt t="94250" x="10410825" y="2990850"/>
          <p14:tracePt t="94262" x="10496550" y="2876550"/>
          <p14:tracePt t="94274" x="10582275" y="2752725"/>
          <p14:tracePt t="94287" x="10620375" y="2695575"/>
          <p14:tracePt t="94303" x="10629900" y="2676525"/>
          <p14:tracePt t="94319" x="10629900" y="2667000"/>
          <p14:tracePt t="94336" x="10629900" y="2657475"/>
          <p14:tracePt t="94353" x="10620375" y="2657475"/>
          <p14:tracePt t="94493" x="10601325" y="2657475"/>
          <p14:tracePt t="94505" x="10563225" y="2647950"/>
          <p14:tracePt t="94517" x="10477500" y="2638425"/>
          <p14:tracePt t="94531" x="10391775" y="2619375"/>
          <p14:tracePt t="94543" x="10325100" y="2600325"/>
          <p14:tracePt t="94556" x="10267950" y="2571750"/>
          <p14:tracePt t="94569" x="10239375" y="2543175"/>
          <p14:tracePt t="94586" x="10191750" y="2514600"/>
          <p14:tracePt t="94602" x="10115550" y="2447925"/>
          <p14:tracePt t="94621" x="10096500" y="2428875"/>
          <p14:tracePt t="94636" x="10077450" y="2428875"/>
          <p14:tracePt t="94652" x="10077450" y="2419350"/>
          <p14:tracePt t="94669" x="10067925" y="2409825"/>
          <p14:tracePt t="94686" x="10067925" y="2400300"/>
          <p14:tracePt t="94710" x="10058400" y="2400300"/>
          <p14:tracePt t="94914" x="10067925" y="2400300"/>
          <p14:tracePt t="95183" x="10077450" y="2400300"/>
          <p14:tracePt t="95222" x="10086975" y="2400300"/>
          <p14:tracePt t="95260" x="10096500" y="2400300"/>
          <p14:tracePt t="96591" x="10096500" y="2390775"/>
          <p14:tracePt t="96872" x="10106025" y="2390775"/>
          <p14:tracePt t="96897" x="10144125" y="2381250"/>
          <p14:tracePt t="96910" x="10191750" y="2381250"/>
          <p14:tracePt t="96923" x="10267950" y="2371725"/>
          <p14:tracePt t="96936" x="10353675" y="2371725"/>
          <p14:tracePt t="96949" x="10420350" y="2371725"/>
          <p14:tracePt t="96966" x="10496550" y="2371725"/>
          <p14:tracePt t="96983" x="10582275" y="2371725"/>
          <p14:tracePt t="97000" x="10610850" y="2371725"/>
          <p14:tracePt t="97016" x="10629900" y="2371725"/>
          <p14:tracePt t="97033" x="10639425" y="2371725"/>
          <p14:tracePt t="97051" x="10677525" y="2371725"/>
          <p14:tracePt t="97066" x="10715625" y="2371725"/>
          <p14:tracePt t="97082" x="10772775" y="2362200"/>
          <p14:tracePt t="97099" x="10820400" y="2352675"/>
          <p14:tracePt t="97117" x="10829925" y="2352675"/>
          <p14:tracePt t="97132" x="10839450" y="2343150"/>
          <p14:tracePt t="97149" x="10848975" y="2343150"/>
          <p14:tracePt t="97167" x="10858500" y="2343150"/>
          <p14:tracePt t="97243" x="10868025" y="2343150"/>
          <p14:tracePt t="97256" x="10877550" y="2343150"/>
          <p14:tracePt t="97268" x="10887075" y="2343150"/>
          <p14:tracePt t="97280" x="10915650" y="2343150"/>
          <p14:tracePt t="97294" x="10944225" y="2343150"/>
          <p14:tracePt t="97306" x="10982325" y="2352675"/>
          <p14:tracePt t="97320" x="11001375" y="2371725"/>
          <p14:tracePt t="97333" x="11020425" y="2371725"/>
          <p14:tracePt t="97349" x="11029950" y="2381250"/>
          <p14:tracePt t="97366" x="11039475" y="2381250"/>
          <p14:tracePt t="97384" x="11039475" y="2390775"/>
          <p14:tracePt t="97422" x="11039475" y="2400300"/>
          <p14:tracePt t="97550" x="11049000" y="2400300"/>
          <p14:tracePt t="97575" x="11049000" y="2409825"/>
          <p14:tracePt t="97998" x="11029950" y="2428875"/>
          <p14:tracePt t="98024" x="10944225" y="2457450"/>
          <p14:tracePt t="98036" x="10744200" y="2590800"/>
          <p14:tracePt t="98050" x="10315575" y="2838450"/>
          <p14:tracePt t="98062" x="10058400" y="2981325"/>
          <p14:tracePt t="98075" x="9915525" y="3048000"/>
          <p14:tracePt t="98087" x="9648825" y="3181350"/>
          <p14:tracePt t="98100" x="9363075" y="3362325"/>
          <p14:tracePt t="98114" x="8972550" y="3619500"/>
          <p14:tracePt t="98131" x="8715375" y="3781425"/>
          <p14:tracePt t="98148" x="8448675" y="4038600"/>
          <p14:tracePt t="98165" x="8401050" y="4105275"/>
          <p14:tracePt t="98181" x="8362950" y="4143375"/>
          <p14:tracePt t="98198" x="8353425" y="4162425"/>
          <p14:tracePt t="98216" x="8353425" y="4143375"/>
          <p14:tracePt t="98548" x="8429625" y="4048125"/>
          <p14:tracePt t="98562" x="9115425" y="3429000"/>
          <p14:tracePt t="98574" x="9705975" y="3228975"/>
          <p14:tracePt t="98586" x="9839325" y="3190875"/>
          <p14:tracePt t="98600" x="9839325" y="3181350"/>
          <p14:tracePt t="99008" x="9867900" y="3133725"/>
          <p14:tracePt t="99021" x="9982200" y="2914650"/>
          <p14:tracePt t="99034" x="10267950" y="2476500"/>
          <p14:tracePt t="99047" x="10544175" y="2114550"/>
          <p14:tracePt t="99063" x="10639425" y="2000250"/>
          <p14:tracePt t="99080" x="10706100" y="1914525"/>
          <p14:tracePt t="99098" x="10725150" y="1905000"/>
          <p14:tracePt t="99113" x="10734675" y="1895475"/>
          <p14:tracePt t="99130" x="10744200" y="1895475"/>
          <p14:tracePt t="99130" x="10753725" y="1885950"/>
          <p14:tracePt t="99149" x="10772775" y="1876425"/>
          <p14:tracePt t="99163" x="10782300" y="1876425"/>
          <p14:tracePt t="99180" x="10801350" y="1876425"/>
          <p14:tracePt t="99196" x="10858500" y="1866900"/>
          <p14:tracePt t="99214" x="10887075" y="1857375"/>
          <p14:tracePt t="99230" x="10915650" y="1847850"/>
          <p14:tracePt t="99248" x="10972800" y="1838325"/>
          <p14:tracePt t="99265" x="10982325" y="1838325"/>
          <p14:tracePt t="99316" x="10972800" y="1847850"/>
          <p14:tracePt t="99482" x="10953750" y="1895475"/>
          <p14:tracePt t="99494" x="10906125" y="2000250"/>
          <p14:tracePt t="99507" x="10858500" y="2066925"/>
          <p14:tracePt t="99520" x="10839450" y="2105025"/>
          <p14:tracePt t="99533" x="10810875" y="2114550"/>
          <p14:tracePt t="99546" x="10791825" y="2133600"/>
          <p14:tracePt t="99563" x="10782300" y="2133600"/>
          <p14:tracePt t="99579" x="10725150" y="2171700"/>
          <p14:tracePt t="99598" x="10706100" y="2190750"/>
          <p14:tracePt t="99612" x="10687050" y="2209800"/>
          <p14:tracePt t="99629" x="10668000" y="2228850"/>
          <p14:tracePt t="99648" x="10668000" y="2238375"/>
          <p14:tracePt t="99663" x="10658475" y="2238375"/>
          <p14:tracePt t="99679" x="10648950" y="2238375"/>
          <p14:tracePt t="99725" x="10639425" y="2247900"/>
          <p14:tracePt t="99738" x="10610850" y="2247900"/>
          <p14:tracePt t="99751" x="10534650" y="2247900"/>
          <p14:tracePt t="99764" x="10429875" y="2247900"/>
          <p14:tracePt t="99779" x="10229850" y="2247900"/>
          <p14:tracePt t="99796" x="10020300" y="2247900"/>
          <p14:tracePt t="99815" x="9944100" y="2247900"/>
          <p14:tracePt t="99829" x="9858375" y="2247900"/>
          <p14:tracePt t="99846" x="9763125" y="2247900"/>
          <p14:tracePt t="99862" x="9639300" y="2247900"/>
          <p14:tracePt t="99880" x="9582150" y="2257425"/>
          <p14:tracePt t="99896" x="9534525" y="2266950"/>
          <p14:tracePt t="99912" x="9477375" y="2276475"/>
          <p14:tracePt t="99930" x="9467850" y="2286000"/>
          <p14:tracePt t="99946" x="9458325" y="2286000"/>
          <p14:tracePt t="99962" x="9439275" y="2286000"/>
          <p14:tracePt t="99980" x="9429750" y="2286000"/>
          <p14:tracePt t="99995" x="9429750" y="2295525"/>
          <p14:tracePt t="100012" x="9420225" y="2305050"/>
          <p14:tracePt t="100032" x="9410700" y="2305050"/>
          <p14:tracePt t="100045" x="9401175" y="2305050"/>
          <p14:tracePt t="100070" x="9391650" y="2314575"/>
          <p14:tracePt t="100096" x="9372600" y="2314575"/>
          <p14:tracePt t="100122" x="9363075" y="2324100"/>
          <p14:tracePt t="100135" x="9353550" y="2324100"/>
          <p14:tracePt t="100146" x="9334500" y="2333625"/>
          <p14:tracePt t="100160" x="9324975" y="2333625"/>
          <p14:tracePt t="100186" x="9315450" y="2333625"/>
          <p14:tracePt t="100198" x="9305925" y="2343150"/>
          <p14:tracePt t="100210" x="9296400" y="2343150"/>
          <p14:tracePt t="100224" x="9286875" y="2352675"/>
          <p14:tracePt t="100251" x="9277350" y="2352675"/>
          <p14:tracePt t="100301" x="9267825" y="2352675"/>
          <p14:tracePt t="100812" x="9248775" y="2371725"/>
          <p14:tracePt t="100825" x="9182100" y="2419350"/>
          <p14:tracePt t="100837" x="9029700" y="2562225"/>
          <p14:tracePt t="100850" x="8772525" y="2895600"/>
          <p14:tracePt t="100863" x="8601075" y="3248025"/>
          <p14:tracePt t="100878" x="8524875" y="3390900"/>
          <p14:tracePt t="100894" x="8429625" y="3590925"/>
          <p14:tracePt t="100911" x="8372475" y="3743325"/>
          <p14:tracePt t="100930" x="8353425" y="3781425"/>
          <p14:tracePt t="100945" x="8343900" y="3810000"/>
          <p14:tracePt t="100961" x="8315325" y="3952875"/>
          <p14:tracePt t="100978" x="8296275" y="4057650"/>
          <p14:tracePt t="100994" x="8286750" y="4133850"/>
          <p14:tracePt t="101011" x="8277225" y="4305300"/>
          <p14:tracePt t="101030" x="8267700" y="4324350"/>
          <p14:tracePt t="101044" x="8267700" y="4333875"/>
          <p14:tracePt t="101061" x="8258175" y="4333875"/>
          <p14:tracePt t="101375" x="8239125" y="4362450"/>
          <p14:tracePt t="101387" x="8210550" y="4400550"/>
          <p14:tracePt t="101400" x="8153400" y="4495800"/>
          <p14:tracePt t="101414" x="8105775" y="4581525"/>
          <p14:tracePt t="101427" x="8086725" y="4619625"/>
          <p14:tracePt t="101444" x="8077200" y="4638675"/>
          <p14:tracePt t="101460" x="8077200" y="4648200"/>
          <p14:tracePt t="101477" x="8067675" y="4648200"/>
          <p14:tracePt t="101494" x="8067675" y="4657725"/>
          <p14:tracePt t="101592" x="8067675" y="4667250"/>
          <p14:tracePt t="101605" x="8058150" y="4667250"/>
          <p14:tracePt t="101617" x="8058150" y="4676775"/>
          <p14:tracePt t="101630" x="8048625" y="4705350"/>
          <p14:tracePt t="101644" x="8048625" y="4733925"/>
          <p14:tracePt t="101660" x="8048625" y="4762500"/>
          <p14:tracePt t="101677" x="8048625" y="4781550"/>
          <p14:tracePt t="101696" x="8048625" y="4791075"/>
          <p14:tracePt t="101710" x="8048625" y="4800600"/>
          <p14:tracePt t="101727" x="8048625" y="4810125"/>
          <p14:tracePt t="101744" x="8048625" y="4819650"/>
          <p14:tracePt t="101770" x="8039100" y="4819650"/>
          <p14:tracePt t="101898" x="8029575" y="4819650"/>
          <p14:tracePt t="101963" x="8020050" y="4819650"/>
          <p14:tracePt t="101975" x="8010525" y="4819650"/>
          <p14:tracePt t="102026" x="8010525" y="4810125"/>
          <p14:tracePt t="102052" x="8010525" y="4800600"/>
          <p14:tracePt t="102065" x="8001000" y="4791075"/>
          <p14:tracePt t="102078" x="7991475" y="4781550"/>
          <p14:tracePt t="102090" x="7991475" y="4752975"/>
          <p14:tracePt t="102104" x="7981950" y="4724400"/>
          <p14:tracePt t="102116" x="7972425" y="4695825"/>
          <p14:tracePt t="102128" x="7962900" y="4657725"/>
          <p14:tracePt t="102143" x="7962900" y="4648200"/>
          <p14:tracePt t="102159" x="7962900" y="4638675"/>
          <p14:tracePt t="102180" x="7953375" y="4638675"/>
          <p14:tracePt t="102206" x="7953375" y="4648200"/>
          <p14:tracePt t="102334" x="7953375" y="4657725"/>
          <p14:tracePt t="102347" x="7953375" y="4667250"/>
          <p14:tracePt t="102359" x="7953375" y="4676775"/>
          <p14:tracePt t="102386" x="7953375" y="4695825"/>
          <p14:tracePt t="102397" x="7962900" y="4705350"/>
          <p14:tracePt t="102424" x="7972425" y="4705350"/>
          <p14:tracePt t="102436" x="7972425" y="4714875"/>
          <p14:tracePt t="102449" x="7981950" y="4714875"/>
          <p14:tracePt t="102462" x="8001000" y="4724400"/>
          <p14:tracePt t="102477" x="8010525" y="4724400"/>
          <p14:tracePt t="102492" x="8039100" y="4743450"/>
          <p14:tracePt t="102509" x="8124825" y="4743450"/>
          <p14:tracePt t="102527" x="8153400" y="4743450"/>
          <p14:tracePt t="102542" x="8181975" y="4743450"/>
          <p14:tracePt t="102559" x="8229600" y="4733925"/>
          <p14:tracePt t="102577" x="8248650" y="4714875"/>
          <p14:tracePt t="102592" x="8267700" y="4695825"/>
          <p14:tracePt t="102609" x="8286750" y="4676775"/>
          <p14:tracePt t="102626" x="8296275" y="4657725"/>
          <p14:tracePt t="102643" x="8296275" y="4667250"/>
          <p14:tracePt t="102781" x="8296275" y="4686300"/>
          <p14:tracePt t="102794" x="8296275" y="4705350"/>
          <p14:tracePt t="102807" x="8296275" y="4724400"/>
          <p14:tracePt t="102819" x="8296275" y="4743450"/>
          <p14:tracePt t="102832" x="8296275" y="4752975"/>
          <p14:tracePt t="102846" x="8296275" y="4762500"/>
          <p14:tracePt t="102871" x="8296275" y="4772025"/>
          <p14:tracePt t="102896" x="8305800" y="4781550"/>
          <p14:tracePt t="102923" x="8305800" y="4791075"/>
          <p14:tracePt t="102935" x="8305800" y="4800600"/>
          <p14:tracePt t="102961" x="8315325" y="4800600"/>
          <p14:tracePt t="103025" x="8315325" y="4810125"/>
          <p14:tracePt t="103037" x="8315325" y="4829175"/>
          <p14:tracePt t="103063" x="8315325" y="4838700"/>
          <p14:tracePt t="103102" x="8315325" y="4829175"/>
          <p14:tracePt t="103549" x="8315325" y="4819650"/>
          <p14:tracePt t="103563" x="8315325" y="4810125"/>
          <p14:tracePt t="103576" x="8315325" y="4791075"/>
          <p14:tracePt t="103588" x="8305800" y="4743450"/>
          <p14:tracePt t="103601" x="8286750" y="4638675"/>
          <p14:tracePt t="103613" x="8277225" y="4562475"/>
          <p14:tracePt t="103626" x="8267700" y="4524375"/>
          <p14:tracePt t="103642" x="8267700" y="4495800"/>
          <p14:tracePt t="103658" x="8267700" y="4486275"/>
          <p14:tracePt t="103677" x="8267700" y="4476750"/>
          <p14:tracePt t="103703" x="8267700" y="4467225"/>
          <p14:tracePt t="103754" x="8267700" y="4457700"/>
          <p14:tracePt t="103766" x="8267700" y="4448175"/>
          <p14:tracePt t="103793" x="8267700" y="4438650"/>
          <p14:tracePt t="103805" x="8267700" y="4419600"/>
          <p14:tracePt t="103817" x="8267700" y="4400550"/>
          <p14:tracePt t="103830" x="8267700" y="4371975"/>
          <p14:tracePt t="103844" x="8267700" y="4352925"/>
          <p14:tracePt t="103857" x="8267700" y="4324350"/>
          <p14:tracePt t="103874" x="8267700" y="4305300"/>
          <p14:tracePt t="103891" x="8267700" y="4286250"/>
          <p14:tracePt t="103907" x="8267700" y="4276725"/>
          <p14:tracePt t="103924" x="8267700" y="4267200"/>
          <p14:tracePt t="103944" x="8277225" y="4267200"/>
          <p14:tracePt t="104252" x="8286750" y="4276725"/>
          <p14:tracePt t="104303" x="8305800" y="4295775"/>
          <p14:tracePt t="104329" x="8372475" y="4343400"/>
          <p14:tracePt t="104342" x="8496300" y="4467225"/>
          <p14:tracePt t="104354" x="8715375" y="4638675"/>
          <p14:tracePt t="104366" x="8915400" y="4733925"/>
          <p14:tracePt t="104380" x="9020175" y="4772025"/>
          <p14:tracePt t="104392" x="9058275" y="4791075"/>
          <p14:tracePt t="104407" x="9077325" y="4800600"/>
          <p14:tracePt t="104423" x="9096375" y="4800600"/>
          <p14:tracePt t="104440" x="9115425" y="4800600"/>
          <p14:tracePt t="104458" x="9115425" y="4810125"/>
          <p14:tracePt t="104482" x="9115425" y="4819650"/>
          <p14:tracePt t="104572" x="9105900" y="4819650"/>
          <p14:tracePt t="104698" x="9096375" y="4819650"/>
          <p14:tracePt t="104711" x="9086850" y="4819650"/>
          <p14:tracePt t="104725" x="9067800" y="4819650"/>
          <p14:tracePt t="104737" x="9029700" y="4819650"/>
          <p14:tracePt t="104750" x="8972550" y="4791075"/>
          <p14:tracePt t="104763" x="8915400" y="4752975"/>
          <p14:tracePt t="104775" x="8867775" y="4724400"/>
          <p14:tracePt t="104790" x="8820150" y="4686300"/>
          <p14:tracePt t="104807" x="8801100" y="4657725"/>
          <p14:tracePt t="104824" x="8753475" y="4629150"/>
          <p14:tracePt t="104841" x="8734425" y="4619625"/>
          <p14:tracePt t="104856" x="8715375" y="4619625"/>
          <p14:tracePt t="104873" x="8705850" y="4610100"/>
          <p14:tracePt t="104891" x="8696325" y="4610100"/>
          <p14:tracePt t="104942" x="8696325" y="4600575"/>
          <p14:tracePt t="105044" x="8696325" y="4591050"/>
          <p14:tracePt t="105096" x="8705850" y="4591050"/>
          <p14:tracePt t="105108" x="8724900" y="4591050"/>
          <p14:tracePt t="105123" x="8743950" y="4581525"/>
          <p14:tracePt t="105134" x="8753475" y="4581525"/>
          <p14:tracePt t="105147" x="8772525" y="4581525"/>
          <p14:tracePt t="105160" x="8782050" y="4581525"/>
          <p14:tracePt t="105174" x="8791575" y="4581525"/>
          <p14:tracePt t="105189" x="8801100" y="4581525"/>
          <p14:tracePt t="105206" x="8810625" y="4581525"/>
          <p14:tracePt t="105236" x="8820150" y="4581525"/>
          <p14:tracePt t="105531" x="8829675" y="4581525"/>
          <p14:tracePt t="105543" x="8858250" y="4581525"/>
          <p14:tracePt t="105556" x="8905875" y="4591050"/>
          <p14:tracePt t="105569" x="8991600" y="4610100"/>
          <p14:tracePt t="105582" x="9105900" y="4638675"/>
          <p14:tracePt t="105595" x="9201150" y="4657725"/>
          <p14:tracePt t="105608" x="9248775" y="4667250"/>
          <p14:tracePt t="105622" x="9267825" y="4667250"/>
          <p14:tracePt t="105638" x="9286875" y="4667250"/>
          <p14:tracePt t="105655" x="9296400" y="4667250"/>
          <p14:tracePt t="105672" x="9305925" y="4667250"/>
          <p14:tracePt t="105697" x="9315450" y="4667250"/>
          <p14:tracePt t="106170" x="9324975" y="4667250"/>
          <p14:tracePt t="106182" x="9334500" y="4667250"/>
          <p14:tracePt t="106195" x="9353550" y="4667250"/>
          <p14:tracePt t="106208" x="9363075" y="4667250"/>
          <p14:tracePt t="106233" x="9372600" y="4667250"/>
          <p14:tracePt t="106247" x="9382125" y="4667250"/>
          <p14:tracePt t="106259" x="9401175" y="4657725"/>
          <p14:tracePt t="106273" x="9439275" y="4657725"/>
          <p14:tracePt t="106288" x="9496425" y="4657725"/>
          <p14:tracePt t="106304" x="9534525" y="4657725"/>
          <p14:tracePt t="106321" x="9591675" y="4657725"/>
          <p14:tracePt t="106338" x="9629775" y="4648200"/>
          <p14:tracePt t="106354" x="9696450" y="4638675"/>
          <p14:tracePt t="106371" x="9772650" y="4619625"/>
          <p14:tracePt t="106388" x="9782175" y="4619625"/>
          <p14:tracePt t="106404" x="9791700" y="4619625"/>
          <p14:tracePt t="106421" x="9801225" y="4619625"/>
          <p14:tracePt t="106439" x="9810750" y="4619625"/>
          <p14:tracePt t="106464" x="9820275" y="4619625"/>
          <p14:tracePt t="106489" x="9810750" y="4619625"/>
          <p14:tracePt t="106795" x="9810750" y="4610100"/>
          <p14:tracePt t="106859" x="9810750" y="4600575"/>
          <p14:tracePt t="106885" x="9820275" y="4591050"/>
          <p14:tracePt t="106924" x="9839325" y="4581525"/>
          <p14:tracePt t="106937" x="9877425" y="4562475"/>
          <p14:tracePt t="106950" x="9944100" y="4533900"/>
          <p14:tracePt t="106962" x="9972675" y="4524375"/>
          <p14:tracePt t="106975" x="10001250" y="4524375"/>
          <p14:tracePt t="106989" x="10020300" y="4524375"/>
          <p14:tracePt t="107004" x="10029825" y="4524375"/>
          <p14:tracePt t="107021" x="10039350" y="4524375"/>
          <p14:tracePt t="107038" x="10039350" y="4514850"/>
          <p14:tracePt t="107396" x="10048875" y="4514850"/>
          <p14:tracePt t="107461" x="10058400" y="4514850"/>
          <p14:tracePt t="107473" x="10067925" y="4514850"/>
          <p14:tracePt t="107487" x="10086975" y="4514850"/>
          <p14:tracePt t="107500" x="10106025" y="4514850"/>
          <p14:tracePt t="107513" x="10134600" y="4514850"/>
          <p14:tracePt t="107525" x="10153650" y="4524375"/>
          <p14:tracePt t="107537" x="10153650" y="4533900"/>
          <p14:tracePt t="107552" x="10172700" y="4533900"/>
          <p14:tracePt t="107569" x="10182225" y="4543425"/>
          <p14:tracePt t="107586" x="10210800" y="4543425"/>
          <p14:tracePt t="107604" x="10220325" y="4543425"/>
          <p14:tracePt t="107619" x="10229850" y="4543425"/>
          <p14:tracePt t="107636" x="10267950" y="4543425"/>
          <p14:tracePt t="107654" x="10277475" y="4543425"/>
          <p14:tracePt t="107669" x="10287000" y="4552950"/>
          <p14:tracePt t="107686" x="10296525" y="4552950"/>
          <p14:tracePt t="107686" x="10306050" y="4552950"/>
          <p14:tracePt t="107705" x="10315575" y="4552950"/>
          <p14:tracePt t="107719" x="10325100" y="4562475"/>
          <p14:tracePt t="107767" x="10334625" y="4562475"/>
          <p14:tracePt t="107793" x="10334625" y="4572000"/>
          <p14:tracePt t="107806" x="10344150" y="4581525"/>
          <p14:tracePt t="107820" x="10353675" y="4581525"/>
          <p14:tracePt t="107832" x="10363200" y="4591050"/>
          <p14:tracePt t="107844" x="10372725" y="4591050"/>
          <p14:tracePt t="107857" x="10382250" y="4591050"/>
          <p14:tracePt t="107871" x="10420350" y="4600575"/>
          <p14:tracePt t="107885" x="10448925" y="4610100"/>
          <p14:tracePt t="107902" x="10467975" y="4619625"/>
          <p14:tracePt t="107919" x="10496550" y="4629150"/>
          <p14:tracePt t="107936" x="10515600" y="4638675"/>
          <p14:tracePt t="107953" x="10525125" y="4648200"/>
          <p14:tracePt t="107970" x="10534650" y="4648200"/>
          <p14:tracePt t="107986" x="10534650" y="4657725"/>
          <p14:tracePt t="108036" x="10544175" y="4657725"/>
          <p14:tracePt t="108050" x="10553700" y="4667250"/>
          <p14:tracePt t="108216" x="10563225" y="4667250"/>
          <p14:tracePt t="108228" x="10572750" y="4667250"/>
          <p14:tracePt t="108241" x="10591800" y="4667250"/>
          <p14:tracePt t="108254" x="10610850" y="4667250"/>
          <p14:tracePt t="108269" x="10620375" y="4676775"/>
          <p14:tracePt t="108285" x="10639425" y="4686300"/>
          <p14:tracePt t="108302" x="10658475" y="4686300"/>
          <p14:tracePt t="108319" x="10668000" y="4686300"/>
          <p14:tracePt t="108356" x="10668000" y="4695825"/>
          <p14:tracePt t="109249" x="10658475" y="4695825"/>
          <p14:tracePt t="109367" x="10629900" y="4695825"/>
          <p14:tracePt t="109380" x="10563225" y="4695825"/>
          <p14:tracePt t="109393" x="10267950" y="4667250"/>
          <p14:tracePt t="109406" x="9896475" y="4638675"/>
          <p14:tracePt t="109419" x="9648825" y="4591050"/>
          <p14:tracePt t="109434" x="9448800" y="4552950"/>
          <p14:tracePt t="109450" x="9324975" y="4505325"/>
          <p14:tracePt t="109467" x="9105900" y="4457700"/>
          <p14:tracePt t="109484" x="9029700" y="4429125"/>
          <p14:tracePt t="109500" x="9001125" y="4419600"/>
          <p14:tracePt t="109517" x="8963025" y="4410075"/>
          <p14:tracePt t="109534" x="8953500" y="4410075"/>
          <p14:tracePt t="109572" x="8943975" y="4410075"/>
          <p14:tracePt t="109624" x="8934450" y="4410075"/>
          <p14:tracePt t="109636" x="8924925" y="4410075"/>
          <p14:tracePt t="109648" x="8905875" y="4410075"/>
          <p14:tracePt t="109661" x="8867775" y="4410075"/>
          <p14:tracePt t="109675" x="8820150" y="4410075"/>
          <p14:tracePt t="109687" x="8763000" y="4410075"/>
          <p14:tracePt t="109701" x="8715375" y="4410075"/>
          <p14:tracePt t="109717" x="8686800" y="4410075"/>
          <p14:tracePt t="109733" x="8639175" y="4410075"/>
          <p14:tracePt t="109752" x="8620125" y="4410075"/>
          <p14:tracePt t="109767" x="8610600" y="4410075"/>
          <p14:tracePt t="109790" x="8629650" y="4410075"/>
          <p14:tracePt t="110006" x="8639175" y="4410075"/>
          <p14:tracePt t="110033" x="8648700" y="4410075"/>
          <p14:tracePt t="110071" x="8658225" y="4410075"/>
          <p14:tracePt t="111846" x="8658225" y="4400550"/>
          <p14:tracePt t="112274" x="8658225" y="4391025"/>
          <p14:tracePt t="112286" x="8677275" y="4381500"/>
          <p14:tracePt t="112313" x="8724900" y="4362450"/>
          <p14:tracePt t="112326" x="8829675" y="4295775"/>
          <p14:tracePt t="112338" x="8896350" y="4248150"/>
          <p14:tracePt t="112351" x="8943975" y="4219575"/>
          <p14:tracePt t="112366" x="8963025" y="4210050"/>
          <p14:tracePt t="112380" x="8982075" y="4210050"/>
          <p14:tracePt t="112397" x="9001125" y="4210050"/>
          <p14:tracePt t="112397" x="9010650" y="4210050"/>
          <p14:tracePt t="112416" x="9020175" y="4210050"/>
          <p14:tracePt t="112430" x="9029700" y="4210050"/>
          <p14:tracePt t="112446" x="9039225" y="4210050"/>
          <p14:tracePt t="112463" x="9039225" y="4229100"/>
          <p14:tracePt t="112517" x="9039225" y="4248150"/>
          <p14:tracePt t="112544" x="9039225" y="4257675"/>
          <p14:tracePt t="112556" x="9029700" y="4286250"/>
          <p14:tracePt t="112569" x="9010650" y="4295775"/>
          <p14:tracePt t="112582" x="8982075" y="4333875"/>
          <p14:tracePt t="112596" x="8896350" y="4352925"/>
          <p14:tracePt t="112613" x="8753475" y="4371975"/>
          <p14:tracePt t="112629" x="8467725" y="4371975"/>
          <p14:tracePt t="112647" x="8334375" y="4371975"/>
          <p14:tracePt t="112663" x="8258175" y="4371975"/>
          <p14:tracePt t="112679" x="8096250" y="4371975"/>
          <p14:tracePt t="112697" x="8020050" y="4371975"/>
          <p14:tracePt t="112713" x="7972425" y="4371975"/>
          <p14:tracePt t="112730" x="7915275" y="4391025"/>
          <p14:tracePt t="112749" x="7896225" y="4410075"/>
          <p14:tracePt t="112763" x="7877175" y="4429125"/>
          <p14:tracePt t="112780" x="7867650" y="4448175"/>
          <p14:tracePt t="112797" x="7829550" y="4486275"/>
          <p14:tracePt t="112813" x="7820025" y="4514850"/>
          <p14:tracePt t="112829" x="7791450" y="4543425"/>
          <p14:tracePt t="112846" x="7762875" y="4581525"/>
          <p14:tracePt t="112863" x="7743825" y="4600575"/>
          <p14:tracePt t="112879" x="7734300" y="4629150"/>
          <p14:tracePt t="112896" x="7705725" y="4648200"/>
          <p14:tracePt t="112916" x="7705725" y="4657725"/>
          <p14:tracePt t="112951" x="7696200" y="4667250"/>
          <p14:tracePt t="112977" x="7629525" y="4676775"/>
          <p14:tracePt t="112992" x="7458075" y="4676775"/>
          <p14:tracePt t="113004" x="6943725" y="4676775"/>
          <p14:tracePt t="113016" x="6553200" y="4648200"/>
          <p14:tracePt t="113030" x="6410325" y="4600575"/>
          <p14:tracePt t="113046" x="6172200" y="4514850"/>
          <p14:tracePt t="113062" x="5924550" y="4371975"/>
          <p14:tracePt t="113082" x="5848350" y="4324350"/>
          <p14:tracePt t="113096" x="5762625" y="4276725"/>
          <p14:tracePt t="113112" x="5724525" y="4267200"/>
          <p14:tracePt t="113129" x="5686425" y="4257675"/>
          <p14:tracePt t="113146" x="5667375" y="4257675"/>
          <p14:tracePt t="113162" x="5657850" y="4257675"/>
          <p14:tracePt t="113412" x="5619750" y="4257675"/>
          <p14:tracePt t="113425" x="5524500" y="4257675"/>
          <p14:tracePt t="113438" x="5295900" y="4257675"/>
          <p14:tracePt t="113451" x="5038725" y="4257675"/>
          <p14:tracePt t="113464" x="4924425" y="4257675"/>
          <p14:tracePt t="113478" x="4857750" y="4257675"/>
          <p14:tracePt t="113495" x="4810125" y="4257675"/>
          <p14:tracePt t="113512" x="4676775" y="4257675"/>
          <p14:tracePt t="113529" x="4610100" y="4314825"/>
          <p14:tracePt t="113545" x="4562475" y="4381500"/>
          <p14:tracePt t="113562" x="4495800" y="4476750"/>
          <p14:tracePt t="113579" x="4467225" y="4524375"/>
          <p14:tracePt t="113595" x="4448175" y="4581525"/>
          <p14:tracePt t="113612" x="4429125" y="4667250"/>
          <p14:tracePt t="113630" x="4391025" y="4876800"/>
          <p14:tracePt t="113646" x="4381500" y="5010150"/>
          <p14:tracePt t="113661" x="4381500" y="5095875"/>
          <p14:tracePt t="113678" x="4381500" y="5200650"/>
          <p14:tracePt t="113696" x="4381500" y="5219700"/>
          <p14:tracePt t="113711" x="4381500" y="5238750"/>
          <p14:tracePt t="113728" x="4381500" y="5295900"/>
          <p14:tracePt t="113746" x="4381500" y="5362575"/>
          <p14:tracePt t="113761" x="4381500" y="5438775"/>
          <p14:tracePt t="113778" x="4381500" y="5514975"/>
          <p14:tracePt t="113796" x="4381500" y="5534025"/>
          <p14:tracePt t="113811" x="4381500" y="5543550"/>
          <p14:tracePt t="113828" x="4391025" y="5543550"/>
          <p14:tracePt t="114141" x="4419600" y="5562600"/>
          <p14:tracePt t="114155" x="4543425" y="5619750"/>
          <p14:tracePt t="114167" x="4657725" y="5667375"/>
          <p14:tracePt t="114181" x="4724400" y="5724525"/>
          <p14:tracePt t="114194" x="4791075" y="5743575"/>
          <p14:tracePt t="114211" x="4838700" y="5753100"/>
          <p14:tracePt t="114228" x="4867275" y="5762625"/>
          <p14:tracePt t="114245" x="4876800" y="5762625"/>
          <p14:tracePt t="114261" x="4886325" y="5772150"/>
          <p14:tracePt t="114278" x="4886325" y="5781675"/>
          <p14:tracePt t="114308" x="4895850" y="5791200"/>
          <p14:tracePt t="114321" x="4905375" y="5800725"/>
          <p14:tracePt t="114346" x="4914900" y="5819775"/>
          <p14:tracePt t="114359" x="4924425" y="5829300"/>
          <p14:tracePt t="114373" x="4933950" y="5838825"/>
          <p14:tracePt t="114385" x="4953000" y="5848350"/>
          <p14:tracePt t="114397" x="4962525" y="5857875"/>
          <p14:tracePt t="114411" x="4972050" y="5867400"/>
          <p14:tracePt t="114427" x="4981575" y="5867400"/>
          <p14:tracePt t="114444" x="5000625" y="5876925"/>
          <p14:tracePt t="114463" x="5000625" y="5886450"/>
          <p14:tracePt t="114477" x="5019675" y="5886450"/>
          <p14:tracePt t="114494" x="5029200" y="5886450"/>
          <p14:tracePt t="114526" x="5038725" y="5886450"/>
          <p14:tracePt t="114654" x="5038725" y="5876925"/>
          <p14:tracePt t="114909" x="5029200" y="5876925"/>
          <p14:tracePt t="114923" x="5019675" y="5876925"/>
          <p14:tracePt t="114936" x="5010150" y="5876925"/>
          <p14:tracePt t="114948" x="5000625" y="5876925"/>
          <p14:tracePt t="114986" x="5000625" y="5867400"/>
          <p14:tracePt t="115037" x="4991100" y="5867400"/>
          <p14:tracePt t="115051" x="4981575" y="5867400"/>
          <p14:tracePt t="115357" x="4972050" y="5867400"/>
          <p14:tracePt t="115409" x="4962525" y="5848350"/>
          <p14:tracePt t="115446" x="4924425" y="5829300"/>
          <p14:tracePt t="115461" x="4895850" y="5791200"/>
          <p14:tracePt t="115473" x="4838700" y="5743575"/>
          <p14:tracePt t="115486" x="4800600" y="5705475"/>
          <p14:tracePt t="115498" x="4781550" y="5686425"/>
          <p14:tracePt t="115512" x="4752975" y="5676900"/>
          <p14:tracePt t="115526" x="4743450" y="5667375"/>
          <p14:tracePt t="115543" x="4733925" y="5657850"/>
          <p14:tracePt t="115559" x="4724400" y="5648325"/>
          <p14:tracePt t="115576" x="4714875" y="5648325"/>
          <p14:tracePt t="115614" x="4705350" y="5648325"/>
          <p14:tracePt t="115627" x="4686300" y="5648325"/>
          <p14:tracePt t="115639" x="4657725" y="5648325"/>
          <p14:tracePt t="115652" x="4610100" y="5648325"/>
          <p14:tracePt t="115665" x="4552950" y="5648325"/>
          <p14:tracePt t="115677" x="4486275" y="5657850"/>
          <p14:tracePt t="115692" x="4410075" y="5686425"/>
          <p14:tracePt t="115709" x="4314825" y="5715000"/>
          <p14:tracePt t="115726" x="4238625" y="5772150"/>
          <p14:tracePt t="115743" x="4229100" y="5781675"/>
          <p14:tracePt t="115759" x="4219575" y="5791200"/>
          <p14:tracePt t="115776" x="4210050" y="5791200"/>
          <p14:tracePt t="115793" x="4210050" y="5800725"/>
          <p14:tracePt t="115809" x="4210050" y="5810250"/>
          <p14:tracePt t="116049" x="4219575" y="5810250"/>
          <p14:tracePt t="116125" x="4229100" y="5810250"/>
          <p14:tracePt t="116151" x="4248150" y="5810250"/>
          <p14:tracePt t="116164" x="4286250" y="5810250"/>
          <p14:tracePt t="116176" x="4371975" y="5819775"/>
          <p14:tracePt t="116189" x="4467225" y="5829300"/>
          <p14:tracePt t="116202" x="4572000" y="5829300"/>
          <p14:tracePt t="116215" x="4619625" y="5829300"/>
          <p14:tracePt t="116227" x="4667250" y="5829300"/>
          <p14:tracePt t="116241" x="4695825" y="5829300"/>
          <p14:tracePt t="116258" x="4705350" y="5829300"/>
          <p14:tracePt t="116275" x="4743450" y="5829300"/>
          <p14:tracePt t="116292" x="4762500" y="5838825"/>
          <p14:tracePt t="116308" x="4781550" y="5838825"/>
          <p14:tracePt t="116325" x="4838700" y="5848350"/>
          <p14:tracePt t="116344" x="4867275" y="5848350"/>
          <p14:tracePt t="116358" x="4876800" y="5848350"/>
          <p14:tracePt t="116375" x="4895850" y="5857875"/>
          <p14:tracePt t="116391" x="4924425" y="5857875"/>
          <p14:tracePt t="116409" x="4933950" y="5857875"/>
          <p14:tracePt t="116425" x="4943475" y="5857875"/>
          <p14:tracePt t="116441" x="4962525" y="5857875"/>
          <p14:tracePt t="116459" x="4981575" y="5857875"/>
          <p14:tracePt t="116474" x="4991100" y="5857875"/>
          <p14:tracePt t="116491" x="5019675" y="5857875"/>
          <p14:tracePt t="116491" x="5038725" y="5857875"/>
          <p14:tracePt t="116510" x="5048250" y="5857875"/>
          <p14:tracePt t="116524" x="5057775" y="5857875"/>
          <p14:tracePt t="116541" x="5076825" y="5857875"/>
          <p14:tracePt t="116558" x="5086350" y="5857875"/>
          <p14:tracePt t="116575" x="5095875" y="5857875"/>
          <p14:tracePt t="116612" x="5095875" y="5848350"/>
          <p14:tracePt t="117429" x="5095875" y="5810250"/>
          <p14:tracePt t="117442" x="5095875" y="5734050"/>
          <p14:tracePt t="117455" x="5095875" y="5619750"/>
          <p14:tracePt t="117468" x="5095875" y="5438775"/>
          <p14:tracePt t="117481" x="5095875" y="5353050"/>
          <p14:tracePt t="117493" x="5095875" y="5286375"/>
          <p14:tracePt t="117507" x="5095875" y="5257800"/>
          <p14:tracePt t="117523" x="5095875" y="5248275"/>
          <p14:tracePt t="117540" x="5095875" y="5229225"/>
          <p14:tracePt t="117558" x="5095875" y="5219700"/>
          <p14:tracePt t="117573" x="5095875" y="5210175"/>
          <p14:tracePt t="117590" x="5095875" y="5181600"/>
          <p14:tracePt t="117608" x="5095875" y="5172075"/>
          <p14:tracePt t="117623" x="5095875" y="5162550"/>
          <p14:tracePt t="117640" x="5095875" y="5153025"/>
          <p14:tracePt t="117660" x="5095875" y="5143500"/>
          <p14:tracePt t="117686" x="5095875" y="5153025"/>
          <p14:tracePt t="117966" x="5105400" y="5153025"/>
          <p14:tracePt t="117979" x="5133975" y="5172075"/>
          <p14:tracePt t="117993" x="5172075" y="5172075"/>
          <p14:tracePt t="118005" x="5238750" y="5191125"/>
          <p14:tracePt t="118017" x="5295900" y="5219700"/>
          <p14:tracePt t="118031" x="5334000" y="5229225"/>
          <p14:tracePt t="118043" x="5381625" y="5248275"/>
          <p14:tracePt t="118057" x="5438775" y="5276850"/>
          <p14:tracePt t="118073" x="5467350" y="5305425"/>
          <p14:tracePt t="118089" x="5534025" y="5372100"/>
          <p14:tracePt t="118107" x="5543550" y="5410200"/>
          <p14:tracePt t="118123" x="5553075" y="5429250"/>
          <p14:tracePt t="118139" x="5553075" y="5448300"/>
          <p14:tracePt t="118156" x="5553075" y="5457825"/>
          <p14:tracePt t="118172" x="5553075" y="5476875"/>
          <p14:tracePt t="118197" x="5562600" y="5476875"/>
          <p14:tracePt t="118516" x="5600700" y="5476875"/>
          <p14:tracePt t="118529" x="5695950" y="5486400"/>
          <p14:tracePt t="118542" x="5772150" y="5514975"/>
          <p14:tracePt t="118555" x="5838825" y="5524500"/>
          <p14:tracePt t="118567" x="5905500" y="5553075"/>
          <p14:tracePt t="118581" x="6000750" y="5591175"/>
          <p14:tracePt t="118593" x="6067425" y="5629275"/>
          <p14:tracePt t="118606" x="6124575" y="5648325"/>
          <p14:tracePt t="118622" x="6153150" y="5676900"/>
          <p14:tracePt t="118639" x="6181725" y="5686425"/>
          <p14:tracePt t="118657" x="6191250" y="5695950"/>
          <p14:tracePt t="118672" x="6200775" y="5695950"/>
          <p14:tracePt t="118688" x="6210300" y="5695950"/>
          <p14:tracePt t="118707" x="6219825" y="5695950"/>
          <p14:tracePt t="118747" x="6229350" y="5695950"/>
          <p14:tracePt t="118976" x="6238875" y="5695950"/>
          <p14:tracePt t="118989" x="6248400" y="5695950"/>
          <p14:tracePt t="119003" x="6267450" y="5695950"/>
          <p14:tracePt t="119016" x="6296025" y="5695950"/>
          <p14:tracePt t="119028" x="6324600" y="5695950"/>
          <p14:tracePt t="119041" x="6343650" y="5695950"/>
          <p14:tracePt t="119055" x="6362700" y="5695950"/>
          <p14:tracePt t="119071" x="6372225" y="5695950"/>
          <p14:tracePt t="119088" x="6391275" y="5695950"/>
          <p14:tracePt t="119106" x="6400800" y="5695950"/>
          <p14:tracePt t="119130" x="6391275" y="5695950"/>
          <p14:tracePt t="119271" x="6381750" y="5695950"/>
          <p14:tracePt t="119284" x="6362700" y="5695950"/>
          <p14:tracePt t="119296" x="6343650" y="5695950"/>
          <p14:tracePt t="119311" x="6324600" y="5695950"/>
          <p14:tracePt t="119323" x="6305550" y="5695950"/>
          <p14:tracePt t="119338" x="6296025" y="5695950"/>
          <p14:tracePt t="119354" x="6286500" y="5695950"/>
          <p14:tracePt t="119372" x="6257925" y="5695950"/>
          <p14:tracePt t="119388" x="6248400" y="5695950"/>
          <p14:tracePt t="119405" x="6229350" y="5695950"/>
          <p14:tracePt t="119421" x="6191250" y="5695950"/>
          <p14:tracePt t="119438" x="6172200" y="5695950"/>
          <p14:tracePt t="119454" x="6134100" y="5695950"/>
          <p14:tracePt t="119471" x="6067425" y="5667375"/>
          <p14:tracePt t="119490" x="6019800" y="5657850"/>
          <p14:tracePt t="119504" x="5991225" y="5648325"/>
          <p14:tracePt t="119521" x="5962650" y="5629275"/>
          <p14:tracePt t="119539" x="5905500" y="5619750"/>
          <p14:tracePt t="119555" x="5886450" y="5600700"/>
          <p14:tracePt t="119571" x="5876925" y="5600700"/>
          <p14:tracePt t="119587" x="5848350" y="5591175"/>
          <p14:tracePt t="119605" x="5838825" y="5581650"/>
          <p14:tracePt t="119621" x="5838825" y="5572125"/>
          <p14:tracePt t="119655" x="5838825" y="5562600"/>
          <p14:tracePt t="119694" x="5848350" y="5562600"/>
          <p14:tracePt t="119718" x="5857875" y="5562600"/>
          <p14:tracePt t="119732" x="5867400" y="5562600"/>
          <p14:tracePt t="119744" x="5886450" y="5562600"/>
          <p14:tracePt t="119757" x="5895975" y="5562600"/>
          <p14:tracePt t="119771" x="5915025" y="5562600"/>
          <p14:tracePt t="119787" x="5943600" y="5562600"/>
          <p14:tracePt t="119804" x="6038850" y="5562600"/>
          <p14:tracePt t="119822" x="6086475" y="5562600"/>
          <p14:tracePt t="119837" x="6115050" y="5562600"/>
          <p14:tracePt t="119854" x="6134100" y="5562600"/>
          <p14:tracePt t="119854" x="6153150" y="5562600"/>
          <p14:tracePt t="119874" x="6172200" y="5562600"/>
          <p14:tracePt t="119887" x="6191250" y="5572125"/>
          <p14:tracePt t="119904" x="6210300" y="5572125"/>
          <p14:tracePt t="119920" x="6276975" y="5591175"/>
          <p14:tracePt t="119939" x="6296025" y="5600700"/>
          <p14:tracePt t="119953" x="6315075" y="5600700"/>
          <p14:tracePt t="119970" x="6343650" y="5619750"/>
          <p14:tracePt t="119988" x="6353175" y="5619750"/>
          <p14:tracePt t="120003" x="6362700" y="5629275"/>
          <p14:tracePt t="120020" x="6391275" y="5638800"/>
          <p14:tracePt t="120020" x="6400800" y="5648325"/>
          <p14:tracePt t="120040" x="6429375" y="5648325"/>
          <p14:tracePt t="120053" x="6448425" y="5667375"/>
          <p14:tracePt t="120070" x="6467475" y="5676900"/>
          <p14:tracePt t="120087" x="6486525" y="5676900"/>
          <p14:tracePt t="120103" x="6496050" y="5686425"/>
          <p14:tracePt t="120120" x="6505575" y="5686425"/>
          <p14:tracePt t="120141" x="6505575" y="5695950"/>
          <p14:tracePt t="120193" x="6515100" y="5695950"/>
          <p14:tracePt t="120217" x="6515100" y="5705475"/>
          <p14:tracePt t="120268" x="6524625" y="5715000"/>
          <p14:tracePt t="120333" x="6534150" y="5715000"/>
          <p14:tracePt t="120780" x="6543675" y="5715000"/>
          <p14:tracePt t="120818" x="6553200" y="5715000"/>
          <p14:tracePt t="120831" x="6562725" y="5715000"/>
          <p14:tracePt t="120845" x="6572250" y="5715000"/>
          <p14:tracePt t="120856" x="6591300" y="5715000"/>
          <p14:tracePt t="120871" x="6610350" y="5715000"/>
          <p14:tracePt t="120886" x="6638925" y="5715000"/>
          <p14:tracePt t="120902" x="6657975" y="5715000"/>
          <p14:tracePt t="120920" x="6677025" y="5715000"/>
          <p14:tracePt t="120936" x="6686550" y="5715000"/>
          <p14:tracePt t="120953" x="6705600" y="5715000"/>
          <p14:tracePt t="121484" x="6734175" y="5715000"/>
          <p14:tracePt t="121497" x="6791325" y="5715000"/>
          <p14:tracePt t="121509" x="6858000" y="5715000"/>
          <p14:tracePt t="121522" x="6943725" y="5715000"/>
          <p14:tracePt t="121536" x="7067550" y="5715000"/>
          <p14:tracePt t="121551" x="7143750" y="5715000"/>
          <p14:tracePt t="121568" x="7229475" y="5715000"/>
          <p14:tracePt t="121587" x="7248525" y="5724525"/>
          <p14:tracePt t="121601" x="7305675" y="5734050"/>
          <p14:tracePt t="121618" x="7343775" y="5743575"/>
          <p14:tracePt t="121636" x="7400925" y="5753100"/>
          <p14:tracePt t="121652" x="7410450" y="5753100"/>
          <p14:tracePt t="121668" x="7419975" y="5762625"/>
          <p14:tracePt t="121685" x="7429500" y="5762625"/>
          <p14:tracePt t="121701" x="7429500" y="5772150"/>
          <p14:tracePt t="121727" x="7439025" y="5781675"/>
          <p14:tracePt t="121739" x="7448550" y="5781675"/>
          <p14:tracePt t="121753" x="7458075" y="5781675"/>
          <p14:tracePt t="121768" x="7467600" y="5791200"/>
          <p14:tracePt t="121785" x="7486650" y="5800725"/>
          <p14:tracePt t="121802" x="7562850" y="5829300"/>
          <p14:tracePt t="121818" x="7591425" y="5848350"/>
          <p14:tracePt t="121834" x="7620000" y="5857875"/>
          <p14:tracePt t="121851" x="7648575" y="5876925"/>
          <p14:tracePt t="121870" x="7658100" y="5876925"/>
          <p14:tracePt t="121884" x="7667625" y="5876925"/>
          <p14:tracePt t="121901" x="7677150" y="5886450"/>
          <p14:tracePt t="121918" x="7667625" y="5886450"/>
          <p14:tracePt t="122545" x="7648575" y="5886450"/>
          <p14:tracePt t="122623" x="7629525" y="5857875"/>
          <p14:tracePt t="122635" x="7591425" y="5829300"/>
          <p14:tracePt t="122647" x="7543800" y="5753100"/>
          <p14:tracePt t="122660" x="7486650" y="5676900"/>
          <p14:tracePt t="122673" x="7458075" y="5553075"/>
          <p14:tracePt t="122686" x="7439025" y="5467350"/>
          <p14:tracePt t="122700" x="7439025" y="5400675"/>
          <p14:tracePt t="122717" x="7439025" y="5353050"/>
          <p14:tracePt t="122733" x="7439025" y="5219700"/>
          <p14:tracePt t="122751" x="7439025" y="5181600"/>
          <p14:tracePt t="122767" x="7439025" y="5153025"/>
          <p14:tracePt t="122783" x="7439025" y="5133975"/>
          <p14:tracePt t="122802" x="7439025" y="5124450"/>
          <p14:tracePt t="122817" x="7448550" y="5124450"/>
          <p14:tracePt t="123223" x="7458075" y="5124450"/>
          <p14:tracePt t="123415" x="7477125" y="5124450"/>
          <p14:tracePt t="123426" x="7515225" y="5133975"/>
          <p14:tracePt t="123440" x="7620000" y="5153025"/>
          <p14:tracePt t="123453" x="7762875" y="5191125"/>
          <p14:tracePt t="123466" x="7867650" y="5210175"/>
          <p14:tracePt t="123482" x="7915275" y="5229225"/>
          <p14:tracePt t="123499" x="7943850" y="5248275"/>
          <p14:tracePt t="123517" x="7962900" y="5276850"/>
          <p14:tracePt t="123532" x="7972425" y="5295900"/>
          <p14:tracePt t="123549" x="7991475" y="5334000"/>
          <p14:tracePt t="123568" x="7991475" y="5343525"/>
          <p14:tracePt t="123582" x="8001000" y="5343525"/>
          <p14:tracePt t="123599" x="8010525" y="5362575"/>
          <p14:tracePt t="123616" x="8010525" y="5400675"/>
          <p14:tracePt t="123633" x="8020050" y="5429250"/>
          <p14:tracePt t="123649" x="8029575" y="5467350"/>
          <p14:tracePt t="123666" x="8029575" y="5524500"/>
          <p14:tracePt t="123684" x="8039100" y="5524500"/>
          <p14:tracePt t="124067" x="8048625" y="5524500"/>
          <p14:tracePt t="124079" x="8077200" y="5524500"/>
          <p14:tracePt t="124091" x="8124825" y="5524500"/>
          <p14:tracePt t="124105" x="8172450" y="5524500"/>
          <p14:tracePt t="124117" x="8220075" y="5534025"/>
          <p14:tracePt t="124132" x="8248650" y="5543550"/>
          <p14:tracePt t="124148" x="8277225" y="5553075"/>
          <p14:tracePt t="124165" x="8343900" y="5562600"/>
          <p14:tracePt t="124183" x="8372475" y="5562600"/>
          <p14:tracePt t="124198" x="8391525" y="5562600"/>
          <p14:tracePt t="124215" x="8420100" y="5572125"/>
          <p14:tracePt t="124234" x="8429625" y="5572125"/>
          <p14:tracePt t="124259" x="8439150" y="5572125"/>
          <p14:tracePt t="124271" x="8458200" y="5581650"/>
          <p14:tracePt t="124284" x="8477250" y="5581650"/>
          <p14:tracePt t="124299" x="8486775" y="5581650"/>
          <p14:tracePt t="124315" x="8515350" y="5581650"/>
          <p14:tracePt t="124331" x="8572500" y="5581650"/>
          <p14:tracePt t="124349" x="8591550" y="5581650"/>
          <p14:tracePt t="124365" x="8601075" y="5581650"/>
          <p14:tracePt t="124381" x="8629650" y="5581650"/>
          <p14:tracePt t="124401" x="8639175" y="5581650"/>
          <p14:tracePt t="124414" x="8648700" y="5581650"/>
          <p14:tracePt t="124437" x="8658225" y="5581650"/>
          <p14:tracePt t="124476" x="8667750" y="5581650"/>
          <p14:tracePt t="124502" x="8677275" y="5581650"/>
          <p14:tracePt t="124515" x="8686800" y="5581650"/>
          <p14:tracePt t="124796" x="8705850" y="5581650"/>
          <p14:tracePt t="124821" x="8724900" y="5581650"/>
          <p14:tracePt t="124834" x="8763000" y="5581650"/>
          <p14:tracePt t="124847" x="8829675" y="5581650"/>
          <p14:tracePt t="124860" x="8877300" y="5581650"/>
          <p14:tracePt t="124873" x="8924925" y="5581650"/>
          <p14:tracePt t="124886" x="8953500" y="5591175"/>
          <p14:tracePt t="124899" x="8963025" y="5600700"/>
          <p14:tracePt t="124914" x="8982075" y="5610225"/>
          <p14:tracePt t="124931" x="9001125" y="5610225"/>
          <p14:tracePt t="124931" x="9020175" y="5610225"/>
          <p14:tracePt t="124950" x="9029700" y="5619750"/>
          <p14:tracePt t="124964" x="9039225" y="5629275"/>
          <p14:tracePt t="124980" x="9067800" y="5629275"/>
          <p14:tracePt t="124997" x="9086850" y="5629275"/>
          <p14:tracePt t="125014" x="9105900" y="5629275"/>
          <p14:tracePt t="125030" x="9115425" y="5629275"/>
          <p14:tracePt t="125066" x="9124950" y="5629275"/>
          <p14:tracePt t="125090" x="9124950" y="5638800"/>
          <p14:tracePt t="125116" x="9134475" y="5638800"/>
          <p14:tracePt t="125128" x="9144000" y="5638800"/>
          <p14:tracePt t="125154" x="9144000" y="5648325"/>
          <p14:tracePt t="125167" x="9153525" y="5648325"/>
          <p14:tracePt t="125193" x="9163050" y="5657850"/>
          <p14:tracePt t="125218" x="9172575" y="5667375"/>
          <p14:tracePt t="125256" x="9182100" y="5667375"/>
          <p14:tracePt t="125269" x="9182100" y="5676900"/>
          <p14:tracePt t="125307" x="9182100" y="5686425"/>
          <p14:tracePt t="125563" x="9191625" y="5686425"/>
          <p14:tracePt t="125896" x="9115425" y="5686425"/>
          <p14:tracePt t="126293" x="8496300" y="5581650"/>
          <p14:tracePt t="126305" x="6553200" y="5229225"/>
          <p14:tracePt t="126318" x="5305425" y="4981575"/>
          <p14:tracePt t="126331" x="4533900" y="4752975"/>
          <p14:tracePt t="126346" x="3629025" y="4448175"/>
          <p14:tracePt t="126362" x="2952750" y="4162425"/>
          <p14:tracePt t="126379" x="2305050" y="3705225"/>
          <p14:tracePt t="126397" x="2152650" y="3533775"/>
          <p14:tracePt t="126412" x="2000250" y="3352800"/>
          <p14:tracePt t="126429" x="1809750" y="2981325"/>
          <p14:tracePt t="126446" x="1790700" y="2876550"/>
          <p14:tracePt t="126462" x="1781175" y="2809875"/>
          <p14:tracePt t="126479" x="1781175" y="2743200"/>
          <p14:tracePt t="126498" x="1733550" y="2724150"/>
          <p14:tracePt t="126753" x="1581150" y="2647950"/>
          <p14:tracePt t="126765" x="1285875" y="2409825"/>
          <p14:tracePt t="126778" x="1066800" y="2124075"/>
          <p14:tracePt t="126790" x="952500" y="1895475"/>
          <p14:tracePt t="126803" x="876300" y="1685925"/>
          <p14:tracePt t="126816" x="838200" y="1504950"/>
          <p14:tracePt t="126831" x="819150" y="1381125"/>
          <p14:tracePt t="126845" x="809625" y="1219200"/>
          <p14:tracePt t="126861" x="790575" y="1104900"/>
          <p14:tracePt t="126861" x="771525" y="1000125"/>
          <p14:tracePt t="126881" x="742950" y="819150"/>
          <p14:tracePt t="126896" x="704850" y="704850"/>
          <p14:tracePt t="126911" x="685800" y="628650"/>
          <p14:tracePt t="126928" x="676275" y="571500"/>
          <p14:tracePt t="126946" x="676275" y="561975"/>
          <p14:tracePt t="126970" x="676275" y="552450"/>
          <p14:tracePt t="127046" x="666750" y="552450"/>
          <p14:tracePt t="127085" x="666750" y="542925"/>
          <p14:tracePt t="127123" x="657225" y="533400"/>
          <p14:tracePt t="127136" x="647700" y="514350"/>
          <p14:tracePt t="127149" x="638175" y="466725"/>
          <p14:tracePt t="127163" x="581025" y="400050"/>
          <p14:tracePt t="127178" x="542925" y="333375"/>
          <p14:tracePt t="127194" x="504825" y="285750"/>
          <p14:tracePt t="127194" x="485775" y="257175"/>
          <p14:tracePt t="127214" x="476250" y="238125"/>
          <p14:tracePt t="127228" x="466725" y="238125"/>
          <p14:tracePt t="127244" x="457200" y="238125"/>
          <p14:tracePt t="127264" x="457200" y="219075"/>
          <p14:tracePt t="127571" x="457200" y="209550"/>
          <p14:tracePt t="127585" x="457200" y="200025"/>
          <p14:tracePt t="128472" x="5362575" y="4076700"/>
          <p14:tracePt t="128736" x="5076825" y="3943350"/>
          <p14:tracePt t="128749" x="4219575" y="3629025"/>
          <p14:tracePt t="128761" x="3781425" y="3476625"/>
          <p14:tracePt t="128774" x="3181350" y="3305175"/>
          <p14:tracePt t="128787" x="2590800" y="3105150"/>
          <p14:tracePt t="128801" x="2143125" y="2914650"/>
          <p14:tracePt t="128817" x="1438275" y="2647950"/>
          <p14:tracePt t="128817" x="0" y="1752600"/>
          <p14:tracePt t="128870" x="0" y="1485900"/>
          <p14:tracePt t="128877" x="0" y="1295400"/>
          <p14:tracePt t="128890" x="0" y="1152525"/>
          <p14:tracePt t="128903" x="0" y="1066800"/>
          <p14:tracePt t="128917" x="0" y="981075"/>
          <p14:tracePt t="128934" x="0" y="952500"/>
          <p14:tracePt t="128950" x="0" y="866775"/>
          <p14:tracePt t="128968" x="0" y="838200"/>
          <p14:tracePt t="128984" x="0" y="809625"/>
          <p14:tracePt t="129000" x="0" y="790575"/>
          <p14:tracePt t="129247" x="0" y="771525"/>
          <p14:tracePt t="129260" x="0" y="752475"/>
          <p14:tracePt t="129273" x="0" y="704850"/>
          <p14:tracePt t="129286" x="0" y="628650"/>
          <p14:tracePt t="129300" x="0" y="552450"/>
          <p14:tracePt t="129317" x="0" y="514350"/>
          <p14:tracePt t="129333" x="0" y="466725"/>
          <p14:tracePt t="129351" x="9525" y="447675"/>
          <p14:tracePt t="129367" x="19050" y="447675"/>
          <p14:tracePt t="129383" x="38100" y="409575"/>
          <p14:tracePt t="129401" x="76200" y="352425"/>
          <p14:tracePt t="129416" x="142875" y="257175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" y="0"/>
            <a:ext cx="12192000" cy="7078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1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TD2</a:t>
            </a:r>
            <a:r>
              <a:rPr kumimoji="0" lang="fr-FR" sz="20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r>
              <a:rPr kumimoji="0" lang="fr-FR" sz="20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Analyse de Fourier :  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Exercice 2:</a:t>
            </a:r>
            <a:r>
              <a:rPr kumimoji="0" lang="fr-FR" sz="20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20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Série de Fourier complexe </a:t>
            </a:r>
            <a:r>
              <a:rPr kumimoji="0" lang="fr-FR" sz="2000" b="1" i="1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fr-FR" sz="2000" b="1" i="1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SFC</a:t>
            </a:r>
            <a:r>
              <a:rPr kumimoji="0" lang="fr-FR" sz="2000" b="1" i="1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kumimoji="0" lang="fr-FR" sz="20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fr-FR" sz="2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fr-FR" sz="2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086395" y="6173787"/>
            <a:ext cx="9572895" cy="365125"/>
          </a:xfrm>
        </p:spPr>
        <p:txBody>
          <a:bodyPr/>
          <a:lstStyle/>
          <a:p>
            <a:r>
              <a:rPr lang="fr-FR" smtClean="0"/>
              <a:t>Module : Théoriie du sIgnal,                                                                                                                                                 Enseignante : Dr. Soraya Zehani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BCA2-9210-444E-8D52-5A49E49950AE}" type="slidenum">
              <a:rPr lang="fr-FR" smtClean="0"/>
              <a:t>3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79269" y="890449"/>
                <a:ext cx="11223170" cy="1516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𝑿</m:t>
                        </m:r>
                      </m:e>
                      <m:sub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sub>
                    </m:sSub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𝑬</m:t>
                        </m:r>
                      </m:num>
                      <m:den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𝑻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nary>
                          <m:naryPr>
                            <m:limLoc m:val="subSup"/>
                            <m:ctrlPr>
                              <a:rPr lang="fr-FR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naryPr>
                          <m:sub>
                            <m:r>
                              <a:rPr lang="fr-FR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fr-FR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𝑻</m:t>
                            </m:r>
                            <m:r>
                              <a:rPr lang="fr-FR" sz="2400" b="1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/</m:t>
                            </m:r>
                            <m:r>
                              <a:rPr lang="fr-FR" sz="2400" b="1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  <m:e>
                            <m:sSup>
                              <m:sSupPr>
                                <m:ctrlPr>
                                  <a:rPr lang="fr-FR" sz="2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2400" b="1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2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fr-FR" sz="2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𝒋</m:t>
                                </m:r>
                                <m:r>
                                  <a:rPr lang="fr-FR" sz="2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𝟐</m:t>
                                </m:r>
                                <m:r>
                                  <a:rPr lang="fr-FR" sz="2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𝝅</m:t>
                                </m:r>
                                <m:r>
                                  <a:rPr lang="fr-FR" sz="2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𝒇𝒏𝒕</m:t>
                                </m:r>
                              </m:sup>
                            </m:sSup>
                          </m:e>
                        </m:nary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𝒅𝒕</m:t>
                        </m:r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nary>
                          <m:naryPr>
                            <m:limLoc m:val="subSup"/>
                            <m:ctrlPr>
                              <a:rPr lang="fr-FR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naryPr>
                          <m:sub>
                            <m:r>
                              <a:rPr lang="fr-FR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𝑻</m:t>
                            </m:r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/</m:t>
                            </m:r>
                            <m:r>
                              <a:rPr lang="fr-FR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fr-FR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𝑻</m:t>
                            </m:r>
                          </m:sup>
                          <m:e>
                            <m:sSup>
                              <m:sSupPr>
                                <m:ctrlPr>
                                  <a:rPr lang="fr-FR" sz="2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2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2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fr-FR" sz="2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𝒋</m:t>
                                </m:r>
                                <m:r>
                                  <a:rPr lang="fr-FR" sz="2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𝟐</m:t>
                                </m:r>
                                <m:r>
                                  <a:rPr lang="fr-FR" sz="2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𝝅</m:t>
                                </m:r>
                                <m:r>
                                  <a:rPr lang="fr-FR" sz="2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𝒇𝒏𝒕</m:t>
                                </m:r>
                              </m:sup>
                            </m:sSup>
                          </m:e>
                        </m:nary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𝒅𝒕</m:t>
                        </m:r>
                      </m:e>
                    </m:d>
                  </m:oMath>
                </a14:m>
                <a:r>
                  <a:rPr lang="en-US" sz="2400" b="1" i="1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:endParaRPr lang="en-US" sz="2400" b="1" i="1" dirty="0" smtClean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400" b="1" dirty="0" smtClean="0"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fr-FR" sz="24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𝑬</m:t>
                        </m:r>
                      </m:num>
                      <m:den>
                        <m:r>
                          <a:rPr lang="fr-FR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𝑻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fr-FR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f>
                          <m:fPr>
                            <m:ctrlPr>
                              <a:rPr lang="fr-FR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fr-FR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fr-FR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fr-FR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𝒋</m:t>
                            </m:r>
                            <m:r>
                              <a:rPr lang="fr-FR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  <m:r>
                              <a:rPr lang="fr-FR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𝝅</m:t>
                            </m:r>
                            <m:r>
                              <a:rPr lang="fr-FR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𝒇𝒏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fr-FR" sz="24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fr-FR" sz="2400" b="1" dirty="0"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sSup>
                          <m:sSupPr>
                            <m:ctrlPr>
                              <a:rPr lang="fr-FR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fr-FR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𝒋</m:t>
                            </m:r>
                            <m:r>
                              <a:rPr lang="fr-FR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  <m:r>
                              <a:rPr lang="fr-FR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𝝅</m:t>
                            </m:r>
                            <m:r>
                              <a:rPr lang="fr-FR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𝒇𝒏𝒕</m:t>
                            </m:r>
                          </m:sup>
                        </m:sSup>
                        <m:r>
                          <a:rPr lang="fr-FR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  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fr-FR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𝑻</m:t>
                              </m:r>
                              <m:r>
                                <a:rPr lang="fr-FR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/</m:t>
                              </m:r>
                              <m:r>
                                <a:rPr lang="fr-FR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e>
                          </m:mr>
                          <m:mr>
                            <m:e>
                              <m:r>
                                <a:rPr lang="fr-FR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𝟎</m:t>
                              </m:r>
                            </m:e>
                          </m:mr>
                        </m:m>
                        <m:r>
                          <m:rPr>
                            <m:nor/>
                          </m:rPr>
                          <a:rPr lang="fr-FR" sz="2400" dirty="0">
                            <a:solidFill>
                              <a:srgbClr val="FF0000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24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2400" b="0" i="0" dirty="0" smtClean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fr-FR" sz="24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(</m:t>
                        </m:r>
                        <m:f>
                          <m:fPr>
                            <m:ctrlPr>
                              <a:rPr lang="fr-FR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fr-FR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fr-FR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fr-FR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𝒋</m:t>
                            </m:r>
                            <m:r>
                              <a:rPr lang="fr-FR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  <m:r>
                              <a:rPr lang="fr-FR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𝝅</m:t>
                            </m:r>
                            <m:r>
                              <a:rPr lang="fr-FR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𝒇𝒏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fr-FR" sz="24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fr-FR" sz="2400" b="1" dirty="0"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sSup>
                          <m:sSupPr>
                            <m:ctrlPr>
                              <a:rPr lang="fr-FR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fr-FR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𝒋</m:t>
                            </m:r>
                            <m:r>
                              <a:rPr lang="fr-FR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  <m:r>
                              <a:rPr lang="fr-FR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𝝅</m:t>
                            </m:r>
                            <m:r>
                              <a:rPr lang="fr-FR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𝒇𝒏𝒕</m:t>
                            </m:r>
                          </m:sup>
                        </m:sSup>
                        <m:r>
                          <a:rPr lang="fr-FR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  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fr-FR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𝑻</m:t>
                              </m:r>
                            </m:e>
                          </m:mr>
                          <m:mr>
                            <m:e>
                              <m:r>
                                <a:rPr lang="fr-FR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𝑻</m:t>
                              </m:r>
                              <m:r>
                                <a:rPr lang="fr-FR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/</m:t>
                              </m:r>
                              <m:r>
                                <a:rPr lang="fr-FR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e>
                          </m:mr>
                        </m:m>
                        <m:r>
                          <m:rPr>
                            <m:nor/>
                          </m:rPr>
                          <a:rPr lang="fr-FR" sz="24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d>
                  </m:oMath>
                </a14:m>
                <a:endParaRPr lang="fr-F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69" y="890449"/>
                <a:ext cx="11223170" cy="151644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51264" y="2612232"/>
                <a:ext cx="9030934" cy="10743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𝑿</m:t>
                          </m:r>
                        </m:e>
                        <m:sub>
                          <m:r>
                            <a:rPr lang="fr-FR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𝑬</m:t>
                          </m:r>
                        </m:num>
                        <m:den>
                          <m:r>
                            <a:rPr lang="fr-FR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𝑻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fr-FR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fr-FR" sz="24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fr-FR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fr-FR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fr-FR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fr-FR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𝒋</m:t>
                              </m:r>
                              <m:r>
                                <a:rPr lang="fr-FR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  <m:r>
                                <a:rPr lang="fr-FR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𝝅</m:t>
                              </m:r>
                              <m:r>
                                <a:rPr lang="fr-FR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𝒇𝒏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fr-FR" sz="24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)(</m:t>
                          </m:r>
                          <m:r>
                            <m:rPr>
                              <m:nor/>
                            </m:rPr>
                            <a:rPr lang="fr-FR" sz="2400" b="1" dirty="0"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fr-FR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fr-FR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𝒋</m:t>
                              </m:r>
                              <m:r>
                                <a:rPr lang="fr-FR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  <m:r>
                                <a:rPr lang="fr-FR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𝝅</m:t>
                              </m:r>
                              <m:r>
                                <a:rPr lang="fr-FR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𝒇</m:t>
                              </m:r>
                              <m:r>
                                <a:rPr lang="fr-FR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𝒏</m:t>
                              </m:r>
                              <m:f>
                                <m:fPr>
                                  <m:ctrlPr>
                                    <a:rPr lang="fr-FR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𝑻</m:t>
                                  </m:r>
                                </m:num>
                                <m:den>
                                  <m:r>
                                    <a:rPr lang="fr-FR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p>
                          <m:r>
                            <a:rPr lang="fr-FR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fr-FR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fr-FR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)−</m:t>
                          </m:r>
                          <m:r>
                            <m:rPr>
                              <m:nor/>
                            </m:rPr>
                            <a:rPr lang="fr-FR" sz="24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(</m:t>
                          </m:r>
                          <m:f>
                            <m:fPr>
                              <m:ctrlPr>
                                <a:rPr lang="fr-FR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fr-FR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fr-FR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fr-FR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𝒋</m:t>
                              </m:r>
                              <m:r>
                                <a:rPr lang="fr-FR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  <m:r>
                                <a:rPr lang="fr-FR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𝝅</m:t>
                              </m:r>
                              <m:r>
                                <a:rPr lang="fr-FR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𝒇𝒏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fr-FR" sz="24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)(</m:t>
                          </m:r>
                          <m:r>
                            <m:rPr>
                              <m:nor/>
                            </m:rPr>
                            <a:rPr lang="fr-FR" sz="2400" b="1" dirty="0"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fr-FR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fr-FR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𝒋</m:t>
                              </m:r>
                              <m:r>
                                <a:rPr lang="fr-FR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  <m:r>
                                <a:rPr lang="fr-FR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𝝅</m:t>
                              </m:r>
                              <m:r>
                                <a:rPr lang="fr-FR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𝒇</m:t>
                              </m:r>
                              <m:r>
                                <a:rPr lang="fr-FR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𝒏</m:t>
                              </m:r>
                              <m:r>
                                <a:rPr lang="fr-FR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𝑻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fr-FR" sz="24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fr-FR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fr-FR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𝒋</m:t>
                              </m:r>
                              <m:r>
                                <a:rPr lang="fr-FR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  <m:r>
                                <a:rPr lang="fr-FR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𝝅</m:t>
                              </m:r>
                              <m:r>
                                <a:rPr lang="fr-FR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𝒇</m:t>
                              </m:r>
                              <m:r>
                                <a:rPr lang="fr-FR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𝒏</m:t>
                              </m:r>
                              <m:f>
                                <m:fPr>
                                  <m:ctrlPr>
                                    <a:rPr lang="fr-FR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𝑻</m:t>
                                  </m:r>
                                </m:num>
                                <m:den>
                                  <m:r>
                                    <a:rPr lang="fr-FR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p>
                          <m:r>
                            <m:rPr>
                              <m:nor/>
                            </m:rPr>
                            <a:rPr lang="fr-FR" sz="24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) </m:t>
                          </m:r>
                        </m:e>
                      </m:d>
                    </m:oMath>
                  </m:oMathPara>
                </a14:m>
                <a:endParaRPr lang="fr-FR" sz="24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264" y="2612232"/>
                <a:ext cx="9030934" cy="107433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86395" y="3643656"/>
                <a:ext cx="6837000" cy="10066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𝑿</m:t>
                          </m:r>
                        </m:e>
                        <m:sub>
                          <m:r>
                            <a:rPr lang="fr-FR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𝑬</m:t>
                          </m:r>
                        </m:num>
                        <m:den>
                          <m:r>
                            <a:rPr lang="fr-F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𝑻</m:t>
                          </m:r>
                        </m:den>
                      </m:f>
                      <m:r>
                        <m:rPr>
                          <m:nor/>
                        </m:rPr>
                        <a:rPr lang="fr-FR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(</m:t>
                      </m:r>
                      <m:f>
                        <m:fPr>
                          <m:ctrlPr>
                            <a:rPr lang="fr-FR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fr-FR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fr-FR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𝒋</m:t>
                          </m:r>
                          <m:r>
                            <a:rPr lang="fr-FR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fr-FR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𝝅</m:t>
                          </m:r>
                          <m:r>
                            <a:rPr lang="fr-FR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𝒇</m:t>
                          </m:r>
                          <m:r>
                            <a:rPr lang="fr-FR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</m:den>
                      </m:f>
                      <m:r>
                        <m:rPr>
                          <m:nor/>
                        </m:rPr>
                        <a:rPr lang="fr-FR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sz="2400" i="1" dirty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fr-FR" sz="24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fr-FR" sz="2400" b="1" dirty="0"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fr-FR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fr-FR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𝒋</m:t>
                              </m:r>
                              <m:r>
                                <a:rPr lang="fr-FR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𝝅</m:t>
                              </m:r>
                              <m:r>
                                <a:rPr lang="fr-FR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𝒏</m:t>
                              </m:r>
                            </m:sup>
                          </m:sSup>
                          <m:r>
                            <a:rPr lang="fr-FR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fr-FR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fr-FR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)−</m:t>
                          </m:r>
                          <m:r>
                            <m:rPr>
                              <m:nor/>
                            </m:rPr>
                            <a:rPr lang="fr-FR" sz="24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(</m:t>
                          </m:r>
                          <m:r>
                            <m:rPr>
                              <m:nor/>
                            </m:rPr>
                            <a:rPr lang="fr-FR" sz="2400" b="1" dirty="0"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fr-FR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fr-FR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𝒋</m:t>
                              </m:r>
                              <m:r>
                                <a:rPr lang="fr-FR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  <m:r>
                                <a:rPr lang="fr-FR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𝝅</m:t>
                              </m:r>
                              <m:r>
                                <a:rPr lang="fr-FR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𝒏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fr-FR" sz="24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fr-FR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fr-FR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𝒋</m:t>
                              </m:r>
                              <m:r>
                                <a:rPr lang="fr-FR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𝝅</m:t>
                              </m:r>
                              <m:r>
                                <a:rPr lang="fr-FR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𝒏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fr-FR" sz="24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) </m:t>
                          </m:r>
                        </m:e>
                      </m:d>
                    </m:oMath>
                  </m:oMathPara>
                </a14:m>
                <a:endParaRPr lang="fr-FR" sz="24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395" y="3643656"/>
                <a:ext cx="6837000" cy="100668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necteur droit 9"/>
          <p:cNvCxnSpPr/>
          <p:nvPr/>
        </p:nvCxnSpPr>
        <p:spPr>
          <a:xfrm rot="600000">
            <a:off x="7462022" y="1806600"/>
            <a:ext cx="0" cy="39188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rot="600000">
            <a:off x="4220870" y="1773274"/>
            <a:ext cx="0" cy="39188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452117" y="4542092"/>
                <a:ext cx="6582123" cy="10066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𝑿</m:t>
                          </m:r>
                        </m:e>
                        <m:sub>
                          <m:r>
                            <a:rPr lang="fr-FR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𝑬</m:t>
                          </m:r>
                        </m:num>
                        <m:den>
                          <m:r>
                            <a:rPr lang="fr-F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𝑻</m:t>
                          </m:r>
                        </m:den>
                      </m:f>
                      <m:r>
                        <m:rPr>
                          <m:nor/>
                        </m:rPr>
                        <a:rPr lang="fr-FR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(</m:t>
                      </m:r>
                      <m:f>
                        <m:fPr>
                          <m:ctrlPr>
                            <a:rPr lang="fr-FR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24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fr-FR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fr-FR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𝒋</m:t>
                          </m:r>
                          <m:r>
                            <a:rPr lang="fr-FR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fr-FR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𝝅</m:t>
                          </m:r>
                          <m:r>
                            <a:rPr lang="fr-FR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𝒇</m:t>
                          </m:r>
                          <m:r>
                            <a:rPr lang="fr-FR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</m:den>
                      </m:f>
                      <m:r>
                        <m:rPr>
                          <m:nor/>
                        </m:rPr>
                        <a:rPr lang="fr-FR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fr-FR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fr-FR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𝒋</m:t>
                              </m:r>
                              <m:r>
                                <a:rPr lang="fr-FR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𝝅</m:t>
                              </m:r>
                              <m:r>
                                <a:rPr lang="fr-FR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𝒏</m:t>
                              </m:r>
                            </m:sup>
                          </m:sSup>
                          <m:r>
                            <a:rPr lang="fr-FR" sz="24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fr-FR" sz="24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fr-FR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fr-FR" sz="24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fr-FR" sz="2400" b="1" dirty="0"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fr-FR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fr-FR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𝒋</m:t>
                              </m:r>
                              <m:r>
                                <a:rPr lang="fr-FR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  <m:r>
                                <a:rPr lang="fr-FR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𝝅</m:t>
                              </m:r>
                              <m:r>
                                <a:rPr lang="fr-FR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𝒏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fr-FR" sz="24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fr-FR" sz="2400" b="0" i="0" dirty="0" smtClean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 </m:t>
                          </m:r>
                          <m:sSup>
                            <m:sSupPr>
                              <m:ctrlPr>
                                <a:rPr lang="fr-FR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fr-FR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𝒋</m:t>
                              </m:r>
                              <m:r>
                                <a:rPr lang="fr-FR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𝝅</m:t>
                              </m:r>
                              <m:r>
                                <a:rPr lang="fr-FR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𝒏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fr-FR" sz="24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2117" y="4542092"/>
                <a:ext cx="6582123" cy="100668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26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829"/>
    </mc:Choice>
    <mc:Fallback xmlns="">
      <p:transition spd="slow" advTm="1198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0" x="1543050" y="2266950"/>
          <p14:tracePt t="20" x="1562100" y="2286000"/>
          <p14:tracePt t="148" x="1628775" y="2314575"/>
          <p14:tracePt t="160" x="1819275" y="2419350"/>
          <p14:tracePt t="173" x="2000250" y="2514600"/>
          <p14:tracePt t="187" x="2143125" y="2581275"/>
          <p14:tracePt t="202" x="2305050" y="2628900"/>
          <p14:tracePt t="218" x="2381250" y="2647950"/>
          <p14:tracePt t="237" x="2476500" y="2686050"/>
          <p14:tracePt t="253" x="2505075" y="2695575"/>
          <p14:tracePt t="268" x="2524125" y="2705100"/>
          <p14:tracePt t="285" x="2552700" y="2705100"/>
          <p14:tracePt t="303" x="2562225" y="2705100"/>
          <p14:tracePt t="326" x="2562225" y="2714625"/>
          <p14:tracePt t="353" x="2571750" y="2714625"/>
          <p14:tracePt t="365" x="2581275" y="2714625"/>
          <p14:tracePt t="377" x="2590800" y="2714625"/>
          <p14:tracePt t="403" x="2609850" y="2724150"/>
          <p14:tracePt t="417" x="2619375" y="2733675"/>
          <p14:tracePt t="429" x="2647950" y="2743200"/>
          <p14:tracePt t="442" x="2676525" y="2743200"/>
          <p14:tracePt t="454" x="2743200" y="2762250"/>
          <p14:tracePt t="469" x="2809875" y="2771775"/>
          <p14:tracePt t="485" x="2867025" y="2790825"/>
          <p14:tracePt t="501" x="2924175" y="2828925"/>
          <p14:tracePt t="520" x="2943225" y="2838450"/>
          <p14:tracePt t="535" x="2952750" y="2857500"/>
          <p14:tracePt t="551" x="2962275" y="2857500"/>
          <p14:tracePt t="568" x="2952750" y="2857500"/>
          <p14:tracePt t="710" x="2409825" y="2771775"/>
          <p14:tracePt t="820" x="2324100" y="2752725"/>
          <p14:tracePt t="834" x="2190750" y="2705100"/>
          <p14:tracePt t="853" x="2133600" y="2695575"/>
          <p14:tracePt t="867" x="2105025" y="2676525"/>
          <p14:tracePt t="884" x="2066925" y="2667000"/>
          <p14:tracePt t="884" x="2038350" y="2657475"/>
          <p14:tracePt t="904" x="2009775" y="2647950"/>
          <p14:tracePt t="917" x="1981200" y="2628900"/>
          <p14:tracePt t="934" x="1952625" y="2609850"/>
          <p14:tracePt t="951" x="1876425" y="2571750"/>
          <p14:tracePt t="969" x="1819275" y="2543175"/>
          <p14:tracePt t="984" x="1790700" y="2533650"/>
          <p14:tracePt t="1001" x="1714500" y="2486025"/>
          <p14:tracePt t="1019" x="1657350" y="2466975"/>
          <p14:tracePt t="1034" x="1600200" y="2438400"/>
          <p14:tracePt t="1050" x="1533525" y="2419350"/>
          <p14:tracePt t="1069" x="1466850" y="2381250"/>
          <p14:tracePt t="1084" x="1447800" y="2371725"/>
          <p14:tracePt t="1100" x="1428750" y="2371725"/>
          <p14:tracePt t="1117" x="1419225" y="2352675"/>
          <p14:tracePt t="1134" x="1419225" y="2343150"/>
          <p14:tracePt t="1160" x="1409700" y="2343150"/>
          <p14:tracePt t="1492" x="1400175" y="2324100"/>
          <p14:tracePt t="1504" x="1381125" y="2314575"/>
          <p14:tracePt t="1518" x="1333500" y="2276475"/>
          <p14:tracePt t="1530" x="1276350" y="2238375"/>
          <p14:tracePt t="1543" x="1219200" y="2200275"/>
          <p14:tracePt t="1555" x="1162050" y="2152650"/>
          <p14:tracePt t="1569" x="1104900" y="2105025"/>
          <p14:tracePt t="1583" x="1076325" y="2047875"/>
          <p14:tracePt t="1599" x="1038225" y="2000250"/>
          <p14:tracePt t="1616" x="1019175" y="1943100"/>
          <p14:tracePt t="1633" x="1009650" y="1924050"/>
          <p14:tracePt t="1649" x="1000125" y="1905000"/>
          <p14:tracePt t="1666" x="990600" y="1847850"/>
          <p14:tracePt t="1683" x="981075" y="1809750"/>
          <p14:tracePt t="1698" x="981075" y="1781175"/>
          <p14:tracePt t="1716" x="981075" y="1733550"/>
          <p14:tracePt t="1734" x="981075" y="1714500"/>
          <p14:tracePt t="1749" x="981075" y="1704975"/>
          <p14:tracePt t="1772" x="981075" y="1695450"/>
          <p14:tracePt t="1798" x="990600" y="1685925"/>
          <p14:tracePt t="1850" x="1009650" y="1676400"/>
          <p14:tracePt t="1862" x="1038225" y="1666875"/>
          <p14:tracePt t="1875" x="1066800" y="1647825"/>
          <p14:tracePt t="1888" x="1123950" y="1638300"/>
          <p14:tracePt t="1902" x="1190625" y="1619250"/>
          <p14:tracePt t="1916" x="1285875" y="1600200"/>
          <p14:tracePt t="1932" x="1381125" y="1581150"/>
          <p14:tracePt t="1948" x="1552575" y="1562100"/>
          <p14:tracePt t="1966" x="1638300" y="1562100"/>
          <p14:tracePt t="1982" x="1714500" y="1562100"/>
          <p14:tracePt t="1998" x="1800225" y="1562100"/>
          <p14:tracePt t="2016" x="1809750" y="1562100"/>
          <p14:tracePt t="2032" x="1819275" y="1562100"/>
          <p14:tracePt t="2049" x="1828800" y="1562100"/>
          <p14:tracePt t="2067" x="1838325" y="1562100"/>
          <p14:tracePt t="2131" x="1847850" y="1562100"/>
          <p14:tracePt t="2143" x="1866900" y="1581150"/>
          <p14:tracePt t="2156" x="1905000" y="1581150"/>
          <p14:tracePt t="2170" x="1971675" y="1609725"/>
          <p14:tracePt t="2183" x="2038350" y="1628775"/>
          <p14:tracePt t="2198" x="2114550" y="1647825"/>
          <p14:tracePt t="2215" x="2305050" y="1685925"/>
          <p14:tracePt t="2233" x="2390775" y="1695450"/>
          <p14:tracePt t="2248" x="2428875" y="1695450"/>
          <p14:tracePt t="2265" x="2457450" y="1695450"/>
          <p14:tracePt t="2281" x="2486025" y="1714500"/>
          <p14:tracePt t="2299" x="2505075" y="1724025"/>
          <p14:tracePt t="2314" x="2514600" y="1724025"/>
          <p14:tracePt t="2618" x="2581275" y="1714500"/>
          <p14:tracePt t="2631" x="2752725" y="1647825"/>
          <p14:tracePt t="2643" x="3009900" y="1562100"/>
          <p14:tracePt t="2655" x="3400425" y="1457325"/>
          <p14:tracePt t="2668" x="3495675" y="1428750"/>
          <p14:tracePt t="2682" x="3543300" y="1419225"/>
          <p14:tracePt t="2697" x="3600450" y="1419225"/>
          <p14:tracePt t="2715" x="3686175" y="1409700"/>
          <p14:tracePt t="2733" x="3714750" y="1409700"/>
          <p14:tracePt t="2747" x="3724275" y="1409700"/>
          <p14:tracePt t="2764" x="3676650" y="1409700"/>
          <p14:tracePt t="2912" x="3533775" y="1409700"/>
          <p14:tracePt t="2924" x="3152775" y="1514475"/>
          <p14:tracePt t="2936" x="2924175" y="1590675"/>
          <p14:tracePt t="2950" x="2733675" y="1657350"/>
          <p14:tracePt t="2965" x="2590800" y="1714500"/>
          <p14:tracePt t="2980" x="2524125" y="1752600"/>
          <p14:tracePt t="2997" x="2428875" y="1828800"/>
          <p14:tracePt t="3014" x="2400300" y="1857375"/>
          <p14:tracePt t="3031" x="2381250" y="1885950"/>
          <p14:tracePt t="3048" x="2352675" y="1905000"/>
          <p14:tracePt t="3065" x="2352675" y="1914525"/>
          <p14:tracePt t="3080" x="2343150" y="1924050"/>
          <p14:tracePt t="3102" x="2343150" y="1933575"/>
          <p14:tracePt t="3128" x="2352675" y="1933575"/>
          <p14:tracePt t="3358" x="2381250" y="1933575"/>
          <p14:tracePt t="3371" x="2486025" y="1933575"/>
          <p14:tracePt t="3384" x="2714625" y="1933575"/>
          <p14:tracePt t="3398" x="2867025" y="1933575"/>
          <p14:tracePt t="3413" x="3009900" y="1933575"/>
          <p14:tracePt t="3430" x="3133725" y="1933575"/>
          <p14:tracePt t="3430" x="3209925" y="1924050"/>
          <p14:tracePt t="3450" x="3248025" y="1895475"/>
          <p14:tracePt t="3464" x="3286125" y="1866900"/>
          <p14:tracePt t="3480" x="3314700" y="1847850"/>
          <p14:tracePt t="3497" x="3352800" y="1819275"/>
          <p14:tracePt t="3514" x="3362325" y="1809750"/>
          <p14:tracePt t="3530" x="3371850" y="1800225"/>
          <p14:tracePt t="3551" x="3381375" y="1800225"/>
          <p14:tracePt t="3564" x="3381375" y="1790700"/>
          <p14:tracePt t="3590" x="3381375" y="1781175"/>
          <p14:tracePt t="3602" x="3381375" y="1771650"/>
          <p14:tracePt t="3653" x="3390900" y="1762125"/>
          <p14:tracePt t="3679" x="3390900" y="1752600"/>
          <p14:tracePt t="3692" x="3390900" y="1733550"/>
          <p14:tracePt t="3703" x="3390900" y="1714500"/>
          <p14:tracePt t="3717" x="3390900" y="1704975"/>
          <p14:tracePt t="3730" x="3390900" y="1695450"/>
          <p14:tracePt t="3746" x="3390900" y="1685925"/>
          <p14:tracePt t="3763" x="3390900" y="1666875"/>
          <p14:tracePt t="3782" x="3390900" y="1657350"/>
          <p14:tracePt t="3796" x="3371850" y="1647825"/>
          <p14:tracePt t="3818" x="3362325" y="1647825"/>
          <p14:tracePt t="3832" x="3343275" y="1638300"/>
          <p14:tracePt t="3846" x="3324225" y="1638300"/>
          <p14:tracePt t="3863" x="3267075" y="1628775"/>
          <p14:tracePt t="3879" x="3124200" y="1609725"/>
          <p14:tracePt t="3897" x="3086100" y="1590675"/>
          <p14:tracePt t="3912" x="3048000" y="1581150"/>
          <p14:tracePt t="3929" x="3019425" y="1571625"/>
          <p14:tracePt t="3929" x="2990850" y="1571625"/>
          <p14:tracePt t="3949" x="2981325" y="1562100"/>
          <p14:tracePt t="3963" x="2962275" y="1543050"/>
          <p14:tracePt t="3979" x="2943225" y="1543050"/>
          <p14:tracePt t="3996" x="2924175" y="1524000"/>
          <p14:tracePt t="4014" x="2914650" y="1524000"/>
          <p14:tracePt t="4029" x="2905125" y="1524000"/>
          <p14:tracePt t="4046" x="2895600" y="1524000"/>
          <p14:tracePt t="4062" x="2876550" y="1524000"/>
          <p14:tracePt t="4079" x="2857500" y="1524000"/>
          <p14:tracePt t="4096" x="2819400" y="1514475"/>
          <p14:tracePt t="4114" x="2800350" y="1514475"/>
          <p14:tracePt t="4129" x="2781300" y="1514475"/>
          <p14:tracePt t="4145" x="2743200" y="1514475"/>
          <p14:tracePt t="4164" x="2733675" y="1514475"/>
          <p14:tracePt t="4179" x="2724150" y="1514475"/>
          <p14:tracePt t="4195" x="2733675" y="1514475"/>
          <p14:tracePt t="4407" x="2743200" y="1514475"/>
          <p14:tracePt t="4433" x="2752725" y="1514475"/>
          <p14:tracePt t="4472" x="2752725" y="1504950"/>
          <p14:tracePt t="4650" x="2762250" y="1504950"/>
          <p14:tracePt t="4689" x="2771775" y="1495425"/>
          <p14:tracePt t="4714" x="2790825" y="1495425"/>
          <p14:tracePt t="4727" x="2828925" y="1485900"/>
          <p14:tracePt t="4740" x="2924175" y="1485900"/>
          <p14:tracePt t="4753" x="2990850" y="1485900"/>
          <p14:tracePt t="4765" x="3028950" y="1485900"/>
          <p14:tracePt t="4779" x="3067050" y="1485900"/>
          <p14:tracePt t="4795" x="3095625" y="1485900"/>
          <p14:tracePt t="4812" x="3124200" y="1485900"/>
          <p14:tracePt t="4830" x="3133725" y="1485900"/>
          <p14:tracePt t="4845" x="3152775" y="1485900"/>
          <p14:tracePt t="4862" x="3162300" y="1485900"/>
          <p14:tracePt t="4878" x="3171825" y="1485900"/>
          <p14:tracePt t="4895" x="3181350" y="1485900"/>
          <p14:tracePt t="4920" x="3190875" y="1485900"/>
          <p14:tracePt t="4957" x="3200400" y="1485900"/>
          <p14:tracePt t="4983" x="3209925" y="1485900"/>
          <p14:tracePt t="4996" x="3219450" y="1485900"/>
          <p14:tracePt t="5008" x="3228975" y="1485900"/>
          <p14:tracePt t="5022" x="3248025" y="1485900"/>
          <p14:tracePt t="5034" x="3286125" y="1485900"/>
          <p14:tracePt t="5046" x="3333750" y="1485900"/>
          <p14:tracePt t="5061" x="3371850" y="1485900"/>
          <p14:tracePt t="5078" x="3390900" y="1476375"/>
          <p14:tracePt t="5094" x="3409950" y="1476375"/>
          <p14:tracePt t="5112" x="3419475" y="1476375"/>
          <p14:tracePt t="5149" x="3419475" y="1466850"/>
          <p14:tracePt t="5443" x="3400425" y="1466850"/>
          <p14:tracePt t="5560" x="3390900" y="1457325"/>
          <p14:tracePt t="5572" x="3371850" y="1457325"/>
          <p14:tracePt t="5583" x="3352800" y="1447800"/>
          <p14:tracePt t="5596" x="3324225" y="1447800"/>
          <p14:tracePt t="5611" x="3276600" y="1428750"/>
          <p14:tracePt t="5627" x="3248025" y="1419225"/>
          <p14:tracePt t="5644" x="3190875" y="1400175"/>
          <p14:tracePt t="5662" x="3171825" y="1400175"/>
          <p14:tracePt t="5677" x="3152775" y="1400175"/>
          <p14:tracePt t="5694" x="3143250" y="1400175"/>
          <p14:tracePt t="5713" x="3133725" y="1400175"/>
          <p14:tracePt t="5727" x="3124200" y="1400175"/>
          <p14:tracePt t="5744" x="3114675" y="1400175"/>
          <p14:tracePt t="5763" x="3105150" y="1400175"/>
          <p14:tracePt t="5777" x="3095625" y="1400175"/>
          <p14:tracePt t="5794" x="3086100" y="1400175"/>
          <p14:tracePt t="5810" x="3067050" y="1400175"/>
          <p14:tracePt t="5828" x="3057525" y="1400175"/>
          <p14:tracePt t="5853" x="3048000" y="1390650"/>
          <p14:tracePt t="5865" x="3028950" y="1390650"/>
          <p14:tracePt t="5891" x="3019425" y="1390650"/>
          <p14:tracePt t="5916" x="3009900" y="1390650"/>
          <p14:tracePt t="5930" x="3000375" y="1390650"/>
          <p14:tracePt t="5943" x="2981325" y="1390650"/>
          <p14:tracePt t="5955" x="2952750" y="1390650"/>
          <p14:tracePt t="5967" x="2933700" y="1390650"/>
          <p14:tracePt t="5980" x="2924175" y="1390650"/>
          <p14:tracePt t="5994" x="2914650" y="1390650"/>
          <p14:tracePt t="6010" x="2905125" y="1390650"/>
          <p14:tracePt t="6027" x="2924175" y="1390650"/>
          <p14:tracePt t="6199" x="2971800" y="1390650"/>
          <p14:tracePt t="6212" x="3038475" y="1390650"/>
          <p14:tracePt t="6224" x="3105150" y="1390650"/>
          <p14:tracePt t="6237" x="3143250" y="1390650"/>
          <p14:tracePt t="6249" x="3181350" y="1371600"/>
          <p14:tracePt t="6262" x="3200400" y="1352550"/>
          <p14:tracePt t="6277" x="3219450" y="1343025"/>
          <p14:tracePt t="6293" x="3228975" y="1314450"/>
          <p14:tracePt t="6309" x="3228975" y="1304925"/>
          <p14:tracePt t="6327" x="3228975" y="1295400"/>
          <p14:tracePt t="6343" x="3228975" y="1285875"/>
          <p14:tracePt t="6360" x="3200400" y="1219200"/>
          <p14:tracePt t="6379" x="3162300" y="1162050"/>
          <p14:tracePt t="6393" x="3133725" y="1123950"/>
          <p14:tracePt t="6410" x="3114675" y="1095375"/>
          <p14:tracePt t="6427" x="3105150" y="1076325"/>
          <p14:tracePt t="6444" x="3095625" y="1076325"/>
          <p14:tracePt t="6460" x="3086100" y="1076325"/>
          <p14:tracePt t="6543" x="3076575" y="1076325"/>
          <p14:tracePt t="6557" x="3067050" y="1076325"/>
          <p14:tracePt t="6570" x="3048000" y="1076325"/>
          <p14:tracePt t="6581" x="3019425" y="1076325"/>
          <p14:tracePt t="6594" x="2990850" y="1095375"/>
          <p14:tracePt t="6609" x="2943225" y="1104900"/>
          <p14:tracePt t="6626" x="2914650" y="1104900"/>
          <p14:tracePt t="6642" x="2867025" y="1114425"/>
          <p14:tracePt t="6660" x="2838450" y="1114425"/>
          <p14:tracePt t="6676" x="2819400" y="1114425"/>
          <p14:tracePt t="6692" x="2790825" y="1133475"/>
          <p14:tracePt t="6711" x="2781300" y="1143000"/>
          <p14:tracePt t="6735" x="2781300" y="1152525"/>
          <p14:tracePt t="6774" x="2781300" y="1162050"/>
          <p14:tracePt t="6786" x="2781300" y="1171575"/>
          <p14:tracePt t="6812" x="2771775" y="1200150"/>
          <p14:tracePt t="6826" x="2771775" y="1219200"/>
          <p14:tracePt t="6839" x="2771775" y="1238250"/>
          <p14:tracePt t="6851" x="2771775" y="1257300"/>
          <p14:tracePt t="6863" x="2771775" y="1276350"/>
          <p14:tracePt t="6878" x="2771775" y="1304925"/>
          <p14:tracePt t="6892" x="2790825" y="1343025"/>
          <p14:tracePt t="6909" x="2847975" y="1381125"/>
          <p14:tracePt t="6909" x="2905125" y="1419225"/>
          <p14:tracePt t="6928" x="2962275" y="1457325"/>
          <p14:tracePt t="6942" x="3000375" y="1457325"/>
          <p14:tracePt t="6959" x="3067050" y="1466850"/>
          <p14:tracePt t="6975" x="3152775" y="1466850"/>
          <p14:tracePt t="6993" x="3171825" y="1466850"/>
          <p14:tracePt t="7009" x="3190875" y="1466850"/>
          <p14:tracePt t="7026" x="3209925" y="1466850"/>
          <p14:tracePt t="7044" x="3209925" y="1457325"/>
          <p14:tracePt t="7068" x="3219450" y="1447800"/>
          <p14:tracePt t="7081" x="3219450" y="1438275"/>
          <p14:tracePt t="7094" x="3228975" y="1438275"/>
          <p14:tracePt t="7109" x="3228975" y="1428750"/>
          <p14:tracePt t="7133" x="3219450" y="1428750"/>
          <p14:tracePt t="7197" x="3209925" y="1428750"/>
          <p14:tracePt t="7222" x="3200400" y="1428750"/>
          <p14:tracePt t="7234" x="3190875" y="1428750"/>
          <p14:tracePt t="7247" x="3190875" y="1438275"/>
          <p14:tracePt t="7260" x="3181350" y="1438275"/>
          <p14:tracePt t="7275" x="3181350" y="1447800"/>
          <p14:tracePt t="7478" x="3181350" y="1457325"/>
          <p14:tracePt t="7529" x="3181350" y="1466850"/>
          <p14:tracePt t="7567" x="3162300" y="1495425"/>
          <p14:tracePt t="7580" x="3114675" y="1571625"/>
          <p14:tracePt t="7593" x="3019425" y="1819275"/>
          <p14:tracePt t="7607" x="2943225" y="2057400"/>
          <p14:tracePt t="7620" x="2914650" y="2162175"/>
          <p14:tracePt t="7632" x="2905125" y="2200275"/>
          <p14:tracePt t="7645" x="2905125" y="2238375"/>
          <p14:tracePt t="7658" x="2905125" y="2257425"/>
          <p14:tracePt t="7674" x="2905125" y="2276475"/>
          <p14:tracePt t="7691" x="2905125" y="2295525"/>
          <p14:tracePt t="7709" x="2905125" y="2314575"/>
          <p14:tracePt t="7724" x="2914650" y="2324100"/>
          <p14:tracePt t="7746" x="2914650" y="2333625"/>
          <p14:tracePt t="7761" x="2924175" y="2343150"/>
          <p14:tracePt t="7775" x="2933700" y="2343150"/>
          <p14:tracePt t="7791" x="2943225" y="2343150"/>
          <p14:tracePt t="7823" x="2952750" y="2343150"/>
          <p14:tracePt t="7850" x="2981325" y="2343150"/>
          <p14:tracePt t="7861" x="3048000" y="2343150"/>
          <p14:tracePt t="7875" x="3143250" y="2333625"/>
          <p14:tracePt t="7887" x="3295650" y="2286000"/>
          <p14:tracePt t="7902" x="3429000" y="2238375"/>
          <p14:tracePt t="7913" x="3514725" y="2209800"/>
          <p14:tracePt t="7927" x="3600450" y="2200275"/>
          <p14:tracePt t="7941" x="3714750" y="2181225"/>
          <p14:tracePt t="7957" x="3790950" y="2171700"/>
          <p14:tracePt t="7974" x="3876675" y="2171700"/>
          <p14:tracePt t="7992" x="3905250" y="2171700"/>
          <p14:tracePt t="8007" x="3914775" y="2171700"/>
          <p14:tracePt t="8024" x="3933825" y="2171700"/>
          <p14:tracePt t="8042" x="3943350" y="2171700"/>
          <p14:tracePt t="8057" x="3943350" y="2181225"/>
          <p14:tracePt t="8592" x="3943350" y="2190750"/>
          <p14:tracePt t="8655" x="3943350" y="2200275"/>
          <p14:tracePt t="8746" x="3933825" y="2200275"/>
          <p14:tracePt t="8951" x="3914775" y="2200275"/>
          <p14:tracePt t="8975" x="3895725" y="2200275"/>
          <p14:tracePt t="8988" x="3848100" y="2181225"/>
          <p14:tracePt t="9001" x="3733800" y="2143125"/>
          <p14:tracePt t="9014" x="3619500" y="2114550"/>
          <p14:tracePt t="9026" x="3514725" y="2076450"/>
          <p14:tracePt t="9040" x="3409950" y="2038350"/>
          <p14:tracePt t="9056" x="3314700" y="2019300"/>
          <p14:tracePt t="9073" x="3248025" y="2000250"/>
          <p14:tracePt t="9073" x="3171825" y="1981200"/>
          <p14:tracePt t="9092" x="3095625" y="1952625"/>
          <p14:tracePt t="9106" x="3000375" y="1943100"/>
          <p14:tracePt t="9123" x="2924175" y="1924050"/>
          <p14:tracePt t="9139" x="2800350" y="1905000"/>
          <p14:tracePt t="9157" x="2733675" y="1885950"/>
          <p14:tracePt t="9173" x="2686050" y="1876425"/>
          <p14:tracePt t="9189" x="2609850" y="1857375"/>
          <p14:tracePt t="9206" x="2600325" y="1857375"/>
          <p14:tracePt t="9223" x="2581275" y="1847850"/>
          <p14:tracePt t="9239" x="2562225" y="1847850"/>
          <p14:tracePt t="9258" x="2552700" y="1838325"/>
          <p14:tracePt t="9272" x="2543175" y="1838325"/>
          <p14:tracePt t="9289" x="2505075" y="1838325"/>
          <p14:tracePt t="9308" x="2476500" y="1838325"/>
          <p14:tracePt t="9322" x="2447925" y="1838325"/>
          <p14:tracePt t="9339" x="2419350" y="1838325"/>
          <p14:tracePt t="9356" x="2371725" y="1847850"/>
          <p14:tracePt t="9374" x="2352675" y="1857375"/>
          <p14:tracePt t="9389" x="2333625" y="1857375"/>
          <p14:tracePt t="9405" x="2324100" y="1866900"/>
          <p14:tracePt t="9423" x="2314575" y="1866900"/>
          <p14:tracePt t="9449" x="2305050" y="1866900"/>
          <p14:tracePt t="9768" x="2286000" y="1866900"/>
          <p14:tracePt t="9780" x="2247900" y="1857375"/>
          <p14:tracePt t="9793" x="2200275" y="1847850"/>
          <p14:tracePt t="9808" x="2143125" y="1819275"/>
          <p14:tracePt t="9821" x="2105025" y="1800225"/>
          <p14:tracePt t="9839" x="2085975" y="1790700"/>
          <p14:tracePt t="9855" x="2066925" y="1790700"/>
          <p14:tracePt t="9873" x="2057400" y="1790700"/>
          <p14:tracePt t="9889" x="2047875" y="1790700"/>
          <p14:tracePt t="9905" x="1962150" y="1847850"/>
          <p14:tracePt t="9922" x="1914525" y="1905000"/>
          <p14:tracePt t="9938" x="1876425" y="1952625"/>
          <p14:tracePt t="9955" x="1838325" y="2019300"/>
          <p14:tracePt t="9973" x="1828800" y="2038350"/>
          <p14:tracePt t="9988" x="1819275" y="2066925"/>
          <p14:tracePt t="10005" x="1809750" y="2124075"/>
          <p14:tracePt t="10022" x="1790700" y="2209800"/>
          <p14:tracePt t="10039" x="1790700" y="2247900"/>
          <p14:tracePt t="10055" x="1790700" y="2266950"/>
          <p14:tracePt t="10071" x="1790700" y="2305050"/>
          <p14:tracePt t="10090" x="1790700" y="2314575"/>
          <p14:tracePt t="10105" x="1790700" y="2324100"/>
          <p14:tracePt t="10121" x="1790700" y="2333625"/>
          <p14:tracePt t="10140" x="1790700" y="2343150"/>
          <p14:tracePt t="10155" x="1790700" y="2362200"/>
          <p14:tracePt t="10172" x="1800225" y="2371725"/>
          <p14:tracePt t="10189" x="1819275" y="2390775"/>
          <p14:tracePt t="10205" x="1819275" y="2400300"/>
          <p14:tracePt t="10221" x="1828800" y="2409825"/>
          <p14:tracePt t="10238" x="1847850" y="2409825"/>
          <p14:tracePt t="10257" x="1857375" y="2409825"/>
          <p14:tracePt t="10271" x="1857375" y="2419350"/>
          <p14:tracePt t="10288" x="1885950" y="2419350"/>
          <p14:tracePt t="10306" x="1905000" y="2419350"/>
          <p14:tracePt t="10321" x="1933575" y="2419350"/>
          <p14:tracePt t="10338" x="1971675" y="2419350"/>
          <p14:tracePt t="10356" x="2228850" y="2324100"/>
          <p14:tracePt t="10372" x="2333625" y="2266950"/>
          <p14:tracePt t="10388" x="2428875" y="2247900"/>
          <p14:tracePt t="10404" x="2600325" y="2200275"/>
          <p14:tracePt t="10423" x="2628900" y="2190750"/>
          <p14:tracePt t="10438" x="2638425" y="2181225"/>
          <p14:tracePt t="10454" x="2657475" y="2181225"/>
          <p14:tracePt t="10471" x="2638425" y="2181225"/>
          <p14:tracePt t="11009" x="2600325" y="2181225"/>
          <p14:tracePt t="11021" x="2543175" y="2171700"/>
          <p14:tracePt t="11033" x="2495550" y="2133600"/>
          <p14:tracePt t="11046" x="2476500" y="2105025"/>
          <p14:tracePt t="11060" x="2457450" y="2057400"/>
          <p14:tracePt t="11073" x="2438400" y="2000250"/>
          <p14:tracePt t="11087" x="2438400" y="1962150"/>
          <p14:tracePt t="11103" x="2438400" y="1933575"/>
          <p14:tracePt t="11120" x="2438400" y="1895475"/>
          <p14:tracePt t="11138" x="2438400" y="1885950"/>
          <p14:tracePt t="11161" x="2438400" y="1866900"/>
          <p14:tracePt t="11174" x="2447925" y="1866900"/>
          <p14:tracePt t="11189" x="2466975" y="1857375"/>
          <p14:tracePt t="11203" x="2476500" y="1838325"/>
          <p14:tracePt t="11220" x="2495550" y="1838325"/>
          <p14:tracePt t="11237" x="2505075" y="1828800"/>
          <p14:tracePt t="11253" x="2514600" y="1828800"/>
          <p14:tracePt t="11316" x="2495550" y="1828800"/>
          <p14:tracePt t="11483" x="2486025" y="1819275"/>
          <p14:tracePt t="11494" x="2457450" y="1762125"/>
          <p14:tracePt t="11508" x="2447925" y="1657350"/>
          <p14:tracePt t="11522" x="2438400" y="1571625"/>
          <p14:tracePt t="11536" x="2428875" y="1495425"/>
          <p14:tracePt t="11553" x="2428875" y="1476375"/>
          <p14:tracePt t="11571" x="2428875" y="1457325"/>
          <p14:tracePt t="11586" x="2447925" y="1466850"/>
          <p14:tracePt t="11739" x="2447925" y="1476375"/>
          <p14:tracePt t="11752" x="2457450" y="1495425"/>
          <p14:tracePt t="11764" x="2466975" y="1533525"/>
          <p14:tracePt t="11776" x="2466975" y="1600200"/>
          <p14:tracePt t="11789" x="2466975" y="1685925"/>
          <p14:tracePt t="11803" x="2438400" y="1771650"/>
          <p14:tracePt t="11819" x="2409825" y="1828800"/>
          <p14:tracePt t="11836" x="2400300" y="1866900"/>
          <p14:tracePt t="11854" x="2400300" y="1876425"/>
          <p14:tracePt t="11869" x="2400300" y="1885950"/>
          <p14:tracePt t="11886" x="2400300" y="1895475"/>
          <p14:tracePt t="11886" x="2400300" y="1905000"/>
          <p14:tracePt t="11904" x="2438400" y="1914525"/>
          <p14:tracePt t="11919" x="2486025" y="1933575"/>
          <p14:tracePt t="11936" x="2524125" y="1962150"/>
          <p14:tracePt t="11952" x="2562225" y="1990725"/>
          <p14:tracePt t="11970" x="2571750" y="1990725"/>
          <p14:tracePt t="11985" x="2581275" y="2009775"/>
          <p14:tracePt t="12002" x="2590800" y="2019300"/>
          <p14:tracePt t="12021" x="2600325" y="2019300"/>
          <p14:tracePt t="12036" x="2600325" y="2028825"/>
          <p14:tracePt t="12052" x="2609850" y="2038350"/>
          <p14:tracePt t="12071" x="2609850" y="2057400"/>
          <p14:tracePt t="12085" x="2609850" y="2085975"/>
          <p14:tracePt t="12102" x="2609850" y="2162175"/>
          <p14:tracePt t="12119" x="2600325" y="2305050"/>
          <p14:tracePt t="12138" x="2581275" y="2362200"/>
          <p14:tracePt t="12153" x="2562225" y="2409825"/>
          <p14:tracePt t="12169" x="2524125" y="2543175"/>
          <p14:tracePt t="12190" x="2514600" y="2590800"/>
          <p14:tracePt t="12202" x="2514600" y="2619375"/>
          <p14:tracePt t="12219" x="2514600" y="2638425"/>
          <p14:tracePt t="12236" x="2514600" y="2647950"/>
          <p14:tracePt t="12253" x="2505075" y="2647950"/>
          <p14:tracePt t="12544" x="2495550" y="2647950"/>
          <p14:tracePt t="12558" x="2486025" y="2638425"/>
          <p14:tracePt t="12583" x="2476500" y="2628900"/>
          <p14:tracePt t="12596" x="2466975" y="2619375"/>
          <p14:tracePt t="12608" x="2466975" y="2600325"/>
          <p14:tracePt t="12622" x="2447925" y="2590800"/>
          <p14:tracePt t="12635" x="2438400" y="2581275"/>
          <p14:tracePt t="12652" x="2428875" y="2571750"/>
          <p14:tracePt t="12668" x="2409825" y="2552700"/>
          <p14:tracePt t="12686" x="2400300" y="2543175"/>
          <p14:tracePt t="12711" x="2390775" y="2543175"/>
          <p14:tracePt t="12723" x="2390775" y="2533650"/>
          <p14:tracePt t="12737" x="2390775" y="2524125"/>
          <p14:tracePt t="12751" x="2381250" y="2524125"/>
          <p14:tracePt t="12768" x="2381250" y="2514600"/>
          <p14:tracePt t="12788" x="2381250" y="2505075"/>
          <p14:tracePt t="12877" x="2381250" y="2495550"/>
          <p14:tracePt t="12903" x="2409825" y="2486025"/>
          <p14:tracePt t="12916" x="2438400" y="2476500"/>
          <p14:tracePt t="12929" x="2476500" y="2476500"/>
          <p14:tracePt t="12942" x="2543175" y="2457450"/>
          <p14:tracePt t="12953" x="2581275" y="2447925"/>
          <p14:tracePt t="12968" x="2628900" y="2428875"/>
          <p14:tracePt t="12984" x="2647950" y="2419350"/>
          <p14:tracePt t="13001" x="2676525" y="2409825"/>
          <p14:tracePt t="13019" x="2686050" y="2409825"/>
          <p14:tracePt t="13034" x="2695575" y="2409825"/>
          <p14:tracePt t="13051" x="2705100" y="2409825"/>
          <p14:tracePt t="13070" x="2724150" y="2409825"/>
          <p14:tracePt t="13094" x="2733675" y="2409825"/>
          <p14:tracePt t="13107" x="2743200" y="2409825"/>
          <p14:tracePt t="13122" x="2752725" y="2409825"/>
          <p14:tracePt t="13134" x="2781300" y="2409825"/>
          <p14:tracePt t="13152" x="2790825" y="2409825"/>
          <p14:tracePt t="13168" x="2828925" y="2419350"/>
          <p14:tracePt t="13185" x="2838450" y="2438400"/>
          <p14:tracePt t="13201" x="2847975" y="2438400"/>
          <p14:tracePt t="13217" x="2857500" y="2447925"/>
          <p14:tracePt t="13236" x="2876550" y="2457450"/>
          <p14:tracePt t="13250" x="2886075" y="2466975"/>
          <p14:tracePt t="13274" x="2895600" y="2466975"/>
          <p14:tracePt t="13300" x="2905125" y="2466975"/>
          <p14:tracePt t="13312" x="2914650" y="2476500"/>
          <p14:tracePt t="13325" x="2914650" y="2486025"/>
          <p14:tracePt t="13337" x="2924175" y="2486025"/>
          <p14:tracePt t="13351" x="2933700" y="2486025"/>
          <p14:tracePt t="13367" x="2943225" y="2486025"/>
          <p14:tracePt t="13384" x="2952750" y="2495550"/>
          <p14:tracePt t="13403" x="2962275" y="2495550"/>
          <p14:tracePt t="13417" x="2971800" y="2495550"/>
          <p14:tracePt t="13465" x="2981325" y="2495550"/>
          <p14:tracePt t="13632" x="2990850" y="2476500"/>
          <p14:tracePt t="13658" x="3019425" y="2400300"/>
          <p14:tracePt t="13670" x="3048000" y="2314575"/>
          <p14:tracePt t="13683" x="3076575" y="2266950"/>
          <p14:tracePt t="13697" x="3086100" y="2247900"/>
          <p14:tracePt t="13709" x="3095625" y="2228850"/>
          <p14:tracePt t="13722" x="3105150" y="2219325"/>
          <p14:tracePt t="13748" x="3114675" y="2209800"/>
          <p14:tracePt t="13785" x="3124200" y="2209800"/>
          <p14:tracePt t="13810" x="3133725" y="2209800"/>
          <p14:tracePt t="13901" x="3143250" y="2209800"/>
          <p14:tracePt t="13938" x="3152775" y="2209800"/>
          <p14:tracePt t="13951" x="3162300" y="2209800"/>
          <p14:tracePt t="13965" x="3171825" y="2209800"/>
          <p14:tracePt t="13989" x="3200400" y="2209800"/>
          <p14:tracePt t="14003" x="3276600" y="2209800"/>
          <p14:tracePt t="14016" x="3381375" y="2209800"/>
          <p14:tracePt t="14028" x="3429000" y="2209800"/>
          <p14:tracePt t="14042" x="3448050" y="2219325"/>
          <p14:tracePt t="14055" x="3457575" y="2219325"/>
          <p14:tracePt t="14489" x="3467100" y="2219325"/>
          <p14:tracePt t="14502" x="3486150" y="2219325"/>
          <p14:tracePt t="14514" x="3524250" y="2219325"/>
          <p14:tracePt t="14527" x="3590925" y="2209800"/>
          <p14:tracePt t="14540" x="3629025" y="2209800"/>
          <p14:tracePt t="14553" x="3657600" y="2209800"/>
          <p14:tracePt t="14566" x="3676650" y="2209800"/>
          <p14:tracePt t="14582" x="3705225" y="2209800"/>
          <p14:tracePt t="14599" x="3733800" y="2209800"/>
          <p14:tracePt t="14619" x="3743325" y="2209800"/>
          <p14:tracePt t="14632" x="3762375" y="2209800"/>
          <p14:tracePt t="14649" x="3771900" y="2209800"/>
          <p14:tracePt t="14669" x="3781425" y="2209800"/>
          <p14:tracePt t="14682" x="3800475" y="2209800"/>
          <p14:tracePt t="14707" x="3810000" y="2209800"/>
          <p14:tracePt t="14733" x="3829050" y="2209800"/>
          <p14:tracePt t="14744" x="3838575" y="2209800"/>
          <p14:tracePt t="14771" x="3857625" y="2200275"/>
          <p14:tracePt t="14783" x="3867150" y="2200275"/>
          <p14:tracePt t="14797" x="3886200" y="2190750"/>
          <p14:tracePt t="14810" x="3914775" y="2190750"/>
          <p14:tracePt t="14822" x="3952875" y="2181225"/>
          <p14:tracePt t="14834" x="4000500" y="2181225"/>
          <p14:tracePt t="14849" x="4029075" y="2181225"/>
          <p14:tracePt t="14865" x="4038600" y="2181225"/>
          <p14:tracePt t="14882" x="4067175" y="2181225"/>
          <p14:tracePt t="14900" x="4076700" y="2181225"/>
          <p14:tracePt t="14915" x="4076700" y="2190750"/>
          <p14:tracePt t="15537" x="4086225" y="2200275"/>
          <p14:tracePt t="15552" x="4095750" y="2228850"/>
          <p14:tracePt t="15563" x="4095750" y="2238375"/>
          <p14:tracePt t="15577" x="4095750" y="2247900"/>
          <p14:tracePt t="15589" x="4095750" y="2257425"/>
          <p14:tracePt t="15614" x="4105275" y="2257425"/>
          <p14:tracePt t="15653" x="4105275" y="2266950"/>
          <p14:tracePt t="15679" x="4114800" y="2266950"/>
          <p14:tracePt t="15692" x="4114800" y="2276475"/>
          <p14:tracePt t="15754" x="4124325" y="2276475"/>
          <p14:tracePt t="15768" x="4143375" y="2276475"/>
          <p14:tracePt t="15793" x="4162425" y="2276475"/>
          <p14:tracePt t="15806" x="4191000" y="2276475"/>
          <p14:tracePt t="15819" x="4200525" y="2276475"/>
          <p14:tracePt t="15833" x="4219575" y="2276475"/>
          <p14:tracePt t="15848" x="4229100" y="2276475"/>
          <p14:tracePt t="15864" x="4248150" y="2276475"/>
          <p14:tracePt t="15864" x="4267200" y="2276475"/>
          <p14:tracePt t="15883" x="4286250" y="2276475"/>
          <p14:tracePt t="15898" x="4305300" y="2266950"/>
          <p14:tracePt t="15915" x="4324350" y="2266950"/>
          <p14:tracePt t="15931" x="4371975" y="2266950"/>
          <p14:tracePt t="15949" x="4381500" y="2266950"/>
          <p14:tracePt t="15965" x="4391025" y="2266950"/>
          <p14:tracePt t="16012" x="4391025" y="2257425"/>
          <p14:tracePt t="16305" x="4391025" y="2209800"/>
          <p14:tracePt t="16318" x="4391025" y="2085975"/>
          <p14:tracePt t="16331" x="4429125" y="1943100"/>
          <p14:tracePt t="16343" x="4438650" y="1809750"/>
          <p14:tracePt t="16357" x="4448175" y="1762125"/>
          <p14:tracePt t="16369" x="4448175" y="1743075"/>
          <p14:tracePt t="16382" x="4448175" y="1733550"/>
          <p14:tracePt t="16407" x="4438650" y="1733550"/>
          <p14:tracePt t="16689" x="4429125" y="1762125"/>
          <p14:tracePt t="16714" x="4381500" y="1828800"/>
          <p14:tracePt t="16728" x="4333875" y="1905000"/>
          <p14:tracePt t="16741" x="4305300" y="1990725"/>
          <p14:tracePt t="16753" x="4286250" y="2066925"/>
          <p14:tracePt t="16767" x="4267200" y="2133600"/>
          <p14:tracePt t="16780" x="4257675" y="2200275"/>
          <p14:tracePt t="16796" x="4248150" y="2238375"/>
          <p14:tracePt t="16813" x="4229100" y="2305050"/>
          <p14:tracePt t="16831" x="4229100" y="2333625"/>
          <p14:tracePt t="16847" x="4229100" y="2343150"/>
          <p14:tracePt t="16864" x="4219575" y="2343150"/>
          <p14:tracePt t="16881" x="4219575" y="2362200"/>
          <p14:tracePt t="16897" x="4219575" y="2371725"/>
          <p14:tracePt t="17137" x="4219575" y="2390775"/>
          <p14:tracePt t="17163" x="4219575" y="2400300"/>
          <p14:tracePt t="17175" x="4219575" y="2409825"/>
          <p14:tracePt t="17201" x="4219575" y="2419350"/>
          <p14:tracePt t="17214" x="4229100" y="2419350"/>
          <p14:tracePt t="17226" x="4229100" y="2428875"/>
          <p14:tracePt t="17240" x="4238625" y="2428875"/>
          <p14:tracePt t="17265" x="4248150" y="2428875"/>
          <p14:tracePt t="17279" x="4248150" y="2438400"/>
          <p14:tracePt t="17290" x="4257675" y="2447925"/>
          <p14:tracePt t="17304" x="4267200" y="2447925"/>
          <p14:tracePt t="17316" x="4295775" y="2466975"/>
          <p14:tracePt t="17330" x="4343400" y="2486025"/>
          <p14:tracePt t="17346" x="4371975" y="2495550"/>
          <p14:tracePt t="17362" x="4400550" y="2505075"/>
          <p14:tracePt t="17362" x="4419600" y="2514600"/>
          <p14:tracePt t="17381" x="4429125" y="2514600"/>
          <p14:tracePt t="17395" x="4438650" y="2514600"/>
          <p14:tracePt t="17419" x="4448175" y="2514600"/>
          <p14:tracePt t="17444" x="4457700" y="2514600"/>
          <p14:tracePt t="17495" x="4457700" y="2524125"/>
          <p14:tracePt t="17585" x="4467225" y="2524125"/>
          <p14:tracePt t="17688" x="4486275" y="2495550"/>
          <p14:tracePt t="17701" x="4543425" y="2381250"/>
          <p14:tracePt t="17713" x="4638675" y="2152650"/>
          <p14:tracePt t="17726" x="4705350" y="1924050"/>
          <p14:tracePt t="17739" x="4733925" y="1771650"/>
          <p14:tracePt t="17752" x="4733925" y="1724025"/>
          <p14:tracePt t="17764" x="4733925" y="1704975"/>
          <p14:tracePt t="17778" x="4733925" y="1685925"/>
          <p14:tracePt t="17795" x="4733925" y="1676400"/>
          <p14:tracePt t="17841" x="4733925" y="1685925"/>
          <p14:tracePt t="18173" x="4733925" y="1695450"/>
          <p14:tracePt t="18187" x="4733925" y="1704975"/>
          <p14:tracePt t="19096" x="4762500" y="1704975"/>
          <p14:tracePt t="19249" x="4800600" y="1704975"/>
          <p14:tracePt t="19262" x="4886325" y="1762125"/>
          <p14:tracePt t="19273" x="4953000" y="1847850"/>
          <p14:tracePt t="19286" x="5000625" y="1905000"/>
          <p14:tracePt t="19300" x="5019675" y="1962150"/>
          <p14:tracePt t="19313" x="5048250" y="2000250"/>
          <p14:tracePt t="19327" x="5057775" y="2038350"/>
          <p14:tracePt t="19343" x="5076825" y="2076450"/>
          <p14:tracePt t="19361" x="5086350" y="2124075"/>
          <p14:tracePt t="19377" x="5095875" y="2143125"/>
          <p14:tracePt t="19393" x="5095875" y="2152650"/>
          <p14:tracePt t="19428" x="5105400" y="2152650"/>
          <p14:tracePt t="19453" x="5114925" y="2162175"/>
          <p14:tracePt t="19555" x="5114925" y="2171700"/>
          <p14:tracePt t="19581" x="5124450" y="2171700"/>
          <p14:tracePt t="19594" x="5143500" y="2190750"/>
          <p14:tracePt t="19607" x="5153025" y="2190750"/>
          <p14:tracePt t="19621" x="5172075" y="2209800"/>
          <p14:tracePt t="19632" x="5181600" y="2219325"/>
          <p14:tracePt t="19645" x="5191125" y="2228850"/>
          <p14:tracePt t="19659" x="5200650" y="2228850"/>
          <p14:tracePt t="19683" x="5210175" y="2228850"/>
          <p14:tracePt t="19709" x="5219700" y="2228850"/>
          <p14:tracePt t="20042" x="5238750" y="2228850"/>
          <p14:tracePt t="20068" x="5267325" y="2228850"/>
          <p14:tracePt t="20081" x="5295900" y="2228850"/>
          <p14:tracePt t="20093" x="5343525" y="2228850"/>
          <p14:tracePt t="20105" x="5372100" y="2228850"/>
          <p14:tracePt t="20120" x="5400675" y="2228850"/>
          <p14:tracePt t="20132" x="5419725" y="2228850"/>
          <p14:tracePt t="20144" x="5438775" y="2228850"/>
          <p14:tracePt t="20159" x="5448300" y="2228850"/>
          <p14:tracePt t="20175" x="5457825" y="2228850"/>
          <p14:tracePt t="20192" x="5495925" y="2228850"/>
          <p14:tracePt t="20209" x="5505450" y="2228850"/>
          <p14:tracePt t="20226" x="5514975" y="2228850"/>
          <p14:tracePt t="20242" x="5524500" y="2228850"/>
          <p14:tracePt t="20261" x="5543550" y="2228850"/>
          <p14:tracePt t="20275" x="5572125" y="2219325"/>
          <p14:tracePt t="20797" x="5600700" y="2200275"/>
          <p14:tracePt t="20810" x="5638800" y="2181225"/>
          <p14:tracePt t="20822" x="5686425" y="2152650"/>
          <p14:tracePt t="20835" x="5715000" y="2114550"/>
          <p14:tracePt t="20848" x="5791200" y="2047875"/>
          <p14:tracePt t="20861" x="5838825" y="1952625"/>
          <p14:tracePt t="20875" x="5876925" y="1895475"/>
          <p14:tracePt t="20891" x="5886450" y="1866900"/>
          <p14:tracePt t="20908" x="5895975" y="1847850"/>
          <p14:tracePt t="20925" x="5895975" y="1838325"/>
          <p14:tracePt t="20941" x="5886450" y="1838325"/>
          <p14:tracePt t="21078" x="5867400" y="1828800"/>
          <p14:tracePt t="21092" x="5819775" y="1809750"/>
          <p14:tracePt t="21103" x="5753100" y="1771650"/>
          <p14:tracePt t="21117" x="5667375" y="1743075"/>
          <p14:tracePt t="21128" x="5581650" y="1704975"/>
          <p14:tracePt t="21143" x="5524500" y="1666875"/>
          <p14:tracePt t="21158" x="5467350" y="1638300"/>
          <p14:tracePt t="21174" x="5438775" y="1609725"/>
          <p14:tracePt t="21191" x="5400675" y="1571625"/>
          <p14:tracePt t="21208" x="5381625" y="1552575"/>
          <p14:tracePt t="21224" x="5353050" y="1533525"/>
          <p14:tracePt t="21241" x="5305425" y="1495425"/>
          <p14:tracePt t="21258" x="5276850" y="1476375"/>
          <p14:tracePt t="21274" x="5257800" y="1466850"/>
          <p14:tracePt t="21291" x="5191125" y="1409700"/>
          <p14:tracePt t="21310" x="5133975" y="1381125"/>
          <p14:tracePt t="21324" x="5057775" y="1343025"/>
          <p14:tracePt t="21341" x="4953000" y="1295400"/>
          <p14:tracePt t="21359" x="4924425" y="1285875"/>
          <p14:tracePt t="21375" x="4914900" y="1276350"/>
          <p14:tracePt t="21391" x="4895850" y="1266825"/>
          <p14:tracePt t="21407" x="4886325" y="1266825"/>
          <p14:tracePt t="21424" x="4876800" y="1257300"/>
          <p14:tracePt t="21449" x="4867275" y="1257300"/>
          <p14:tracePt t="21462" x="4914900" y="1257300"/>
          <p14:tracePt t="21616" x="5133975" y="1314450"/>
          <p14:tracePt t="21628" x="5524500" y="1438275"/>
          <p14:tracePt t="21640" x="5800725" y="1581150"/>
          <p14:tracePt t="21655" x="5915025" y="1647825"/>
          <p14:tracePt t="21666" x="5981700" y="1704975"/>
          <p14:tracePt t="21680" x="6067425" y="1790700"/>
          <p14:tracePt t="21692" x="6162675" y="1885950"/>
          <p14:tracePt t="21706" x="6229350" y="1990725"/>
          <p14:tracePt t="21723" x="6267450" y="2057400"/>
          <p14:tracePt t="21740" x="6286500" y="2105025"/>
          <p14:tracePt t="21757" x="6296025" y="2124075"/>
          <p14:tracePt t="21773" x="6296025" y="2133600"/>
          <p14:tracePt t="21790" x="6296025" y="2143125"/>
          <p14:tracePt t="21808" x="6296025" y="2152650"/>
          <p14:tracePt t="21823" x="6296025" y="2171700"/>
          <p14:tracePt t="21840" x="6305550" y="2200275"/>
          <p14:tracePt t="21859" x="6305550" y="2209800"/>
          <p14:tracePt t="21873" x="6305550" y="2219325"/>
          <p14:tracePt t="21922" x="6296025" y="2219325"/>
          <p14:tracePt t="22050" x="6257925" y="2219325"/>
          <p14:tracePt t="22062" x="6181725" y="2219325"/>
          <p14:tracePt t="22075" x="6086475" y="2171700"/>
          <p14:tracePt t="22089" x="5991225" y="2114550"/>
          <p14:tracePt t="22102" x="5915025" y="2047875"/>
          <p14:tracePt t="22114" x="5848350" y="1990725"/>
          <p14:tracePt t="22127" x="5819775" y="1952625"/>
          <p14:tracePt t="22140" x="5781675" y="1933575"/>
          <p14:tracePt t="22157" x="5772150" y="1914525"/>
          <p14:tracePt t="22173" x="5762625" y="1914525"/>
          <p14:tracePt t="22192" x="5762625" y="1905000"/>
          <p14:tracePt t="22206" x="5762625" y="1895475"/>
          <p14:tracePt t="22280" x="5772150" y="1895475"/>
          <p14:tracePt t="22306" x="5781675" y="1895475"/>
          <p14:tracePt t="22332" x="5791200" y="1895475"/>
          <p14:tracePt t="22344" x="5800725" y="1895475"/>
          <p14:tracePt t="22357" x="5810250" y="1895475"/>
          <p14:tracePt t="22395" x="5810250" y="1905000"/>
          <p14:tracePt t="22408" x="5810250" y="1924050"/>
          <p14:tracePt t="22421" x="5810250" y="1952625"/>
          <p14:tracePt t="22434" x="5791200" y="2000250"/>
          <p14:tracePt t="22446" x="5762625" y="2038350"/>
          <p14:tracePt t="22459" x="5753100" y="2066925"/>
          <p14:tracePt t="22473" x="5724525" y="2114550"/>
          <p14:tracePt t="22490" x="5705475" y="2133600"/>
          <p14:tracePt t="22507" x="5676900" y="2171700"/>
          <p14:tracePt t="22524" x="5667375" y="2200275"/>
          <p14:tracePt t="22540" x="5657850" y="2209800"/>
          <p14:tracePt t="22557" x="5638800" y="2219325"/>
          <p14:tracePt t="22574" x="5638800" y="2228850"/>
          <p14:tracePt t="22599" x="5629275" y="2228850"/>
          <p14:tracePt t="22612" x="5619750" y="2238375"/>
          <p14:tracePt t="22689" x="5600700" y="2247900"/>
          <p14:tracePt t="22715" x="5591175" y="2257425"/>
          <p14:tracePt t="22727" x="5572125" y="2276475"/>
          <p14:tracePt t="22740" x="5553075" y="2295525"/>
          <p14:tracePt t="22753" x="5534025" y="2333625"/>
          <p14:tracePt t="22766" x="5514975" y="2352675"/>
          <p14:tracePt t="22779" x="5505450" y="2362200"/>
          <p14:tracePt t="22792" x="5505450" y="2371725"/>
          <p14:tracePt t="22805" x="5495925" y="2371725"/>
          <p14:tracePt t="22822" x="5495925" y="2381250"/>
          <p14:tracePt t="22843" x="5514975" y="2381250"/>
          <p14:tracePt t="22932" x="5553075" y="2381250"/>
          <p14:tracePt t="22945" x="5638800" y="2381250"/>
          <p14:tracePt t="22958" x="5676900" y="2381250"/>
          <p14:tracePt t="22971" x="5705475" y="2381250"/>
          <p14:tracePt t="22983" x="5724525" y="2381250"/>
          <p14:tracePt t="22998" x="5743575" y="2381250"/>
          <p14:tracePt t="23010" x="5753100" y="2381250"/>
          <p14:tracePt t="23048" x="5762625" y="2381250"/>
          <p14:tracePt t="23074" x="5772150" y="2381250"/>
          <p14:tracePt t="23098" x="5772150" y="2390775"/>
          <p14:tracePt t="23112" x="5781675" y="2390775"/>
          <p14:tracePt t="23443" x="5791200" y="2390775"/>
          <p14:tracePt t="23456" x="5810250" y="2390775"/>
          <p14:tracePt t="23470" x="5838825" y="2390775"/>
          <p14:tracePt t="23482" x="5886450" y="2390775"/>
          <p14:tracePt t="23495" x="5924550" y="2390775"/>
          <p14:tracePt t="23509" x="5953125" y="2390775"/>
          <p14:tracePt t="23521" x="5972175" y="2390775"/>
          <p14:tracePt t="23538" x="5991225" y="2390775"/>
          <p14:tracePt t="23555" x="6010275" y="2390775"/>
          <p14:tracePt t="23573" x="6019800" y="2390775"/>
          <p14:tracePt t="23713" x="6029325" y="2390775"/>
          <p14:tracePt t="23918" x="6057900" y="2390775"/>
          <p14:tracePt t="23929" x="6115050" y="2371725"/>
          <p14:tracePt t="23943" x="6219825" y="2343150"/>
          <p14:tracePt t="23956" x="6334125" y="2295525"/>
          <p14:tracePt t="23971" x="6419850" y="2266950"/>
          <p14:tracePt t="23987" x="6467475" y="2247900"/>
          <p14:tracePt t="24004" x="6505575" y="2238375"/>
          <p14:tracePt t="24021" x="6505575" y="2228850"/>
          <p14:tracePt t="24037" x="6515100" y="2228850"/>
          <p14:tracePt t="24054" x="6524625" y="2228850"/>
          <p14:tracePt t="24072" x="6534150" y="2228850"/>
          <p14:tracePt t="24251" x="6543675" y="2228850"/>
          <p14:tracePt t="24289" x="6553200" y="2228850"/>
          <p14:tracePt t="24313" x="6562725" y="2228850"/>
          <p14:tracePt t="24341" x="6572250" y="2228850"/>
          <p14:tracePt t="24787" x="6581775" y="2228850"/>
          <p14:tracePt t="24800" x="6600825" y="2228850"/>
          <p14:tracePt t="24812" x="6638925" y="2228850"/>
          <p14:tracePt t="24826" x="6677025" y="2228850"/>
          <p14:tracePt t="24839" x="6705600" y="2228850"/>
          <p14:tracePt t="24853" x="6734175" y="2228850"/>
          <p14:tracePt t="24870" x="6753225" y="2228850"/>
          <p14:tracePt t="24886" x="6800850" y="2228850"/>
          <p14:tracePt t="24904" x="6810375" y="2228850"/>
          <p14:tracePt t="24919" x="6829425" y="2228850"/>
          <p14:tracePt t="24936" x="6858000" y="2228850"/>
          <p14:tracePt t="24954" x="6867525" y="2228850"/>
          <p14:tracePt t="24969" x="6877050" y="2228850"/>
          <p14:tracePt t="24992" x="6886575" y="2228850"/>
          <p14:tracePt t="25004" x="6896100" y="2228850"/>
          <p14:tracePt t="25056" x="6905625" y="2219325"/>
          <p14:tracePt t="25070" x="6915150" y="2219325"/>
          <p14:tracePt t="25082" x="6924675" y="2219325"/>
          <p14:tracePt t="25108" x="6943725" y="2209800"/>
          <p14:tracePt t="25121" x="6962775" y="2209800"/>
          <p14:tracePt t="25132" x="6991350" y="2200275"/>
          <p14:tracePt t="25146" x="7019925" y="2200275"/>
          <p14:tracePt t="25159" x="7048500" y="2200275"/>
          <p14:tracePt t="25172" x="7067550" y="2190750"/>
          <p14:tracePt t="25185" x="7077075" y="2190750"/>
          <p14:tracePt t="25202" x="7086600" y="2190750"/>
          <p14:tracePt t="25219" x="7096125" y="2190750"/>
          <p14:tracePt t="25235" x="7105650" y="2190750"/>
          <p14:tracePt t="25363" x="7124700" y="2190750"/>
          <p14:tracePt t="25683" x="7143750" y="2190750"/>
          <p14:tracePt t="25695" x="7172325" y="2190750"/>
          <p14:tracePt t="25709" x="7200900" y="2190750"/>
          <p14:tracePt t="25722" x="7219950" y="2190750"/>
          <p14:tracePt t="25735" x="7229475" y="2190750"/>
          <p14:tracePt t="25752" x="7239000" y="2190750"/>
          <p14:tracePt t="25769" x="7258050" y="2190750"/>
          <p14:tracePt t="25785" x="7267575" y="2190750"/>
          <p14:tracePt t="25801" x="7277100" y="2190750"/>
          <p14:tracePt t="25837" x="7286625" y="2190750"/>
          <p14:tracePt t="25862" x="7286625" y="2181225"/>
          <p14:tracePt t="26028" x="7296150" y="2181225"/>
          <p14:tracePt t="26514" x="7296150" y="2200275"/>
          <p14:tracePt t="26540" x="7296150" y="2219325"/>
          <p14:tracePt t="26553" x="7296150" y="2238375"/>
          <p14:tracePt t="26566" x="7305675" y="2257425"/>
          <p14:tracePt t="26578" x="7315200" y="2257425"/>
          <p14:tracePt t="26591" x="7315200" y="2266950"/>
          <p14:tracePt t="26604" x="7324725" y="2266950"/>
          <p14:tracePt t="26642" x="7343775" y="2266950"/>
          <p14:tracePt t="26668" x="7362825" y="2266950"/>
          <p14:tracePt t="26681" x="7381875" y="2266950"/>
          <p14:tracePt t="26693" x="7400925" y="2266950"/>
          <p14:tracePt t="26706" x="7410450" y="2266950"/>
          <p14:tracePt t="26720" x="7429500" y="2266950"/>
          <p14:tracePt t="26734" x="7439025" y="2266950"/>
          <p14:tracePt t="27230" x="7448550" y="2266950"/>
          <p14:tracePt t="27255" x="7458075" y="2266950"/>
          <p14:tracePt t="27270" x="7467600" y="2276475"/>
          <p14:tracePt t="27282" x="7486650" y="2276475"/>
          <p14:tracePt t="27294" x="7496175" y="2276475"/>
          <p14:tracePt t="27333" x="7505700" y="2276475"/>
          <p14:tracePt t="27358" x="7534275" y="2276475"/>
          <p14:tracePt t="27371" x="7600950" y="2209800"/>
          <p14:tracePt t="27384" x="7677150" y="2095500"/>
          <p14:tracePt t="27397" x="7696200" y="2057400"/>
          <p14:tracePt t="27411" x="7705725" y="2038350"/>
          <p14:tracePt t="27421" x="7715250" y="2019300"/>
          <p14:tracePt t="27435" x="7715250" y="2009775"/>
          <p14:tracePt t="27461" x="7715250" y="2047875"/>
          <p14:tracePt t="27613" x="7715250" y="2133600"/>
          <p14:tracePt t="27627" x="7715250" y="2266950"/>
          <p14:tracePt t="27640" x="7686675" y="2409825"/>
          <p14:tracePt t="27652" x="7677150" y="2533650"/>
          <p14:tracePt t="27666" x="7677150" y="2581275"/>
          <p14:tracePt t="27682" x="7667625" y="2609850"/>
          <p14:tracePt t="27699" x="7667625" y="2628900"/>
          <p14:tracePt t="27717" x="7667625" y="2638425"/>
          <p14:tracePt t="27733" x="7667625" y="2647950"/>
          <p14:tracePt t="27754" x="7667625" y="2657475"/>
          <p14:tracePt t="27768" x="7667625" y="2667000"/>
          <p14:tracePt t="27782" x="7667625" y="2695575"/>
          <p14:tracePt t="27799" x="7667625" y="2724150"/>
          <p14:tracePt t="27815" x="7667625" y="2752725"/>
          <p14:tracePt t="27832" x="7667625" y="2762250"/>
          <p14:tracePt t="27849" x="7667625" y="2771775"/>
          <p14:tracePt t="27871" x="7677150" y="2771775"/>
          <p14:tracePt t="27896" x="7696200" y="2752725"/>
          <p14:tracePt t="28154" x="7753350" y="2695575"/>
          <p14:tracePt t="28165" x="7839075" y="2609850"/>
          <p14:tracePt t="28177" x="7905750" y="2552700"/>
          <p14:tracePt t="28190" x="7934325" y="2533650"/>
          <p14:tracePt t="28203" x="7943850" y="2505075"/>
          <p14:tracePt t="28217" x="7953375" y="2505075"/>
          <p14:tracePt t="28232" x="7962900" y="2505075"/>
          <p14:tracePt t="28248" x="7962900" y="2495550"/>
          <p14:tracePt t="29154" x="7962900" y="2476500"/>
          <p14:tracePt t="29457" x="7962900" y="2447925"/>
          <p14:tracePt t="29470" x="7962900" y="2371725"/>
          <p14:tracePt t="29482" x="7962900" y="2200275"/>
          <p14:tracePt t="29495" x="7962900" y="2047875"/>
          <p14:tracePt t="29507" x="7962900" y="1981200"/>
          <p14:tracePt t="29520" x="7962900" y="1962150"/>
          <p14:tracePt t="29533" x="7962900" y="1952625"/>
          <p14:tracePt t="29547" x="7962900" y="1943100"/>
          <p14:tracePt t="29563" x="7962900" y="1933575"/>
          <p14:tracePt t="31338" x="7924800" y="1933575"/>
          <p14:tracePt t="31556" x="7839075" y="1933575"/>
          <p14:tracePt t="31568" x="7629525" y="1933575"/>
          <p14:tracePt t="31581" x="7058025" y="1933575"/>
          <p14:tracePt t="31595" x="6667500" y="1933575"/>
          <p14:tracePt t="31611" x="6219825" y="1981200"/>
          <p14:tracePt t="31627" x="5600700" y="2057400"/>
          <p14:tracePt t="31646" x="5467350" y="2105025"/>
          <p14:tracePt t="31661" x="5286375" y="2152650"/>
          <p14:tracePt t="31677" x="5114925" y="2228850"/>
          <p14:tracePt t="31695" x="4895850" y="2381250"/>
          <p14:tracePt t="31711" x="4724400" y="2486025"/>
          <p14:tracePt t="31727" x="4629150" y="2571750"/>
          <p14:tracePt t="31744" x="4457700" y="2800350"/>
          <p14:tracePt t="31763" x="4429125" y="2905125"/>
          <p14:tracePt t="31777" x="4410075" y="2990850"/>
          <p14:tracePt t="31794" x="4400550" y="3057525"/>
          <p14:tracePt t="31812" x="4391025" y="3057525"/>
          <p14:tracePt t="32208" x="4352925" y="3067050"/>
          <p14:tracePt t="32221" x="4248150" y="3105150"/>
          <p14:tracePt t="32233" x="3914775" y="3267075"/>
          <p14:tracePt t="32246" x="3695700" y="3390900"/>
          <p14:tracePt t="32260" x="3609975" y="3419475"/>
          <p14:tracePt t="32277" x="3543300" y="3448050"/>
          <p14:tracePt t="32293" x="3448050" y="3476625"/>
          <p14:tracePt t="32311" x="3419475" y="3486150"/>
          <p14:tracePt t="32327" x="3400425" y="3495675"/>
          <p14:tracePt t="32344" x="3352800" y="3514725"/>
          <p14:tracePt t="32362" x="3333750" y="3524250"/>
          <p14:tracePt t="32377" x="3314700" y="3533775"/>
          <p14:tracePt t="32393" x="3295650" y="3543300"/>
          <p14:tracePt t="32393" x="3276600" y="3543300"/>
          <p14:tracePt t="32412" x="3257550" y="3562350"/>
          <p14:tracePt t="32426" x="3228975" y="3571875"/>
          <p14:tracePt t="32444" x="3209925" y="3571875"/>
          <p14:tracePt t="32460" x="3162300" y="3600450"/>
          <p14:tracePt t="32477" x="3133725" y="3609975"/>
          <p14:tracePt t="32493" x="3114675" y="3619500"/>
          <p14:tracePt t="32510" x="3095625" y="3629025"/>
          <p14:tracePt t="34295" x="3076575" y="3629025"/>
          <p14:tracePt t="34422" x="3067050" y="3629025"/>
          <p14:tracePt t="34448" x="3038475" y="3629025"/>
          <p14:tracePt t="34461" x="2981325" y="3619500"/>
          <p14:tracePt t="34474" x="2819400" y="3590925"/>
          <p14:tracePt t="34486" x="2590800" y="3543300"/>
          <p14:tracePt t="34499" x="2419350" y="3505200"/>
          <p14:tracePt t="34512" x="2352675" y="3495675"/>
          <p14:tracePt t="34526" x="2314575" y="3486150"/>
          <p14:tracePt t="34541" x="2295525" y="3467100"/>
          <p14:tracePt t="34557" x="2266950" y="3457575"/>
          <p14:tracePt t="34576" x="2238375" y="3448050"/>
          <p14:tracePt t="34591" x="2219325" y="3438525"/>
          <p14:tracePt t="34607" x="2181225" y="3429000"/>
          <p14:tracePt t="34624" x="2124075" y="3419475"/>
          <p14:tracePt t="34641" x="2105025" y="3409950"/>
          <p14:tracePt t="34658" x="2085975" y="3400425"/>
          <p14:tracePt t="34674" x="2057400" y="3400425"/>
          <p14:tracePt t="34692" x="2038350" y="3381375"/>
          <p14:tracePt t="34707" x="2009775" y="3371850"/>
          <p14:tracePt t="34724" x="1885950" y="3305175"/>
          <p14:tracePt t="34743" x="1857375" y="3286125"/>
          <p14:tracePt t="34757" x="1838325" y="3267075"/>
          <p14:tracePt t="34774" x="1819275" y="3257550"/>
          <p14:tracePt t="34790" x="1809750" y="3248025"/>
          <p14:tracePt t="34807" x="1809750" y="3238500"/>
          <p14:tracePt t="34824" x="1809750" y="3228975"/>
          <p14:tracePt t="34840" x="1809750" y="3219450"/>
          <p14:tracePt t="34858" x="1809750" y="3200400"/>
          <p14:tracePt t="34882" x="1809750" y="3181350"/>
          <p14:tracePt t="34897" x="1809750" y="3152775"/>
          <p14:tracePt t="34910" x="1809750" y="3124200"/>
          <p14:tracePt t="34924" x="1809750" y="3086100"/>
          <p14:tracePt t="34941" x="1819275" y="3028950"/>
          <p14:tracePt t="34958" x="1828800" y="2981325"/>
          <p14:tracePt t="34976" x="1828800" y="2971800"/>
          <p14:tracePt t="34991" x="1828800" y="2962275"/>
          <p14:tracePt t="35008" x="1828800" y="2981325"/>
          <p14:tracePt t="35371" x="1828800" y="3009900"/>
          <p14:tracePt t="35383" x="1828800" y="3067050"/>
          <p14:tracePt t="35396" x="1828800" y="3152775"/>
          <p14:tracePt t="35409" x="1838325" y="3238500"/>
          <p14:tracePt t="35423" x="1838325" y="3314700"/>
          <p14:tracePt t="35440" x="1847850" y="3362325"/>
          <p14:tracePt t="35457" x="1866900" y="3438525"/>
          <p14:tracePt t="35474" x="1876425" y="3467100"/>
          <p14:tracePt t="35490" x="1885950" y="3505200"/>
          <p14:tracePt t="35507" x="1905000" y="3562350"/>
          <p14:tracePt t="35525" x="1914525" y="3571875"/>
          <p14:tracePt t="35540" x="1914525" y="3581400"/>
          <p14:tracePt t="35557" x="1914525" y="3600450"/>
          <p14:tracePt t="35575" x="1914525" y="3609975"/>
          <p14:tracePt t="35590" x="1914525" y="3619500"/>
          <p14:tracePt t="35607" x="1924050" y="3619500"/>
          <p14:tracePt t="35623" x="1924050" y="3638550"/>
          <p14:tracePt t="35641" x="1924050" y="3648075"/>
          <p14:tracePt t="35715" x="1924050" y="3657600"/>
          <p14:tracePt t="35780" x="1933575" y="3657600"/>
          <p14:tracePt t="36420" x="1943100" y="3657600"/>
          <p14:tracePt t="36458" x="1952625" y="3657600"/>
          <p14:tracePt t="36472" x="1971675" y="3657600"/>
          <p14:tracePt t="36484" x="2000250" y="3657600"/>
          <p14:tracePt t="36496" x="2057400" y="3657600"/>
          <p14:tracePt t="36510" x="2124075" y="3657600"/>
          <p14:tracePt t="36523" x="2190750" y="3657600"/>
          <p14:tracePt t="36539" x="2228850" y="3657600"/>
          <p14:tracePt t="36556" x="2276475" y="3657600"/>
          <p14:tracePt t="36574" x="2286000" y="3657600"/>
          <p14:tracePt t="36589" x="2305050" y="3657600"/>
          <p14:tracePt t="36605" x="2305050" y="3648075"/>
          <p14:tracePt t="37110" x="2305050" y="3638550"/>
          <p14:tracePt t="37148" x="2305050" y="3629025"/>
          <p14:tracePt t="37161" x="2305050" y="3609975"/>
          <p14:tracePt t="37173" x="2305050" y="3581400"/>
          <p14:tracePt t="37186" x="2305050" y="3552825"/>
          <p14:tracePt t="37200" x="2305050" y="3524250"/>
          <p14:tracePt t="37212" x="2305050" y="3505200"/>
          <p14:tracePt t="37225" x="2305050" y="3495675"/>
          <p14:tracePt t="37239" x="2305050" y="3476625"/>
          <p14:tracePt t="37255" x="2305050" y="3457575"/>
          <p14:tracePt t="37271" x="2362200" y="3390900"/>
          <p14:tracePt t="37290" x="2390775" y="3352800"/>
          <p14:tracePt t="37305" x="2438400" y="3314700"/>
          <p14:tracePt t="37321" x="2486025" y="3286125"/>
          <p14:tracePt t="37339" x="2533650" y="3257550"/>
          <p14:tracePt t="37356" x="2552700" y="3248025"/>
          <p14:tracePt t="37371" x="2571750" y="3248025"/>
          <p14:tracePt t="37388" x="2590800" y="3248025"/>
          <p14:tracePt t="37405" x="2600325" y="3248025"/>
          <p14:tracePt t="37422" x="2609850" y="3248025"/>
          <p14:tracePt t="37455" x="2619375" y="3248025"/>
          <p14:tracePt t="37469" x="2628900" y="3248025"/>
          <p14:tracePt t="37494" x="2647950" y="3248025"/>
          <p14:tracePt t="37507" x="2657475" y="3248025"/>
          <p14:tracePt t="37518" x="2676525" y="3248025"/>
          <p14:tracePt t="37544" x="2686050" y="3248025"/>
          <p14:tracePt t="37558" x="2695575" y="3248025"/>
          <p14:tracePt t="37571" x="2705100" y="3248025"/>
          <p14:tracePt t="37583" x="2714625" y="3248025"/>
          <p14:tracePt t="37596" x="2733675" y="3248025"/>
          <p14:tracePt t="37609" x="2743200" y="3248025"/>
          <p14:tracePt t="37623" x="2762250" y="3248025"/>
          <p14:tracePt t="37637" x="2781300" y="3248025"/>
          <p14:tracePt t="37655" x="2800350" y="3248025"/>
          <p14:tracePt t="37655" x="2819400" y="3248025"/>
          <p14:tracePt t="37673" x="2828925" y="3238500"/>
          <p14:tracePt t="37687" x="2847975" y="3238500"/>
          <p14:tracePt t="37704" x="2857500" y="3228975"/>
          <p14:tracePt t="37721" x="2867025" y="3228975"/>
          <p14:tracePt t="37738" x="2857500" y="3228975"/>
          <p14:tracePt t="37852" x="2838450" y="3219450"/>
          <p14:tracePt t="37864" x="2828925" y="3219450"/>
          <p14:tracePt t="37877" x="2819400" y="3219450"/>
          <p14:tracePt t="37890" x="2809875" y="3209925"/>
          <p14:tracePt t="37904" x="2800350" y="3209925"/>
          <p14:tracePt t="37929" x="2790825" y="3209925"/>
          <p14:tracePt t="37980" x="2790825" y="3200400"/>
          <p14:tracePt t="37993" x="2790825" y="3190875"/>
          <p14:tracePt t="38017" x="2790825" y="3181350"/>
          <p14:tracePt t="38030" x="2790825" y="3162300"/>
          <p14:tracePt t="38044" x="2790825" y="3143250"/>
          <p14:tracePt t="38056" x="2790825" y="3124200"/>
          <p14:tracePt t="38070" x="2800350" y="3105150"/>
          <p14:tracePt t="38087" x="2819400" y="3095625"/>
          <p14:tracePt t="38104" x="2867025" y="3076575"/>
          <p14:tracePt t="38121" x="2886075" y="3076575"/>
          <p14:tracePt t="38137" x="2895600" y="3076575"/>
          <p14:tracePt t="38155" x="2905125" y="3076575"/>
          <p14:tracePt t="38155" x="2924175" y="3076575"/>
          <p14:tracePt t="38174" x="2933700" y="3076575"/>
          <p14:tracePt t="38199" x="2943225" y="3076575"/>
          <p14:tracePt t="38210" x="2952750" y="3076575"/>
          <p14:tracePt t="38235" x="2943225" y="3143250"/>
          <p14:tracePt t="38313" x="2781300" y="3343275"/>
          <p14:tracePt t="38325" x="2466975" y="3829050"/>
          <p14:tracePt t="38339" x="2400300" y="3952875"/>
          <p14:tracePt t="38351" x="2371725" y="4019550"/>
          <p14:tracePt t="38364" x="2352675" y="4057650"/>
          <p14:tracePt t="38377" x="2343150" y="4076700"/>
          <p14:tracePt t="38389" x="2333625" y="4095750"/>
          <p14:tracePt t="38403" x="2333625" y="4105275"/>
          <p14:tracePt t="38420" x="2333625" y="4114800"/>
          <p14:tracePt t="38436" x="2324100" y="4143375"/>
          <p14:tracePt t="38454" x="2314575" y="4162425"/>
          <p14:tracePt t="38470" x="2314575" y="4171950"/>
          <p14:tracePt t="38486" x="2305050" y="4191000"/>
          <p14:tracePt t="38505" x="2305050" y="4200525"/>
          <p14:tracePt t="38529" x="2295525" y="4200525"/>
          <p14:tracePt t="38543" x="2286000" y="4200525"/>
          <p14:tracePt t="38555" x="2276475" y="4200525"/>
          <p14:tracePt t="38571" x="2257425" y="4200525"/>
          <p14:tracePt t="38586" x="2247900" y="4200525"/>
          <p14:tracePt t="38603" x="2209800" y="4200525"/>
          <p14:tracePt t="38621" x="2200275" y="4200525"/>
          <p14:tracePt t="38645" x="2200275" y="4191000"/>
          <p14:tracePt t="38697" x="2200275" y="4114800"/>
          <p14:tracePt t="38710" x="2209800" y="4019550"/>
          <p14:tracePt t="38722" x="2238375" y="3943350"/>
          <p14:tracePt t="38735" x="2247900" y="3905250"/>
          <p14:tracePt t="38748" x="2257425" y="3886200"/>
          <p14:tracePt t="38760" x="2257425" y="3876675"/>
          <p14:tracePt t="38773" x="2266950" y="3867150"/>
          <p14:tracePt t="38824" x="2276475" y="3857625"/>
          <p14:tracePt t="38902" x="2286000" y="3848100"/>
          <p14:tracePt t="38914" x="2295525" y="3829050"/>
          <p14:tracePt t="38927" x="2314575" y="3819525"/>
          <p14:tracePt t="38940" x="2333625" y="3800475"/>
          <p14:tracePt t="38953" x="2352675" y="3790950"/>
          <p14:tracePt t="38969" x="2371725" y="3771900"/>
          <p14:tracePt t="38986" x="2409825" y="3752850"/>
          <p14:tracePt t="39004" x="2447925" y="3743325"/>
          <p14:tracePt t="39019" x="2495550" y="3733800"/>
          <p14:tracePt t="39036" x="2590800" y="3686175"/>
          <p14:tracePt t="39052" x="2838450" y="3600450"/>
          <p14:tracePt t="39070" x="2933700" y="3562350"/>
          <p14:tracePt t="39086" x="3000375" y="3543300"/>
          <p14:tracePt t="39102" x="3067050" y="3533775"/>
          <p14:tracePt t="39120" x="3086100" y="3533775"/>
          <p14:tracePt t="39136" x="3114675" y="3533775"/>
          <p14:tracePt t="39153" x="3133725" y="3533775"/>
          <p14:tracePt t="39153" x="3143250" y="3533775"/>
          <p14:tracePt t="39173" x="3152775" y="3533775"/>
          <p14:tracePt t="39196" x="3162300" y="3533775"/>
          <p14:tracePt t="39311" x="3171825" y="3533775"/>
          <p14:tracePt t="39388" x="3181350" y="3533775"/>
          <p14:tracePt t="39554" x="3181350" y="3543300"/>
          <p14:tracePt t="39580" x="3190875" y="3552825"/>
          <p14:tracePt t="39631" x="3190875" y="3562350"/>
          <p14:tracePt t="39656" x="3190875" y="3571875"/>
          <p14:tracePt t="39682" x="3200400" y="3571875"/>
          <p14:tracePt t="39721" x="3200400" y="3581400"/>
          <p14:tracePt t="39733" x="3200400" y="3590925"/>
          <p14:tracePt t="40778" x="3209925" y="3590925"/>
          <p14:tracePt t="40820" x="3219450" y="3581400"/>
          <p14:tracePt t="40846" x="3257550" y="3562350"/>
          <p14:tracePt t="40859" x="3362325" y="3524250"/>
          <p14:tracePt t="40873" x="3533775" y="3467100"/>
          <p14:tracePt t="40885" x="3667125" y="3419475"/>
          <p14:tracePt t="40900" x="3724275" y="3381375"/>
          <p14:tracePt t="40917" x="3771900" y="3352800"/>
          <p14:tracePt t="40935" x="3781425" y="3343275"/>
          <p14:tracePt t="40950" x="3790950" y="3343275"/>
          <p14:tracePt t="40987" x="3790950" y="3333750"/>
          <p14:tracePt t="41102" x="3810000" y="3333750"/>
          <p14:tracePt t="41114" x="3810000" y="3324225"/>
          <p14:tracePt t="41126" x="3829050" y="3324225"/>
          <p14:tracePt t="41139" x="3838575" y="3314700"/>
          <p14:tracePt t="41153" x="3867150" y="3305175"/>
          <p14:tracePt t="41167" x="3876675" y="3305175"/>
          <p14:tracePt t="41184" x="3895725" y="3295650"/>
          <p14:tracePt t="41200" x="3914775" y="3286125"/>
          <p14:tracePt t="41217" x="3924300" y="3286125"/>
          <p14:tracePt t="41243" x="3914775" y="3286125"/>
          <p14:tracePt t="41562" x="3905250" y="3295650"/>
          <p14:tracePt t="41587" x="3886200" y="3295650"/>
          <p14:tracePt t="41600" x="3876675" y="3295650"/>
          <p14:tracePt t="41625" x="3867150" y="3295650"/>
          <p14:tracePt t="41664" x="3857625" y="3295650"/>
          <p14:tracePt t="41702" x="3848100" y="3286125"/>
          <p14:tracePt t="41715" x="3838575" y="3286125"/>
          <p14:tracePt t="41779" x="3838575" y="3276600"/>
          <p14:tracePt t="41792" x="3838575" y="3267075"/>
          <p14:tracePt t="41882" x="3838575" y="3257550"/>
          <p14:tracePt t="41932" x="3838575" y="3248025"/>
          <p14:tracePt t="41946" x="3857625" y="3248025"/>
          <p14:tracePt t="41959" x="3867150" y="3238500"/>
          <p14:tracePt t="41972" x="3876675" y="3238500"/>
          <p14:tracePt t="41984" x="3886200" y="3238500"/>
          <p14:tracePt t="41999" x="3886200" y="3228975"/>
          <p14:tracePt t="42016" x="3895725" y="3228975"/>
          <p14:tracePt t="42034" x="3905250" y="3228975"/>
          <p14:tracePt t="42074" x="3914775" y="3228975"/>
          <p14:tracePt t="42100" x="3924300" y="3228975"/>
          <p14:tracePt t="42138" x="3933825" y="3228975"/>
          <p14:tracePt t="42163" x="3943350" y="3228975"/>
          <p14:tracePt t="42175" x="3952875" y="3228975"/>
          <p14:tracePt t="42189" x="3971925" y="3228975"/>
          <p14:tracePt t="42202" x="3990975" y="3228975"/>
          <p14:tracePt t="42216" x="4019550" y="3228975"/>
          <p14:tracePt t="42232" x="4038600" y="3228975"/>
          <p14:tracePt t="42248" x="4067175" y="3228975"/>
          <p14:tracePt t="42266" x="4086225" y="3228975"/>
          <p14:tracePt t="42281" x="4095750" y="3228975"/>
          <p14:tracePt t="42298" x="4114800" y="3228975"/>
          <p14:tracePt t="42318" x="4124325" y="3228975"/>
          <p14:tracePt t="42354" x="4124325" y="3238500"/>
          <p14:tracePt t="42406" x="4124325" y="3248025"/>
          <p14:tracePt t="42469" x="4124325" y="3257550"/>
          <p14:tracePt t="42508" x="4133850" y="3257550"/>
          <p14:tracePt t="42674" x="4143375" y="3257550"/>
          <p14:tracePt t="42688" x="4152900" y="3257550"/>
          <p14:tracePt t="42700" x="4162425" y="3257550"/>
          <p14:tracePt t="42726" x="4171950" y="3257550"/>
          <p14:tracePt t="42752" x="4181475" y="3257550"/>
          <p14:tracePt t="42777" x="4191000" y="3257550"/>
          <p14:tracePt t="42841" x="4200525" y="3257550"/>
          <p14:tracePt t="42904" x="4210050" y="3257550"/>
          <p14:tracePt t="42943" x="4219575" y="3257550"/>
          <p14:tracePt t="42967" x="4229100" y="3257550"/>
          <p14:tracePt t="43007" x="4238625" y="3257550"/>
          <p14:tracePt t="43134" x="4248150" y="3257550"/>
          <p14:tracePt t="43224" x="4257675" y="3257550"/>
          <p14:tracePt t="43237" x="4267200" y="3257550"/>
          <p14:tracePt t="43275" x="4276725" y="3257550"/>
          <p14:tracePt t="43313" x="4286250" y="3257550"/>
          <p14:tracePt t="43340" x="4295775" y="3257550"/>
          <p14:tracePt t="43352" x="4305300" y="3257550"/>
          <p14:tracePt t="43390" x="4314825" y="3257550"/>
          <p14:tracePt t="43429" x="4324350" y="3257550"/>
          <p14:tracePt t="43467" x="4333875" y="3257550"/>
          <p14:tracePt t="43493" x="4343400" y="3257550"/>
          <p14:tracePt t="43531" x="4343400" y="3267075"/>
          <p14:tracePt t="43557" x="4352925" y="3248025"/>
          <p14:tracePt t="43735" x="4381500" y="3200400"/>
          <p14:tracePt t="43749" x="4429125" y="3086100"/>
          <p14:tracePt t="43763" x="4533900" y="2905125"/>
          <p14:tracePt t="43774" x="4581525" y="2828925"/>
          <p14:tracePt t="43787" x="4591050" y="2800350"/>
          <p14:tracePt t="43799" x="4600575" y="2781300"/>
          <p14:tracePt t="43813" x="4600575" y="2809875"/>
          <p14:tracePt t="44043" x="4600575" y="2838450"/>
          <p14:tracePt t="44056" x="4572000" y="2914650"/>
          <p14:tracePt t="44069" x="4543425" y="2981325"/>
          <p14:tracePt t="44082" x="4524375" y="3038475"/>
          <p14:tracePt t="44096" x="4514850" y="3076575"/>
          <p14:tracePt t="44113" x="4505325" y="3105150"/>
          <p14:tracePt t="44129" x="4486275" y="3162300"/>
          <p14:tracePt t="44149" x="4486275" y="3181350"/>
          <p14:tracePt t="44163" x="4486275" y="3190875"/>
          <p14:tracePt t="44179" x="4486275" y="3228975"/>
          <p14:tracePt t="44197" x="4476750" y="3238500"/>
          <p14:tracePt t="44212" x="4476750" y="3248025"/>
          <p14:tracePt t="44229" x="4476750" y="3257550"/>
          <p14:tracePt t="44248" x="4476750" y="3276600"/>
          <p14:tracePt t="44262" x="4476750" y="3295650"/>
          <p14:tracePt t="44279" x="4476750" y="3305175"/>
          <p14:tracePt t="44296" x="4476750" y="3333750"/>
          <p14:tracePt t="44313" x="4476750" y="3343275"/>
          <p14:tracePt t="44375" x="4486275" y="3343275"/>
          <p14:tracePt t="44912" x="4495800" y="3343275"/>
          <p14:tracePt t="44924" x="4514850" y="3343275"/>
          <p14:tracePt t="44937" x="4533900" y="3343275"/>
          <p14:tracePt t="44951" x="4552950" y="3343275"/>
          <p14:tracePt t="44964" x="4562475" y="3333750"/>
          <p14:tracePt t="44978" x="4572000" y="3333750"/>
          <p14:tracePt t="44995" x="4591050" y="3333750"/>
          <p14:tracePt t="45011" x="4600575" y="3333750"/>
          <p14:tracePt t="45029" x="4619625" y="3333750"/>
          <p14:tracePt t="45045" x="4638675" y="3333750"/>
          <p14:tracePt t="45062" x="4695825" y="3324225"/>
          <p14:tracePt t="45079" x="4724400" y="3324225"/>
          <p14:tracePt t="45095" x="4743450" y="3324225"/>
          <p14:tracePt t="45111" x="4772025" y="3314700"/>
          <p14:tracePt t="45130" x="4781550" y="3314700"/>
          <p14:tracePt t="45145" x="4791075" y="3314700"/>
          <p14:tracePt t="45181" x="4800600" y="3314700"/>
          <p14:tracePt t="45334" x="4819650" y="3314700"/>
          <p14:tracePt t="45359" x="4838700" y="3314700"/>
          <p14:tracePt t="45373" x="4857750" y="3314700"/>
          <p14:tracePt t="45385" x="4876800" y="3314700"/>
          <p14:tracePt t="45397" x="4895850" y="3314700"/>
          <p14:tracePt t="45412" x="4905375" y="3314700"/>
          <p14:tracePt t="45428" x="4914900" y="3314700"/>
          <p14:tracePt t="45444" x="4924425" y="3314700"/>
          <p14:tracePt t="45474" x="4933950" y="3314700"/>
          <p14:tracePt t="45488" x="4943475" y="3314700"/>
          <p14:tracePt t="45525" x="4953000" y="3314700"/>
          <p14:tracePt t="45563" x="4962525" y="3314700"/>
          <p14:tracePt t="45590" x="4972050" y="3314700"/>
          <p14:tracePt t="45614" x="4981575" y="3314700"/>
          <p14:tracePt t="45628" x="4991100" y="3314700"/>
          <p14:tracePt t="45653" x="5000625" y="3314700"/>
          <p14:tracePt t="45667" x="5010150" y="3314700"/>
          <p14:tracePt t="45679" x="5019675" y="3314700"/>
          <p14:tracePt t="45704" x="5029200" y="3314700"/>
          <p14:tracePt t="45769" x="5038725" y="3314700"/>
          <p14:tracePt t="46688" x="5048250" y="3314700"/>
          <p14:tracePt t="47496" x="5076825" y="3314700"/>
          <p14:tracePt t="47510" x="5133975" y="3314700"/>
          <p14:tracePt t="47522" x="5210175" y="3314700"/>
          <p14:tracePt t="47534" x="5257800" y="3314700"/>
          <p14:tracePt t="47548" x="5286375" y="3314700"/>
          <p14:tracePt t="47561" x="5305425" y="3314700"/>
          <p14:tracePt t="47575" x="5324475" y="3314700"/>
          <p14:tracePt t="47592" x="5324475" y="3305175"/>
          <p14:tracePt t="47608" x="5343525" y="3305175"/>
          <p14:tracePt t="47626" x="5353050" y="3305175"/>
          <p14:tracePt t="47932" x="5362575" y="3305175"/>
          <p14:tracePt t="48033" x="5372100" y="3305175"/>
          <p14:tracePt t="48162" x="5381625" y="3305175"/>
          <p14:tracePt t="48200" x="5391150" y="3305175"/>
          <p14:tracePt t="48213" x="5400675" y="3314700"/>
          <p14:tracePt t="48226" x="5419725" y="3314700"/>
          <p14:tracePt t="48239" x="5429250" y="3314700"/>
          <p14:tracePt t="48252" x="5438775" y="3314700"/>
          <p14:tracePt t="48263" x="5448300" y="3314700"/>
          <p14:tracePt t="48276" x="5467350" y="3314700"/>
          <p14:tracePt t="48482" x="5514975" y="3314700"/>
          <p14:tracePt t="48494" x="5610225" y="3314700"/>
          <p14:tracePt t="48508" x="5705475" y="3314700"/>
          <p14:tracePt t="48519" x="5791200" y="3314700"/>
          <p14:tracePt t="48532" x="5924550" y="3314700"/>
          <p14:tracePt t="48545" x="6029325" y="3305175"/>
          <p14:tracePt t="48560" x="6105525" y="3295650"/>
          <p14:tracePt t="48574" x="6200775" y="3276600"/>
          <p14:tracePt t="48591" x="6362700" y="3257550"/>
          <p14:tracePt t="48608" x="6353175" y="3257550"/>
          <p14:tracePt t="48915" x="6334125" y="3257550"/>
          <p14:tracePt t="48928" x="6324600" y="3257550"/>
          <p14:tracePt t="48942" x="6296025" y="3238500"/>
          <p14:tracePt t="48954" x="6257925" y="3228975"/>
          <p14:tracePt t="48969" x="6229350" y="3209925"/>
          <p14:tracePt t="48980" x="6200775" y="3190875"/>
          <p14:tracePt t="48993" x="6172200" y="3171825"/>
          <p14:tracePt t="49006" x="6143625" y="3162300"/>
          <p14:tracePt t="49023" x="6115050" y="3124200"/>
          <p14:tracePt t="49040" x="6076950" y="3076575"/>
          <p14:tracePt t="49057" x="6057900" y="3048000"/>
          <p14:tracePt t="49073" x="6048375" y="3019425"/>
          <p14:tracePt t="49090" x="6048375" y="3000375"/>
          <p14:tracePt t="49109" x="6048375" y="2990850"/>
          <p14:tracePt t="49132" x="6057900" y="2990850"/>
          <p14:tracePt t="49299" x="6067425" y="2990850"/>
          <p14:tracePt t="49312" x="6076950" y="2990850"/>
          <p14:tracePt t="49325" x="6086475" y="3000375"/>
          <p14:tracePt t="49339" x="6105525" y="3038475"/>
          <p14:tracePt t="49350" x="6115050" y="3057525"/>
          <p14:tracePt t="49363" x="6124575" y="3086100"/>
          <p14:tracePt t="49376" x="6124575" y="3105150"/>
          <p14:tracePt t="49390" x="6124575" y="3114675"/>
          <p14:tracePt t="49406" x="6124575" y="3133725"/>
          <p14:tracePt t="49423" x="6124575" y="3171825"/>
          <p14:tracePt t="49442" x="6124575" y="3190875"/>
          <p14:tracePt t="49456" x="6124575" y="3209925"/>
          <p14:tracePt t="49472" x="6096000" y="3276600"/>
          <p14:tracePt t="49491" x="6086475" y="3305175"/>
          <p14:tracePt t="49506" x="6076950" y="3333750"/>
          <p14:tracePt t="49522" x="6057900" y="3352800"/>
          <p14:tracePt t="49539" x="6038850" y="3381375"/>
          <p14:tracePt t="49557" x="6029325" y="3390900"/>
          <p14:tracePt t="49572" x="6019800" y="3400425"/>
          <p14:tracePt t="49607" x="6010275" y="3419475"/>
          <p14:tracePt t="49633" x="6000750" y="3429000"/>
          <p14:tracePt t="49644" x="5991225" y="3448050"/>
          <p14:tracePt t="49658" x="5972175" y="3467100"/>
          <p14:tracePt t="49671" x="5972175" y="3476625"/>
          <p14:tracePt t="49683" x="5962650" y="3486150"/>
          <p14:tracePt t="49709" x="5962650" y="3495675"/>
          <p14:tracePt t="49748" x="5953125" y="3495675"/>
          <p14:tracePt t="49761" x="5953125" y="3505200"/>
          <p14:tracePt t="49773" x="5943600" y="3514725"/>
          <p14:tracePt t="49798" x="5981700" y="3524250"/>
          <p14:tracePt t="49901" x="6067425" y="3533775"/>
          <p14:tracePt t="49913" x="6124575" y="3552825"/>
          <p14:tracePt t="49926" x="6143625" y="3552825"/>
          <p14:tracePt t="49940" x="6153150" y="3552825"/>
          <p14:tracePt t="49956" x="6162675" y="3552825"/>
          <p14:tracePt t="49972" x="6172200" y="3552825"/>
          <p14:tracePt t="50311" x="6181725" y="3552825"/>
          <p14:tracePt t="50362" x="6191250" y="3552825"/>
          <p14:tracePt t="50401" x="6210300" y="3552825"/>
          <p14:tracePt t="50413" x="6219825" y="3552825"/>
          <p14:tracePt t="50425" x="6238875" y="3552825"/>
          <p14:tracePt t="50439" x="6257925" y="3552825"/>
          <p14:tracePt t="50455" x="6286500" y="3552825"/>
          <p14:tracePt t="50471" x="6324600" y="3552825"/>
          <p14:tracePt t="50491" x="6343650" y="3552825"/>
          <p14:tracePt t="50504" x="6362700" y="3552825"/>
          <p14:tracePt t="50527" x="6381750" y="3552825"/>
          <p14:tracePt t="50540" x="6400800" y="3552825"/>
          <p14:tracePt t="50555" x="6429375" y="3552825"/>
          <p14:tracePt t="50571" x="6448425" y="3552825"/>
          <p14:tracePt t="50588" x="6477000" y="3552825"/>
          <p14:tracePt t="50606" x="6486525" y="3552825"/>
          <p14:tracePt t="50669" x="6486525" y="3562350"/>
          <p14:tracePt t="50746" x="6496050" y="3562350"/>
          <p14:tracePt t="50771" x="6515100" y="3562350"/>
          <p14:tracePt t="50797" x="6515100" y="3571875"/>
          <p14:tracePt t="50810" x="6524625" y="3581400"/>
          <p14:tracePt t="50823" x="6534150" y="3581400"/>
          <p14:tracePt t="50860" x="6534150" y="3590925"/>
          <p14:tracePt t="50873" x="6534150" y="3600450"/>
          <p14:tracePt t="50900" x="6543675" y="3600450"/>
          <p14:tracePt t="50912" x="6553200" y="3600450"/>
          <p14:tracePt t="51628" x="6562725" y="3600450"/>
          <p14:tracePt t="51641" x="6581775" y="3590925"/>
          <p14:tracePt t="51654" x="6600825" y="3590925"/>
          <p14:tracePt t="51666" x="6619875" y="3581400"/>
          <p14:tracePt t="51678" x="6648450" y="3581400"/>
          <p14:tracePt t="51691" x="6696075" y="3581400"/>
          <p14:tracePt t="51705" x="6772275" y="3581400"/>
          <p14:tracePt t="51720" x="6829425" y="3581400"/>
          <p14:tracePt t="51736" x="6867525" y="3581400"/>
          <p14:tracePt t="51753" x="6915150" y="3581400"/>
          <p14:tracePt t="51771" x="6943725" y="3581400"/>
          <p14:tracePt t="51786" x="6981825" y="3581400"/>
          <p14:tracePt t="51803" x="7048500" y="3581400"/>
          <p14:tracePt t="51821" x="7067550" y="3581400"/>
          <p14:tracePt t="51836" x="7086600" y="3571875"/>
          <p14:tracePt t="51853" x="7115175" y="3552825"/>
          <p14:tracePt t="51853" x="7124700" y="3552825"/>
          <p14:tracePt t="51873" x="7134225" y="3543300"/>
          <p14:tracePt t="51886" x="7143750" y="3533775"/>
          <p14:tracePt t="51903" x="7153275" y="3524250"/>
          <p14:tracePt t="51920" x="7162800" y="3524250"/>
          <p14:tracePt t="51937" x="7162800" y="3514725"/>
          <p14:tracePt t="51953" x="7172325" y="3514725"/>
          <p14:tracePt t="51969" x="7191375" y="3505200"/>
          <p14:tracePt t="51987" x="7200900" y="3505200"/>
          <p14:tracePt t="52003" x="7210425" y="3505200"/>
          <p14:tracePt t="52020" x="7219950" y="3495675"/>
          <p14:tracePt t="52038" x="7229475" y="3486150"/>
          <p14:tracePt t="52053" x="7229475" y="3476625"/>
          <p14:tracePt t="52069" x="7248525" y="3467100"/>
          <p14:tracePt t="52086" x="7267575" y="3429000"/>
          <p14:tracePt t="52103" x="7286625" y="3371850"/>
          <p14:tracePt t="52119" x="7305675" y="3267075"/>
          <p14:tracePt t="52136" x="7343775" y="3162300"/>
          <p14:tracePt t="52157" x="7343775" y="3143250"/>
          <p14:tracePt t="52169" x="7353300" y="3143250"/>
          <p14:tracePt t="52690" x="7362825" y="3143250"/>
          <p14:tracePt t="52703" x="7381875" y="3143250"/>
          <p14:tracePt t="52715" x="7391400" y="3143250"/>
          <p14:tracePt t="52727" x="7410450" y="3143250"/>
          <p14:tracePt t="52741" x="7419975" y="3143250"/>
          <p14:tracePt t="52766" x="7429500" y="3143250"/>
          <p14:tracePt t="52804" x="7429500" y="3152775"/>
          <p14:tracePt t="52894" x="7439025" y="3152775"/>
          <p14:tracePt t="52933" x="7448550" y="3152775"/>
          <p14:tracePt t="52944" x="7458075" y="3152775"/>
          <p14:tracePt t="52957" x="7477125" y="3162300"/>
          <p14:tracePt t="52983" x="7486650" y="3162300"/>
          <p14:tracePt t="53010" x="7496175" y="3162300"/>
          <p14:tracePt t="53021" x="7496175" y="3171825"/>
          <p14:tracePt t="53034" x="7505700" y="3171825"/>
          <p14:tracePt t="53048" x="7515225" y="3171825"/>
          <p14:tracePt t="53060" x="7515225" y="3181350"/>
          <p14:tracePt t="53073" x="7524750" y="3181350"/>
          <p14:tracePt t="53087" x="7534275" y="3181350"/>
          <p14:tracePt t="53152" x="7534275" y="3190875"/>
          <p14:tracePt t="53175" x="7543800" y="3200400"/>
          <p14:tracePt t="53240" x="7553325" y="3200400"/>
          <p14:tracePt t="53265" x="7562850" y="3209925"/>
          <p14:tracePt t="53291" x="7581900" y="3209925"/>
          <p14:tracePt t="53317" x="7591425" y="3209925"/>
          <p14:tracePt t="53329" x="7591425" y="3219450"/>
          <p14:tracePt t="53342" x="7600950" y="3219450"/>
          <p14:tracePt t="53354" x="7610475" y="3219450"/>
          <p14:tracePt t="53368" x="7620000" y="3228975"/>
          <p14:tracePt t="53384" x="7639050" y="3228975"/>
          <p14:tracePt t="53401" x="7658100" y="3228975"/>
          <p14:tracePt t="53401" x="7667625" y="3228975"/>
          <p14:tracePt t="53422" x="7686675" y="3228975"/>
          <p14:tracePt t="53434" x="7696200" y="3228975"/>
          <p14:tracePt t="53451" x="7705725" y="3228975"/>
          <p14:tracePt t="53467" x="7715250" y="3228975"/>
          <p14:tracePt t="53484" x="7724775" y="3228975"/>
          <p14:tracePt t="53662" x="7734300" y="3228975"/>
          <p14:tracePt t="53674" x="7743825" y="3228975"/>
          <p14:tracePt t="53688" x="7772400" y="3228975"/>
          <p14:tracePt t="53701" x="7800975" y="3219450"/>
          <p14:tracePt t="53717" x="7810500" y="3200400"/>
          <p14:tracePt t="53734" x="7820025" y="3190875"/>
          <p14:tracePt t="53752" x="7829550" y="3190875"/>
          <p14:tracePt t="53767" x="7839075" y="3181350"/>
          <p14:tracePt t="53784" x="7839075" y="3171825"/>
          <p14:tracePt t="53815" x="7848600" y="3171825"/>
          <p14:tracePt t="53956" x="7867650" y="3181350"/>
          <p14:tracePt t="54008" x="7877175" y="3181350"/>
          <p14:tracePt t="54033" x="7877175" y="3190875"/>
          <p14:tracePt t="54046" x="7886700" y="3190875"/>
          <p14:tracePt t="54072" x="7905750" y="3190875"/>
          <p14:tracePt t="54276" x="7905750" y="3171825"/>
          <p14:tracePt t="54288" x="7934325" y="3152775"/>
          <p14:tracePt t="54302" x="7962900" y="3114675"/>
          <p14:tracePt t="54314" x="7981950" y="3105150"/>
          <p14:tracePt t="54327" x="7981950" y="3086100"/>
          <p14:tracePt t="54342" x="7991475" y="3086100"/>
          <p14:tracePt t="54365" x="7991475" y="3095625"/>
          <p14:tracePt t="54506" x="7991475" y="3114675"/>
          <p14:tracePt t="54518" x="7991475" y="3143250"/>
          <p14:tracePt t="54531" x="7991475" y="3171825"/>
          <p14:tracePt t="54544" x="7991475" y="3200400"/>
          <p14:tracePt t="54557" x="7991475" y="3219450"/>
          <p14:tracePt t="54571" x="7991475" y="3228975"/>
          <p14:tracePt t="54584" x="7991475" y="3238500"/>
          <p14:tracePt t="54609" x="7991475" y="3248025"/>
          <p14:tracePt t="54634" x="8001000" y="3248025"/>
          <p14:tracePt t="54877" x="8010525" y="3248025"/>
          <p14:tracePt t="55210" x="8029575" y="3248025"/>
          <p14:tracePt t="55223" x="8058150" y="3248025"/>
          <p14:tracePt t="55236" x="8096250" y="3257550"/>
          <p14:tracePt t="55249" x="8153400" y="3276600"/>
          <p14:tracePt t="55265" x="8201025" y="3305175"/>
          <p14:tracePt t="55282" x="8258175" y="3352800"/>
          <p14:tracePt t="55301" x="8277225" y="3362325"/>
          <p14:tracePt t="55315" x="8286750" y="3371850"/>
          <p14:tracePt t="55338" x="8286750" y="3381375"/>
          <p14:tracePt t="55364" x="8296275" y="3381375"/>
          <p14:tracePt t="55517" x="8305800" y="3390900"/>
          <p14:tracePt t="55543" x="8324850" y="3390900"/>
          <p14:tracePt t="55555" x="8353425" y="3409950"/>
          <p14:tracePt t="55569" x="8382000" y="3419475"/>
          <p14:tracePt t="55582" x="8410575" y="3429000"/>
          <p14:tracePt t="55598" x="8439150" y="3429000"/>
          <p14:tracePt t="55615" x="8467725" y="3438525"/>
          <p14:tracePt t="55634" x="8477250" y="3438525"/>
          <p14:tracePt t="55648" x="8486775" y="3438525"/>
          <p14:tracePt t="55665" x="8496300" y="3448050"/>
          <p14:tracePt t="55682" x="8505825" y="3448050"/>
          <p14:tracePt t="55799" x="8524875" y="3448050"/>
          <p14:tracePt t="55812" x="8534400" y="3448050"/>
          <p14:tracePt t="56195" x="8553450" y="3448050"/>
          <p14:tracePt t="56208" x="8572500" y="3448050"/>
          <p14:tracePt t="56222" x="8601075" y="3448050"/>
          <p14:tracePt t="56233" x="8620125" y="3448050"/>
          <p14:tracePt t="56248" x="8629650" y="3438525"/>
          <p14:tracePt t="56264" x="8639175" y="3438525"/>
          <p14:tracePt t="56281" x="8667750" y="3438525"/>
          <p14:tracePt t="56298" x="8677275" y="3438525"/>
          <p14:tracePt t="56314" x="8686800" y="3438525"/>
          <p14:tracePt t="56331" x="8705850" y="3429000"/>
          <p14:tracePt t="56349" x="8715375" y="3429000"/>
          <p14:tracePt t="56387" x="8715375" y="3419475"/>
          <p14:tracePt t="56413" x="8734425" y="3419475"/>
          <p14:tracePt t="56425" x="8734425" y="3409950"/>
          <p14:tracePt t="56439" x="8743950" y="3409950"/>
          <p14:tracePt t="56451" x="8753475" y="3400425"/>
          <p14:tracePt t="56465" x="8763000" y="3390900"/>
          <p14:tracePt t="56480" x="8782050" y="3381375"/>
          <p14:tracePt t="56497" x="8810625" y="3352800"/>
          <p14:tracePt t="56515" x="8829675" y="3333750"/>
          <p14:tracePt t="56531" x="8839200" y="3333750"/>
          <p14:tracePt t="56547" x="8848725" y="3314700"/>
          <p14:tracePt t="56564" x="8858250" y="3305175"/>
          <p14:tracePt t="56592" x="8858250" y="3295650"/>
          <p14:tracePt t="56630" x="8877300" y="3295650"/>
          <p14:tracePt t="56758" x="8905875" y="3286125"/>
          <p14:tracePt t="56772" x="8943975" y="3257550"/>
          <p14:tracePt t="56784" x="9001125" y="3238500"/>
          <p14:tracePt t="56797" x="9029700" y="3228975"/>
          <p14:tracePt t="56813" x="9048750" y="3219450"/>
          <p14:tracePt t="56830" x="9067800" y="3209925"/>
          <p14:tracePt t="56849" x="9086850" y="3209925"/>
          <p14:tracePt t="56872" x="9096375" y="3209925"/>
          <p14:tracePt t="56885" x="9115425" y="3209925"/>
          <p14:tracePt t="56899" x="9124950" y="3209925"/>
          <p14:tracePt t="56914" x="9134475" y="3209925"/>
          <p14:tracePt t="56930" x="9144000" y="3209925"/>
          <p14:tracePt t="56963" x="9153525" y="3209925"/>
          <p14:tracePt t="57064" x="9153525" y="3219450"/>
          <p14:tracePt t="57103" x="9163050" y="3219450"/>
          <p14:tracePt t="57116" x="9172575" y="3219450"/>
          <p14:tracePt t="57129" x="9172575" y="3228975"/>
          <p14:tracePt t="57156" x="9182100" y="3228975"/>
          <p14:tracePt t="57232" x="9182100" y="3238500"/>
          <p14:tracePt t="57271" x="9191625" y="3238500"/>
          <p14:tracePt t="57321" x="9201150" y="3238500"/>
          <p14:tracePt t="57384" x="9210675" y="3248025"/>
          <p14:tracePt t="57411" x="9220200" y="3248025"/>
          <p14:tracePt t="57435" x="9229725" y="3257550"/>
          <p14:tracePt t="57474" x="9239250" y="3257550"/>
          <p14:tracePt t="57512" x="9239250" y="3267075"/>
          <p14:tracePt t="57539" x="9248775" y="3267075"/>
          <p14:tracePt t="57551" x="9258300" y="3267075"/>
          <p14:tracePt t="57564" x="9267825" y="3267075"/>
          <p14:tracePt t="57603" x="9267825" y="3276600"/>
          <p14:tracePt t="57614" x="9277350" y="3276600"/>
          <p14:tracePt t="57666" x="9277350" y="3286125"/>
          <p14:tracePt t="57680" x="9277350" y="3295650"/>
          <p14:tracePt t="57692" x="9286875" y="3305175"/>
          <p14:tracePt t="57718" x="9296400" y="3324225"/>
          <p14:tracePt t="57731" x="9296400" y="3333750"/>
          <p14:tracePt t="57756" x="9305925" y="3333750"/>
          <p14:tracePt t="57986" x="9315450" y="3333750"/>
          <p14:tracePt t="58702" x="9324975" y="3295650"/>
          <p14:tracePt t="58715" x="9353550" y="3257550"/>
          <p14:tracePt t="58728" x="9382125" y="3190875"/>
          <p14:tracePt t="58741" x="9410700" y="3143250"/>
          <p14:tracePt t="58753" x="9420225" y="3124200"/>
          <p14:tracePt t="58766" x="9420225" y="3114675"/>
          <p14:tracePt t="58780" x="9420225" y="3124200"/>
          <p14:tracePt t="58932" x="9420225" y="3143250"/>
          <p14:tracePt t="58945" x="9420225" y="3171825"/>
          <p14:tracePt t="58958" x="9420225" y="3219450"/>
          <p14:tracePt t="58972" x="9420225" y="3286125"/>
          <p14:tracePt t="58983" x="9410700" y="3352800"/>
          <p14:tracePt t="58997" x="9401175" y="3381375"/>
          <p14:tracePt t="59011" x="9401175" y="3400425"/>
          <p14:tracePt t="59027" x="9391650" y="3419475"/>
          <p14:tracePt t="59044" x="9391650" y="3429000"/>
          <p14:tracePt t="59062" x="9391650" y="3438525"/>
          <p14:tracePt t="59099" x="9391650" y="3448050"/>
          <p14:tracePt t="59112" x="9382125" y="3448050"/>
          <p14:tracePt t="59124" x="9382125" y="3457575"/>
          <p14:tracePt t="59700" x="9372600" y="3457575"/>
          <p14:tracePt t="60263" x="9363075" y="3457575"/>
          <p14:tracePt t="60391" x="9353550" y="3457575"/>
          <p14:tracePt t="60429" x="9344025" y="3457575"/>
          <p14:tracePt t="60454" x="9324975" y="3457575"/>
          <p14:tracePt t="60468" x="9239250" y="3457575"/>
          <p14:tracePt t="60481" x="8839200" y="3438525"/>
          <p14:tracePt t="60494" x="8239125" y="3419475"/>
          <p14:tracePt t="60508" x="7829550" y="3419475"/>
          <p14:tracePt t="60526" x="7543800" y="3400425"/>
          <p14:tracePt t="60542" x="6838950" y="3400425"/>
          <p14:tracePt t="60559" x="6477000" y="3400425"/>
          <p14:tracePt t="60575" x="6315075" y="3390900"/>
          <p14:tracePt t="60592" x="5705475" y="3343275"/>
          <p14:tracePt t="60609" x="5305425" y="3295650"/>
          <p14:tracePt t="60625" x="5133975" y="3267075"/>
          <p14:tracePt t="60642" x="4733925" y="3200400"/>
          <p14:tracePt t="60663" x="4629150" y="3190875"/>
          <p14:tracePt t="60675" x="4495800" y="3190875"/>
          <p14:tracePt t="60692" x="4391025" y="3190875"/>
          <p14:tracePt t="60709" x="4276725" y="3190875"/>
          <p14:tracePt t="60726" x="4210050" y="3190875"/>
          <p14:tracePt t="60741" x="4105275" y="3209925"/>
          <p14:tracePt t="60758" x="3971925" y="3228975"/>
          <p14:tracePt t="60777" x="3905250" y="3238500"/>
          <p14:tracePt t="60791" x="3848100" y="3248025"/>
          <p14:tracePt t="60808" x="3743325" y="3248025"/>
          <p14:tracePt t="60826" x="3714750" y="3257550"/>
          <p14:tracePt t="60842" x="3695700" y="3257550"/>
          <p14:tracePt t="60858" x="3686175" y="3257550"/>
          <p14:tracePt t="60858" x="3676650" y="3257550"/>
          <p14:tracePt t="60878" x="3676650" y="3248025"/>
          <p14:tracePt t="61209" x="3686175" y="3248025"/>
          <p14:tracePt t="61261" x="3724275" y="3248025"/>
          <p14:tracePt t="61273" x="3819525" y="3238500"/>
          <p14:tracePt t="61287" x="3924300" y="3238500"/>
          <p14:tracePt t="61299" x="4000500" y="3238500"/>
          <p14:tracePt t="61312" x="4067175" y="3238500"/>
          <p14:tracePt t="61325" x="4143375" y="3238500"/>
          <p14:tracePt t="61341" x="4200525" y="3238500"/>
          <p14:tracePt t="61357" x="4286250" y="3228975"/>
          <p14:tracePt t="61377" x="4314825" y="3228975"/>
          <p14:tracePt t="61391" x="4333875" y="3219450"/>
          <p14:tracePt t="61407" x="4343400" y="3219450"/>
          <p14:tracePt t="61425" x="4343400" y="3228975"/>
          <p14:tracePt t="61619" x="4333875" y="3228975"/>
          <p14:tracePt t="61722" x="4324350" y="3228975"/>
          <p14:tracePt t="61734" x="4314825" y="3228975"/>
          <p14:tracePt t="61760" x="4305300" y="3228975"/>
          <p14:tracePt t="61773" x="4286250" y="3228975"/>
          <p14:tracePt t="61784" x="4267200" y="3228975"/>
          <p14:tracePt t="61798" x="4248150" y="3228975"/>
          <p14:tracePt t="61811" x="4229100" y="3228975"/>
          <p14:tracePt t="61824" x="4200525" y="3228975"/>
          <p14:tracePt t="61840" x="4181475" y="3228975"/>
          <p14:tracePt t="61857" x="4162425" y="3228975"/>
          <p14:tracePt t="61875" x="4143375" y="3228975"/>
          <p14:tracePt t="61890" x="4124325" y="3219450"/>
          <p14:tracePt t="61912" x="4114800" y="3219450"/>
          <p14:tracePt t="61925" x="4086225" y="3209925"/>
          <p14:tracePt t="61940" x="4057650" y="3209925"/>
          <p14:tracePt t="61957" x="4019550" y="3209925"/>
          <p14:tracePt t="61973" x="3981450" y="3209925"/>
          <p14:tracePt t="61991" x="3981450" y="3200400"/>
          <p14:tracePt t="62007" x="3962400" y="3200400"/>
          <p14:tracePt t="62024" x="3952875" y="3200400"/>
          <p14:tracePt t="62155" x="3952875" y="3190875"/>
          <p14:tracePt t="62233" x="3943350" y="3190875"/>
          <p14:tracePt t="62335" x="3924300" y="3181350"/>
          <p14:tracePt t="62373" x="3914775" y="3181350"/>
          <p14:tracePt t="62412" x="3905250" y="3181350"/>
          <p14:tracePt t="62437" x="3905250" y="3171825"/>
          <p14:tracePt t="62451" x="3895725" y="3171825"/>
          <p14:tracePt t="62475" x="3905250" y="3171825"/>
          <p14:tracePt t="62616" x="3914775" y="3171825"/>
          <p14:tracePt t="62643" x="3924300" y="3171825"/>
          <p14:tracePt t="62655" x="3933825" y="3171825"/>
          <p14:tracePt t="62668" x="3943350" y="3171825"/>
          <p14:tracePt t="62693" x="3952875" y="3171825"/>
          <p14:tracePt t="62719" x="3981450" y="3171825"/>
          <p14:tracePt t="62757" x="4048125" y="3181350"/>
          <p14:tracePt t="62770" x="4114800" y="3190875"/>
          <p14:tracePt t="62783" x="4191000" y="3190875"/>
          <p14:tracePt t="62795" x="4238625" y="3190875"/>
          <p14:tracePt t="62808" x="4295775" y="3190875"/>
          <p14:tracePt t="62822" x="4333875" y="3190875"/>
          <p14:tracePt t="62839" x="4352925" y="3190875"/>
          <p14:tracePt t="62856" x="4362450" y="3190875"/>
          <p14:tracePt t="62873" x="4371975" y="3190875"/>
          <p14:tracePt t="62898" x="4381500" y="3190875"/>
          <p14:tracePt t="63013" x="4400550" y="3190875"/>
          <p14:tracePt t="63037" x="4429125" y="3181350"/>
          <p14:tracePt t="63051" x="4495800" y="3171825"/>
          <p14:tracePt t="63064" x="4562475" y="3162300"/>
          <p14:tracePt t="63077" x="4600575" y="3143250"/>
          <p14:tracePt t="63091" x="4629150" y="3133725"/>
          <p14:tracePt t="63106" x="4638675" y="3133725"/>
          <p14:tracePt t="63122" x="4648200" y="3124200"/>
          <p14:tracePt t="63139" x="4657725" y="3114675"/>
          <p14:tracePt t="63155" x="4657725" y="3105150"/>
          <p14:tracePt t="63204" x="4657725" y="3095625"/>
          <p14:tracePt t="63243" x="4648200" y="3086100"/>
          <p14:tracePt t="63344" x="4638675" y="3086100"/>
          <p14:tracePt t="63371" x="4629150" y="3086100"/>
          <p14:tracePt t="63383" x="4619625" y="3086100"/>
          <p14:tracePt t="63397" x="4610100" y="3076575"/>
          <p14:tracePt t="63410" x="4610100" y="3067050"/>
          <p14:tracePt t="63423" x="4591050" y="3067050"/>
          <p14:tracePt t="63438" x="4581525" y="3057525"/>
          <p14:tracePt t="63461" x="4581525" y="3048000"/>
          <p14:tracePt t="63474" x="4572000" y="3038475"/>
          <p14:tracePt t="63488" x="4562475" y="3028950"/>
          <p14:tracePt t="63505" x="4552950" y="3028950"/>
          <p14:tracePt t="63521" x="4543425" y="3019425"/>
          <p14:tracePt t="63538" x="4533900" y="3019425"/>
          <p14:tracePt t="63555" x="4524375" y="3019425"/>
          <p14:tracePt t="63601" x="4514850" y="3019425"/>
          <p14:tracePt t="63640" x="4495800" y="3019425"/>
          <p14:tracePt t="63665" x="4457700" y="3038475"/>
          <p14:tracePt t="63678" x="4400550" y="3067050"/>
          <p14:tracePt t="63690" x="4343400" y="3076575"/>
          <p14:tracePt t="63703" x="4295775" y="3086100"/>
          <p14:tracePt t="63717" x="4248150" y="3086100"/>
          <p14:tracePt t="63730" x="4210050" y="3086100"/>
          <p14:tracePt t="63742" x="4181475" y="3086100"/>
          <p14:tracePt t="63755" x="4152900" y="3086100"/>
          <p14:tracePt t="63771" x="4133850" y="3086100"/>
          <p14:tracePt t="63788" x="4095750" y="3086100"/>
          <p14:tracePt t="63807" x="4076700" y="3086100"/>
          <p14:tracePt t="63821" x="4048125" y="3086100"/>
          <p14:tracePt t="63838" x="4010025" y="3086100"/>
          <p14:tracePt t="63855" x="3933825" y="3086100"/>
          <p14:tracePt t="63873" x="3905250" y="3086100"/>
          <p14:tracePt t="63888" x="3895725" y="3086100"/>
          <p14:tracePt t="63904" x="3886200" y="3086100"/>
          <p14:tracePt t="63922" x="3876675" y="3086100"/>
          <p14:tracePt t="63937" x="3867150" y="3086100"/>
          <p14:tracePt t="63998" x="3876675" y="3086100"/>
          <p14:tracePt t="64140" x="3886200" y="3086100"/>
          <p14:tracePt t="64154" x="3971925" y="3086100"/>
          <p14:tracePt t="64164" x="4191000" y="3152775"/>
          <p14:tracePt t="64177" x="4676775" y="3248025"/>
          <p14:tracePt t="64191" x="4772025" y="3286125"/>
          <p14:tracePt t="64204" x="4800600" y="3305175"/>
          <p14:tracePt t="64221" x="4819650" y="3314700"/>
          <p14:tracePt t="64237" x="4838700" y="3333750"/>
          <p14:tracePt t="64255" x="4848225" y="3333750"/>
          <p14:tracePt t="64304" x="4848225" y="3343275"/>
          <p14:tracePt t="64445" x="4848225" y="3352800"/>
          <p14:tracePt t="64472" x="4819650" y="3352800"/>
          <p14:tracePt t="64586" x="4810125" y="3352800"/>
          <p14:tracePt t="64600" x="4781550" y="3352800"/>
          <p14:tracePt t="64611" x="4762500" y="3352800"/>
          <p14:tracePt t="64624" x="4743450" y="3352800"/>
          <p14:tracePt t="64639" x="4733925" y="3352800"/>
          <p14:tracePt t="64654" x="4714875" y="3352800"/>
          <p14:tracePt t="64670" x="4705350" y="3352800"/>
          <p14:tracePt t="64689" x="4686300" y="3352800"/>
          <p14:tracePt t="64714" x="4667250" y="3343275"/>
          <p14:tracePt t="64740" x="4657725" y="3343275"/>
          <p14:tracePt t="64765" x="4648200" y="3343275"/>
          <p14:tracePt t="64778" x="4638675" y="3333750"/>
          <p14:tracePt t="64803" x="4629150" y="3333750"/>
          <p14:tracePt t="64816" x="4619625" y="3333750"/>
          <p14:tracePt t="64842" x="4610100" y="3333750"/>
          <p14:tracePt t="64880" x="4600575" y="3333750"/>
          <p14:tracePt t="64944" x="4591050" y="3324225"/>
          <p14:tracePt t="64957" x="4581525" y="3324225"/>
          <p14:tracePt t="64994" x="4572000" y="3324225"/>
          <p14:tracePt t="65033" x="4562475" y="3324225"/>
          <p14:tracePt t="65085" x="4562475" y="3305175"/>
          <p14:tracePt t="65508" x="4562475" y="3276600"/>
          <p14:tracePt t="65521" x="4533900" y="3228975"/>
          <p14:tracePt t="65532" x="4495800" y="3162300"/>
          <p14:tracePt t="65545" x="4467225" y="3124200"/>
          <p14:tracePt t="65558" x="4457700" y="3114675"/>
          <p14:tracePt t="65572" x="4448175" y="3095625"/>
          <p14:tracePt t="65586" x="4448175" y="3086100"/>
          <p14:tracePt t="65622" x="4448175" y="3076575"/>
          <p14:tracePt t="65685" x="4448175" y="3057525"/>
          <p14:tracePt t="65699" x="4448175" y="3038475"/>
          <p14:tracePt t="65711" x="4448175" y="3019425"/>
          <p14:tracePt t="65724" x="4467225" y="3000375"/>
          <p14:tracePt t="65738" x="4467225" y="2981325"/>
          <p14:tracePt t="65752" x="4467225" y="2971800"/>
          <p14:tracePt t="65769" x="4476750" y="2971800"/>
          <p14:tracePt t="65785" x="4476750" y="2962275"/>
          <p14:tracePt t="65802" x="4476750" y="2952750"/>
          <p14:tracePt t="65819" x="4486275" y="2952750"/>
          <p14:tracePt t="65852" x="4486275" y="2943225"/>
          <p14:tracePt t="65878" x="4495800" y="2943225"/>
          <p14:tracePt t="65929" x="4486275" y="2943225"/>
          <p14:tracePt t="66235" x="4476750" y="2943225"/>
          <p14:tracePt t="66262" x="4457700" y="2952750"/>
          <p14:tracePt t="66274" x="4438650" y="2971800"/>
          <p14:tracePt t="66287" x="4419600" y="2981325"/>
          <p14:tracePt t="66299" x="4381500" y="3009900"/>
          <p14:tracePt t="66313" x="4362450" y="3038475"/>
          <p14:tracePt t="66325" x="4333875" y="3057525"/>
          <p14:tracePt t="66338" x="4305300" y="3076575"/>
          <p14:tracePt t="66351" x="4286250" y="3095625"/>
          <p14:tracePt t="66368" x="4267200" y="3114675"/>
          <p14:tracePt t="66384" x="4200525" y="3162300"/>
          <p14:tracePt t="66403" x="4181475" y="3171825"/>
          <p14:tracePt t="66418" x="4152900" y="3190875"/>
          <p14:tracePt t="66435" x="4143375" y="3200400"/>
          <p14:tracePt t="66453" x="4133850" y="3209925"/>
          <p14:tracePt t="66468" x="4124325" y="3209925"/>
          <p14:tracePt t="66491" x="4124325" y="3219450"/>
          <p14:tracePt t="67054" x="4133850" y="3219450"/>
          <p14:tracePt t="67169" x="4143375" y="3219450"/>
          <p14:tracePt t="68013" x="4162425" y="3219450"/>
          <p14:tracePt t="68025" x="4200525" y="3219450"/>
          <p14:tracePt t="68039" x="4257675" y="3219450"/>
          <p14:tracePt t="68052" x="4314825" y="3219450"/>
          <p14:tracePt t="68067" x="4343400" y="3219450"/>
          <p14:tracePt t="68082" x="4362450" y="3219450"/>
          <p14:tracePt t="68099" x="4381500" y="3219450"/>
          <p14:tracePt t="68116" x="4381500" y="3228975"/>
          <p14:tracePt t="68132" x="4391025" y="3228975"/>
          <p14:tracePt t="68149" x="4391025" y="3238500"/>
          <p14:tracePt t="68168" x="4391025" y="3248025"/>
          <p14:tracePt t="68308" x="4391025" y="3257550"/>
          <p14:tracePt t="68372" x="4391025" y="3267075"/>
          <p14:tracePt t="68410" x="4391025" y="3276600"/>
          <p14:tracePt t="68423" x="4381500" y="3286125"/>
          <p14:tracePt t="68435" x="4381500" y="3305175"/>
          <p14:tracePt t="68461" x="4371975" y="3314700"/>
          <p14:tracePt t="68474" x="4371975" y="3324225"/>
          <p14:tracePt t="68486" x="4371975" y="3343275"/>
          <p14:tracePt t="68500" x="4362450" y="3362325"/>
          <p14:tracePt t="68515" x="4352925" y="3381375"/>
          <p14:tracePt t="68532" x="4352925" y="3390900"/>
          <p14:tracePt t="68532" x="4352925" y="3400425"/>
          <p14:tracePt t="68552" x="4343400" y="3400425"/>
          <p14:tracePt t="68565" x="4343400" y="3409950"/>
          <p14:tracePt t="68590" x="4333875" y="3409950"/>
          <p14:tracePt t="68601" x="4324350" y="3409950"/>
          <p14:tracePt t="68615" x="4314825" y="3409950"/>
          <p14:tracePt t="68632" x="4295775" y="3409950"/>
          <p14:tracePt t="68656" x="4276725" y="3409950"/>
          <p14:tracePt t="68666" x="4257675" y="3409950"/>
          <p14:tracePt t="68682" x="4248150" y="3400425"/>
          <p14:tracePt t="68699" x="4219575" y="3390900"/>
          <p14:tracePt t="68699" x="4219575" y="3381375"/>
          <p14:tracePt t="68719" x="4210050" y="3371850"/>
          <p14:tracePt t="68731" x="4200525" y="3371850"/>
          <p14:tracePt t="68748" x="4191000" y="3352800"/>
          <p14:tracePt t="68765" x="4171950" y="3324225"/>
          <p14:tracePt t="68782" x="4171950" y="3305175"/>
          <p14:tracePt t="68798" x="4171950" y="3295650"/>
          <p14:tracePt t="68815" x="4171950" y="3276600"/>
          <p14:tracePt t="68833" x="4171950" y="3267075"/>
          <p14:tracePt t="68870" x="4171950" y="3257550"/>
          <p14:tracePt t="69765" x="4191000" y="3257550"/>
          <p14:tracePt t="70405" x="4210050" y="3257550"/>
          <p14:tracePt t="70418" x="4314825" y="3267075"/>
          <p14:tracePt t="70432" x="4648200" y="3324225"/>
          <p14:tracePt t="70443" x="5295900" y="3324225"/>
          <p14:tracePt t="70456" x="5657850" y="3324225"/>
          <p14:tracePt t="70469" x="6296025" y="3324225"/>
          <p14:tracePt t="70482" x="6848475" y="3314700"/>
          <p14:tracePt t="70496" x="7038975" y="3286125"/>
          <p14:tracePt t="70513" x="7496175" y="3209925"/>
          <p14:tracePt t="70530" x="7734300" y="3200400"/>
          <p14:tracePt t="70548" x="7905750" y="3200400"/>
          <p14:tracePt t="70562" x="7981950" y="3200400"/>
          <p14:tracePt t="70579" x="8058150" y="3200400"/>
          <p14:tracePt t="70597" x="8086725" y="3200400"/>
          <p14:tracePt t="70612" x="8105775" y="3200400"/>
          <p14:tracePt t="70629" x="8124825" y="3200400"/>
          <p14:tracePt t="70629" x="8153400" y="3200400"/>
          <p14:tracePt t="70648" x="8172450" y="3200400"/>
          <p14:tracePt t="70663" x="8191500" y="3200400"/>
          <p14:tracePt t="70679" x="8210550" y="3200400"/>
          <p14:tracePt t="70696" x="8239125" y="3200400"/>
          <p14:tracePt t="70712" x="8229600" y="3200400"/>
          <p14:tracePt t="71017" x="8210550" y="3200400"/>
          <p14:tracePt t="71031" x="8181975" y="3200400"/>
          <p14:tracePt t="71044" x="8153400" y="3200400"/>
          <p14:tracePt t="71056" x="8134350" y="3200400"/>
          <p14:tracePt t="71069" x="8105775" y="3200400"/>
          <p14:tracePt t="71083" x="8086725" y="3200400"/>
          <p14:tracePt t="71095" x="8077200" y="3200400"/>
          <p14:tracePt t="71112" x="8048625" y="3200400"/>
          <p14:tracePt t="71128" x="8001000" y="3200400"/>
          <p14:tracePt t="71148" x="7962900" y="3200400"/>
          <p14:tracePt t="71162" x="7924800" y="3200400"/>
          <p14:tracePt t="71178" x="7886700" y="3200400"/>
          <p14:tracePt t="71196" x="7791450" y="3200400"/>
          <p14:tracePt t="71212" x="7762875" y="3200400"/>
          <p14:tracePt t="71228" x="7743825" y="3200400"/>
          <p14:tracePt t="71245" x="7715250" y="3200400"/>
          <p14:tracePt t="71262" x="7705725" y="3200400"/>
          <p14:tracePt t="71286" x="7696200" y="3200400"/>
          <p14:tracePt t="71299" x="7686675" y="3200400"/>
          <p14:tracePt t="71414" x="7696200" y="3200400"/>
          <p14:tracePt t="71784" x="7705725" y="3200400"/>
          <p14:tracePt t="71811" x="7715250" y="3200400"/>
          <p14:tracePt t="71837" x="7724775" y="3190875"/>
          <p14:tracePt t="71850" x="7734300" y="3190875"/>
          <p14:tracePt t="71862" x="7753350" y="3190875"/>
          <p14:tracePt t="71874" x="7781925" y="3190875"/>
          <p14:tracePt t="71888" x="7791450" y="3190875"/>
          <p14:tracePt t="71901" x="7800975" y="3190875"/>
          <p14:tracePt t="71913" x="7810500" y="3190875"/>
          <p14:tracePt t="71928" x="7820025" y="3190875"/>
          <p14:tracePt t="71944" x="7829550" y="3190875"/>
          <p14:tracePt t="71961" x="7858125" y="3190875"/>
          <p14:tracePt t="71979" x="7877175" y="3190875"/>
          <p14:tracePt t="71994" x="7905750" y="3190875"/>
          <p14:tracePt t="72011" x="7943850" y="3190875"/>
          <p14:tracePt t="72029" x="7962900" y="3190875"/>
          <p14:tracePt t="72044" x="7981950" y="3181350"/>
          <p14:tracePt t="72061" x="7991475" y="3181350"/>
          <p14:tracePt t="72061" x="8001000" y="3181350"/>
          <p14:tracePt t="72081" x="8010525" y="3181350"/>
          <p14:tracePt t="72095" x="8029575" y="3181350"/>
          <p14:tracePt t="72110" x="8039100" y="3181350"/>
          <p14:tracePt t="72127" x="8058150" y="3181350"/>
          <p14:tracePt t="72144" x="8067675" y="3181350"/>
          <p14:tracePt t="72194" x="8077200" y="3181350"/>
          <p14:tracePt t="72233" x="8077200" y="3171825"/>
          <p14:tracePt t="72361" x="8067675" y="3171825"/>
          <p14:tracePt t="72565" x="8058150" y="3171825"/>
          <p14:tracePt t="72579" x="8048625" y="3171825"/>
          <p14:tracePt t="72590" x="8039100" y="3171825"/>
          <p14:tracePt t="72603" x="8029575" y="3171825"/>
          <p14:tracePt t="72616" x="8020050" y="3171825"/>
          <p14:tracePt t="72629" x="8010525" y="3171825"/>
          <p14:tracePt t="72643" x="8001000" y="3171825"/>
          <p14:tracePt t="72660" x="7981950" y="3171825"/>
          <p14:tracePt t="72676" x="7953375" y="3181350"/>
          <p14:tracePt t="72694" x="7924800" y="3181350"/>
          <p14:tracePt t="72710" x="7896225" y="3190875"/>
          <p14:tracePt t="72726" x="7848600" y="3190875"/>
          <p14:tracePt t="72745" x="7839075" y="3200400"/>
          <p14:tracePt t="72760" x="7820025" y="3200400"/>
          <p14:tracePt t="72776" x="7772400" y="3209925"/>
          <p14:tracePt t="72795" x="7762875" y="3209925"/>
          <p14:tracePt t="72810" x="7743825" y="3219450"/>
          <p14:tracePt t="72826" x="7734300" y="3219450"/>
          <p14:tracePt t="72843" x="7724775" y="3219450"/>
          <p14:tracePt t="72860" x="7715250" y="3228975"/>
          <p14:tracePt t="72876" x="7705725" y="3228975"/>
          <p14:tracePt t="72893" x="7696200" y="3228975"/>
          <p14:tracePt t="72911" x="7686675" y="3228975"/>
          <p14:tracePt t="72926" x="7677150" y="3238500"/>
          <p14:tracePt t="72943" x="7667625" y="3238500"/>
          <p14:tracePt t="72962" x="7667625" y="3248025"/>
          <p14:tracePt t="72987" x="7658100" y="3248025"/>
          <p14:tracePt t="72999" x="7667625" y="3248025"/>
          <p14:tracePt t="73204" x="7686675" y="3248025"/>
          <p14:tracePt t="73230" x="7715250" y="3248025"/>
          <p14:tracePt t="73243" x="7772400" y="3238500"/>
          <p14:tracePt t="73255" x="7829550" y="3238500"/>
          <p14:tracePt t="73268" x="7867650" y="3228975"/>
          <p14:tracePt t="73281" x="7896225" y="3228975"/>
          <p14:tracePt t="73294" x="7915275" y="3228975"/>
          <p14:tracePt t="73309" x="7934325" y="3228975"/>
          <p14:tracePt t="73326" x="7943850" y="3228975"/>
          <p14:tracePt t="73342" x="7972425" y="3228975"/>
          <p14:tracePt t="73360" x="7981950" y="3228975"/>
          <p14:tracePt t="73375" x="7981950" y="3238500"/>
          <p14:tracePt t="73392" x="7991475" y="3238500"/>
          <p14:tracePt t="73410" x="8029575" y="3238500"/>
          <p14:tracePt t="73805" x="8105775" y="3238500"/>
          <p14:tracePt t="73818" x="8229600" y="3238500"/>
          <p14:tracePt t="73830" x="8343900" y="3238500"/>
          <p14:tracePt t="73844" x="8496300" y="3238500"/>
          <p14:tracePt t="73859" x="8601075" y="3238500"/>
          <p14:tracePt t="73875" x="8677275" y="3238500"/>
          <p14:tracePt t="73892" x="8896350" y="3248025"/>
          <p14:tracePt t="73909" x="8972550" y="3257550"/>
          <p14:tracePt t="73925" x="9001125" y="3257550"/>
          <p14:tracePt t="73942" x="9020175" y="3257550"/>
          <p14:tracePt t="73960" x="9029700" y="3257550"/>
          <p14:tracePt t="73975" x="9039225" y="3257550"/>
          <p14:tracePt t="73998" x="9029700" y="3257550"/>
          <p14:tracePt t="74292" x="9020175" y="3257550"/>
          <p14:tracePt t="74304" x="9010650" y="3257550"/>
          <p14:tracePt t="74330" x="9001125" y="3257550"/>
          <p14:tracePt t="74354" x="8991600" y="3257550"/>
          <p14:tracePt t="74369" x="8982075" y="3257550"/>
          <p14:tracePt t="74382" x="8972550" y="3257550"/>
          <p14:tracePt t="74407" x="8982075" y="3257550"/>
          <p14:tracePt t="74510" x="8991600" y="3257550"/>
          <p14:tracePt t="74522" x="9010650" y="3257550"/>
          <p14:tracePt t="74534" x="9029700" y="3257550"/>
          <p14:tracePt t="74548" x="9048750" y="3257550"/>
          <p14:tracePt t="74560" x="9144000" y="3257550"/>
          <p14:tracePt t="74574" x="9220200" y="3276600"/>
          <p14:tracePt t="74591" x="9277350" y="3295650"/>
          <p14:tracePt t="74608" x="9315450" y="3314700"/>
          <p14:tracePt t="74625" x="9334500" y="3314700"/>
          <p14:tracePt t="74641" x="9334500" y="3324225"/>
          <p14:tracePt t="74658" x="9353550" y="3333750"/>
          <p14:tracePt t="74676" x="9353550" y="3343275"/>
          <p14:tracePt t="74702" x="9363075" y="3343275"/>
          <p14:tracePt t="74739" x="9372600" y="3352800"/>
          <p14:tracePt t="74778" x="9382125" y="3352800"/>
          <p14:tracePt t="74791" x="9391650" y="3362325"/>
          <p14:tracePt t="74803" x="9401175" y="3362325"/>
          <p14:tracePt t="74815" x="9401175" y="3371850"/>
          <p14:tracePt t="74829" x="9420225" y="3371850"/>
          <p14:tracePt t="74843" x="9420225" y="3381375"/>
          <p14:tracePt t="74881" x="9429750" y="3381375"/>
          <p14:tracePt t="74905" x="9429750" y="3390900"/>
          <p14:tracePt t="74919" x="9439275" y="3390900"/>
          <p14:tracePt t="74931" x="9439275" y="3400425"/>
          <p14:tracePt t="74957" x="9448800" y="3400425"/>
          <p14:tracePt t="74982" x="9439275" y="3400425"/>
          <p14:tracePt t="75520" x="9429750" y="3400425"/>
          <p14:tracePt t="75533" x="9410700" y="3400425"/>
          <p14:tracePt t="75545" x="9363075" y="3371850"/>
          <p14:tracePt t="75559" x="9305925" y="3314700"/>
          <p14:tracePt t="75574" x="9258300" y="3238500"/>
          <p14:tracePt t="75590" x="9220200" y="3209925"/>
          <p14:tracePt t="75606" x="9182100" y="3171825"/>
          <p14:tracePt t="75624" x="9172575" y="3152775"/>
          <p14:tracePt t="75639" x="9163050" y="3152775"/>
          <p14:tracePt t="75657" x="9153525" y="3152775"/>
          <p14:tracePt t="75674" x="9153525" y="3143250"/>
          <p14:tracePt t="75699" x="9144000" y="3143250"/>
          <p14:tracePt t="75828" x="9134475" y="3143250"/>
          <p14:tracePt t="75841" x="9124950" y="3143250"/>
          <p14:tracePt t="75879" x="9124950" y="3133725"/>
          <p14:tracePt t="75891" x="9124950" y="3124200"/>
          <p14:tracePt t="75955" x="9153525" y="3114675"/>
          <p14:tracePt t="76031" x="9172575" y="3105150"/>
          <p14:tracePt t="76044" x="9191625" y="3095625"/>
          <p14:tracePt t="76058" x="9201150" y="3086100"/>
          <p14:tracePt t="76071" x="9220200" y="3086100"/>
          <p14:tracePt t="76083" x="9229725" y="3076575"/>
          <p14:tracePt t="76096" x="9248775" y="3067050"/>
          <p14:tracePt t="76109" x="9267825" y="3057525"/>
          <p14:tracePt t="76123" x="9296400" y="3048000"/>
          <p14:tracePt t="76139" x="9363075" y="3028950"/>
          <p14:tracePt t="76156" x="9458325" y="2981325"/>
          <p14:tracePt t="76175" x="9496425" y="2962275"/>
          <p14:tracePt t="76189" x="9515475" y="2962275"/>
          <p14:tracePt t="76205" x="9534525" y="2952750"/>
          <p14:tracePt t="76223" x="9563100" y="2943225"/>
          <p14:tracePt t="76239" x="9572625" y="2943225"/>
          <p14:tracePt t="77137" x="9563100" y="2943225"/>
          <p14:tracePt t="77797" x="9553575" y="2943225"/>
          <p14:tracePt t="77811" x="9544050" y="2943225"/>
          <p14:tracePt t="77823" x="9525000" y="2943225"/>
          <p14:tracePt t="77835" x="9429750" y="2962275"/>
          <p14:tracePt t="77848" x="9020175" y="3057525"/>
          <p14:tracePt t="77861" x="8429625" y="3209925"/>
          <p14:tracePt t="77873" x="8277225" y="3248025"/>
          <p14:tracePt t="77887" x="7924800" y="3314700"/>
          <p14:tracePt t="77903" x="7772400" y="3352800"/>
          <p14:tracePt t="77920" x="7419975" y="3390900"/>
          <p14:tracePt t="77939" x="7334250" y="3409950"/>
          <p14:tracePt t="77954" x="7229475" y="3419475"/>
          <p14:tracePt t="77970" x="7105650" y="3438525"/>
          <p14:tracePt t="77988" x="6877050" y="3543300"/>
          <p14:tracePt t="78004" x="6762750" y="3609975"/>
          <p14:tracePt t="78020" x="6638925" y="3667125"/>
          <p14:tracePt t="78037" x="6543675" y="3724275"/>
          <p14:tracePt t="78055" x="6524625" y="3733800"/>
          <p14:tracePt t="78070" x="6505575" y="3743325"/>
          <p14:tracePt t="78092" x="6496050" y="3743325"/>
          <p14:tracePt t="78360" x="6467475" y="3743325"/>
          <p14:tracePt t="78373" x="6400800" y="3743325"/>
          <p14:tracePt t="78385" x="6181725" y="3743325"/>
          <p14:tracePt t="78397" x="5734050" y="3667125"/>
          <p14:tracePt t="78411" x="5534025" y="3629025"/>
          <p14:tracePt t="78423" x="5334000" y="3590925"/>
          <p14:tracePt t="78437" x="5210175" y="3562350"/>
          <p14:tracePt t="78453" x="5133975" y="3533775"/>
          <p14:tracePt t="78469" x="5048250" y="3524250"/>
          <p14:tracePt t="78469" x="4905375" y="3505200"/>
          <p14:tracePt t="78488" x="4772025" y="3495675"/>
          <p14:tracePt t="78503" x="4686300" y="3486150"/>
          <p14:tracePt t="78519" x="4524375" y="3467100"/>
          <p14:tracePt t="78536" x="4343400" y="3419475"/>
          <p14:tracePt t="78553" x="4286250" y="3400425"/>
          <p14:tracePt t="78569" x="4219575" y="3381375"/>
          <p14:tracePt t="78586" x="4105275" y="3352800"/>
          <p14:tracePt t="78603" x="4076700" y="3343275"/>
          <p14:tracePt t="78619" x="4057650" y="3333750"/>
          <p14:tracePt t="78636" x="4019550" y="3333750"/>
          <p14:tracePt t="78655" x="4010025" y="3333750"/>
          <p14:tracePt t="78669" x="3990975" y="3333750"/>
          <p14:tracePt t="78685" x="3981450" y="3333750"/>
          <p14:tracePt t="78703" x="3971925" y="3324225"/>
          <p14:tracePt t="78720" x="3962400" y="3324225"/>
          <p14:tracePt t="78743" x="3962400" y="3314700"/>
          <p14:tracePt t="78782" x="3971925" y="3324225"/>
          <p14:tracePt t="79063" x="3971925" y="3343275"/>
          <p14:tracePt t="79076" x="3971925" y="3371850"/>
          <p14:tracePt t="79089" x="3981450" y="3429000"/>
          <p14:tracePt t="79102" x="4000500" y="3524250"/>
          <p14:tracePt t="79118" x="4000500" y="3648075"/>
          <p14:tracePt t="79135" x="4010025" y="3829050"/>
          <p14:tracePt t="79156" x="4010025" y="3876675"/>
          <p14:tracePt t="79169" x="4010025" y="3905250"/>
          <p14:tracePt t="79185" x="4019550" y="3943350"/>
          <p14:tracePt t="79185" x="4019550" y="3981450"/>
          <p14:tracePt t="79204" x="4019550" y="4019550"/>
          <p14:tracePt t="79219" x="4029075" y="4048125"/>
          <p14:tracePt t="79235" x="4038600" y="4095750"/>
          <p14:tracePt t="79251" x="4057650" y="4200525"/>
          <p14:tracePt t="79269" x="4067175" y="4257675"/>
          <p14:tracePt t="79285" x="4067175" y="4286250"/>
          <p14:tracePt t="79301" x="4076700" y="4305300"/>
          <p14:tracePt t="79322" x="4076700" y="4314825"/>
          <p14:tracePt t="79335" x="4067175" y="4314825"/>
          <p14:tracePt t="79664" x="4057650" y="4314825"/>
          <p14:tracePt t="79690" x="4038600" y="4314825"/>
          <p14:tracePt t="79715" x="4029075" y="4314825"/>
          <p14:tracePt t="79741" x="4010025" y="4305300"/>
          <p14:tracePt t="79754" x="4000500" y="4295775"/>
          <p14:tracePt t="79767" x="3981450" y="4295775"/>
          <p14:tracePt t="79780" x="3962400" y="4276725"/>
          <p14:tracePt t="79793" x="3952875" y="4276725"/>
          <p14:tracePt t="79805" x="3933825" y="4257675"/>
          <p14:tracePt t="79819" x="3905250" y="4248150"/>
          <p14:tracePt t="79834" x="3895725" y="4229100"/>
          <p14:tracePt t="79851" x="3886200" y="4219575"/>
          <p14:tracePt t="79851" x="3867150" y="4200525"/>
          <p14:tracePt t="79870" x="3857625" y="4191000"/>
          <p14:tracePt t="79884" x="3857625" y="4181475"/>
          <p14:tracePt t="79901" x="3848100" y="4171950"/>
          <p14:tracePt t="79917" x="3838575" y="4162425"/>
          <p14:tracePt t="79935" x="3838575" y="4152900"/>
          <p14:tracePt t="79951" x="3838575" y="4143375"/>
          <p14:tracePt t="80010" x="3829050" y="4143375"/>
          <p14:tracePt t="80035" x="3819525" y="4143375"/>
          <p14:tracePt t="80087" x="3810000" y="4143375"/>
          <p14:tracePt t="80124" x="3810000" y="4162425"/>
          <p14:tracePt t="80202" x="3810000" y="4171950"/>
          <p14:tracePt t="80228" x="3810000" y="4181475"/>
          <p14:tracePt t="80253" x="3810000" y="4191000"/>
          <p14:tracePt t="80279" x="3810000" y="4200525"/>
          <p14:tracePt t="80292" x="3810000" y="4210050"/>
          <p14:tracePt t="80318" x="3810000" y="4219575"/>
          <p14:tracePt t="80354" x="3810000" y="4229100"/>
          <p14:tracePt t="80380" x="3819525" y="4238625"/>
          <p14:tracePt t="80407" x="3829050" y="4238625"/>
          <p14:tracePt t="80444" x="3829050" y="4248150"/>
          <p14:tracePt t="80483" x="3838575" y="4248150"/>
          <p14:tracePt t="80573" x="3848100" y="4248150"/>
          <p14:tracePt t="80663" x="3848100" y="4257675"/>
          <p14:tracePt t="80701" x="3848100" y="4267200"/>
          <p14:tracePt t="80791" x="3857625" y="4276725"/>
          <p14:tracePt t="80829" x="3867150" y="4286250"/>
          <p14:tracePt t="80905" x="3876675" y="4286250"/>
          <p14:tracePt t="80918" x="3886200" y="4286250"/>
          <p14:tracePt t="80957" x="3905250" y="4286250"/>
          <p14:tracePt t="80983" x="3924300" y="4286250"/>
          <p14:tracePt t="81008" x="3933825" y="4286250"/>
          <p14:tracePt t="81021" x="3962400" y="4286250"/>
          <p14:tracePt t="81033" x="3990975" y="4286250"/>
          <p14:tracePt t="81046" x="4010025" y="4286250"/>
          <p14:tracePt t="81060" x="4038600" y="4286250"/>
          <p14:tracePt t="81072" x="4048125" y="4286250"/>
          <p14:tracePt t="81084" x="4057650" y="4286250"/>
          <p14:tracePt t="81099" x="4067175" y="4286250"/>
          <p14:tracePt t="81116" x="4076700" y="4286250"/>
          <p14:tracePt t="81136" x="4086225" y="4286250"/>
          <p14:tracePt t="81149" x="4095750" y="4286250"/>
          <p14:tracePt t="81166" x="4105275" y="4286250"/>
          <p14:tracePt t="81182" x="4124325" y="4295775"/>
          <p14:tracePt t="81201" x="4133850" y="4295775"/>
          <p14:tracePt t="81216" x="4143375" y="4295775"/>
          <p14:tracePt t="81232" x="4152900" y="4295775"/>
          <p14:tracePt t="81251" x="4162425" y="4295775"/>
          <p14:tracePt t="81266" x="4171950" y="4295775"/>
          <p14:tracePt t="81303" x="4181475" y="4295775"/>
          <p14:tracePt t="81315" x="4181475" y="4286250"/>
          <p14:tracePt t="81367" x="4191000" y="4286250"/>
          <p14:tracePt t="81393" x="4191000" y="4276725"/>
          <p14:tracePt t="81405" x="4191000" y="4267200"/>
          <p14:tracePt t="81418" x="4200525" y="4267200"/>
          <p14:tracePt t="81431" x="4200525" y="4257675"/>
          <p14:tracePt t="81443" x="4200525" y="4248150"/>
          <p14:tracePt t="81455" x="4219575" y="4238625"/>
          <p14:tracePt t="81469" x="4219575" y="4219575"/>
          <p14:tracePt t="81483" x="4229100" y="4210050"/>
          <p14:tracePt t="81499" x="4238625" y="4200525"/>
          <p14:tracePt t="81515" x="4238625" y="4171950"/>
          <p14:tracePt t="81533" x="4238625" y="4162425"/>
          <p14:tracePt t="81558" x="4238625" y="4152900"/>
          <p14:tracePt t="81571" x="4238625" y="4143375"/>
          <p14:tracePt t="81623" x="4248150" y="4143375"/>
          <p14:tracePt t="81967" x="4257675" y="4143375"/>
          <p14:tracePt t="81992" x="4267200" y="4143375"/>
          <p14:tracePt t="82030" x="4267200" y="4162425"/>
          <p14:tracePt t="82043" x="4286250" y="4210050"/>
          <p14:tracePt t="82056" x="4333875" y="4343400"/>
          <p14:tracePt t="82068" x="4371975" y="4543425"/>
          <p14:tracePt t="82082" x="4371975" y="4667250"/>
          <p14:tracePt t="82098" x="4371975" y="4695825"/>
          <p14:tracePt t="82115" x="4371975" y="4714875"/>
          <p14:tracePt t="82134" x="4352925" y="4714875"/>
          <p14:tracePt t="82197" x="4343400" y="4714875"/>
          <p14:tracePt t="82223" x="4324350" y="4714875"/>
          <p14:tracePt t="82235" x="4305300" y="4714875"/>
          <p14:tracePt t="82260" x="4276725" y="4714875"/>
          <p14:tracePt t="82273" x="4257675" y="4714875"/>
          <p14:tracePt t="82286" x="4219575" y="4705350"/>
          <p14:tracePt t="82300" x="4191000" y="4695825"/>
          <p14:tracePt t="82314" x="4181475" y="4686300"/>
          <p14:tracePt t="82331" x="4162425" y="4676775"/>
          <p14:tracePt t="82348" x="4133850" y="4657725"/>
          <p14:tracePt t="82365" x="4105275" y="4629150"/>
          <p14:tracePt t="82381" x="4086225" y="4619625"/>
          <p14:tracePt t="82397" x="4048125" y="4562475"/>
          <p14:tracePt t="82415" x="4029075" y="4505325"/>
          <p14:tracePt t="82431" x="4019550" y="4448175"/>
          <p14:tracePt t="82447" x="4010025" y="4343400"/>
          <p14:tracePt t="82467" x="4010025" y="4314825"/>
          <p14:tracePt t="82481" x="4010025" y="4286250"/>
          <p14:tracePt t="82498" x="4010025" y="4276725"/>
          <p14:tracePt t="82516" x="4019550" y="4267200"/>
          <p14:tracePt t="82747" x="4038600" y="4257675"/>
          <p14:tracePt t="82773" x="4057650" y="4238625"/>
          <p14:tracePt t="82785" x="4105275" y="4200525"/>
          <p14:tracePt t="82798" x="4124325" y="4181475"/>
          <p14:tracePt t="82811" x="4152900" y="4171950"/>
          <p14:tracePt t="82823" x="4162425" y="4162425"/>
          <p14:tracePt t="82835" x="4171950" y="4162425"/>
          <p14:tracePt t="82849" x="4181475" y="4152900"/>
          <p14:tracePt t="82888" x="4191000" y="4152900"/>
          <p14:tracePt t="82913" x="4200525" y="4152900"/>
          <p14:tracePt t="82964" x="4210050" y="4152900"/>
          <p14:tracePt t="82977" x="4219575" y="4152900"/>
          <p14:tracePt t="83015" x="4229100" y="4152900"/>
          <p14:tracePt t="83092" x="4238625" y="4152900"/>
          <p14:tracePt t="83117" x="4248150" y="4152900"/>
          <p14:tracePt t="83130" x="4257675" y="4152900"/>
          <p14:tracePt t="83143" x="4267200" y="4152900"/>
          <p14:tracePt t="83155" x="4276725" y="4152900"/>
          <p14:tracePt t="83168" x="4305300" y="4152900"/>
          <p14:tracePt t="83182" x="4314825" y="4152900"/>
          <p14:tracePt t="83196" x="4333875" y="4152900"/>
          <p14:tracePt t="83214" x="4343400" y="4152900"/>
          <p14:tracePt t="83231" x="4381500" y="4152900"/>
          <p14:tracePt t="83247" x="4391025" y="4152900"/>
          <p14:tracePt t="83271" x="4400550" y="4152900"/>
          <p14:tracePt t="83283" x="4410075" y="4152900"/>
          <p14:tracePt t="83309" x="4400550" y="4152900"/>
          <p14:tracePt t="83437" x="4391025" y="4143375"/>
          <p14:tracePt t="83450" x="4371975" y="4143375"/>
          <p14:tracePt t="83463" x="4343400" y="4124325"/>
          <p14:tracePt t="83475" x="4314825" y="4105275"/>
          <p14:tracePt t="83489" x="4286250" y="4086225"/>
          <p14:tracePt t="83500" x="4248150" y="4048125"/>
          <p14:tracePt t="83514" x="4210050" y="4000500"/>
          <p14:tracePt t="83530" x="4171950" y="3943350"/>
          <p14:tracePt t="83546" x="4105275" y="3867150"/>
          <p14:tracePt t="83565" x="4086225" y="3848100"/>
          <p14:tracePt t="83579" x="4076700" y="3829050"/>
          <p14:tracePt t="83596" x="4057650" y="3819525"/>
          <p14:tracePt t="83613" x="4048125" y="3800475"/>
          <p14:tracePt t="83630" x="4048125" y="3790950"/>
          <p14:tracePt t="83646" x="4048125" y="3781425"/>
          <p14:tracePt t="83663" x="4038600" y="3781425"/>
          <p14:tracePt t="83681" x="4038600" y="3771900"/>
          <p14:tracePt t="83899" x="4029075" y="3762375"/>
          <p14:tracePt t="83911" x="4029075" y="3752850"/>
          <p14:tracePt t="83924" x="4029075" y="3733800"/>
          <p14:tracePt t="83936" x="4019550" y="3705225"/>
          <p14:tracePt t="83949" x="4010025" y="3667125"/>
          <p14:tracePt t="83962" x="3990975" y="3619500"/>
          <p14:tracePt t="83979" x="3990975" y="3590925"/>
          <p14:tracePt t="83996" x="3971925" y="3543300"/>
          <p14:tracePt t="84014" x="3962400" y="3533775"/>
          <p14:tracePt t="84029" x="3962400" y="3514725"/>
          <p14:tracePt t="84045" x="3962400" y="3505200"/>
          <p14:tracePt t="84064" x="3952875" y="3495675"/>
          <p14:tracePt t="84079" x="3943350" y="3486150"/>
          <p14:tracePt t="84096" x="3943350" y="3467100"/>
          <p14:tracePt t="84112" x="3924300" y="3429000"/>
          <p14:tracePt t="84129" x="3914775" y="3409950"/>
          <p14:tracePt t="84146" x="3905250" y="3390900"/>
          <p14:tracePt t="84162" x="3886200" y="3333750"/>
          <p14:tracePt t="84181" x="3876675" y="3314700"/>
          <p14:tracePt t="84195" x="3857625" y="3286125"/>
          <p14:tracePt t="84212" x="3857625" y="3257550"/>
          <p14:tracePt t="84212" x="3848100" y="3248025"/>
          <p14:tracePt t="84231" x="3848100" y="3228975"/>
          <p14:tracePt t="84245" x="3838575" y="3219450"/>
          <p14:tracePt t="84262" x="3838575" y="3209925"/>
          <p14:tracePt t="84282" x="3838575" y="3200400"/>
          <p14:tracePt t="84333" x="3838575" y="3190875"/>
          <p14:tracePt t="84358" x="3838575" y="3181350"/>
          <p14:tracePt t="84384" x="3838575" y="3171825"/>
          <p14:tracePt t="84409" x="3838575" y="3152775"/>
          <p14:tracePt t="84435" x="3838575" y="3143250"/>
          <p14:tracePt t="84461" x="3848100" y="3133725"/>
          <p14:tracePt t="84487" x="3867150" y="3124200"/>
          <p14:tracePt t="84498" x="3876675" y="3124200"/>
          <p14:tracePt t="84512" x="3895725" y="3124200"/>
          <p14:tracePt t="84524" x="3914775" y="3124200"/>
          <p14:tracePt t="84537" x="3933825" y="3114675"/>
          <p14:tracePt t="84550" x="3971925" y="3105150"/>
          <p14:tracePt t="84564" x="3990975" y="3095625"/>
          <p14:tracePt t="84578" x="4019550" y="3095625"/>
          <p14:tracePt t="84595" x="4048125" y="3095625"/>
          <p14:tracePt t="84611" x="4095750" y="3095625"/>
          <p14:tracePt t="84629" x="4124325" y="3095625"/>
          <p14:tracePt t="84645" x="4152900" y="3095625"/>
          <p14:tracePt t="84662" x="4181475" y="3095625"/>
          <p14:tracePt t="84679" x="4191000" y="3095625"/>
          <p14:tracePt t="84695" x="4200525" y="3095625"/>
          <p14:tracePt t="84730" x="4191000" y="3095625"/>
          <p14:tracePt t="84934" x="4181475" y="3105150"/>
          <p14:tracePt t="84947" x="4171950" y="3114675"/>
          <p14:tracePt t="84959" x="4152900" y="3124200"/>
          <p14:tracePt t="84973" x="4143375" y="3133725"/>
          <p14:tracePt t="84984" x="4133850" y="3133725"/>
          <p14:tracePt t="84998" x="4114800" y="3133725"/>
          <p14:tracePt t="85012" x="4105275" y="3133725"/>
          <p14:tracePt t="85028" x="4095750" y="3133725"/>
          <p14:tracePt t="85044" x="4086225" y="3133725"/>
          <p14:tracePt t="85062" x="4076700" y="3133725"/>
          <p14:tracePt t="85088" x="4067175" y="3133725"/>
          <p14:tracePt t="85154" x="4076700" y="3133725"/>
          <p14:tracePt t="85445" x="4086225" y="3133725"/>
          <p14:tracePt t="85458" x="4095750" y="3133725"/>
          <p14:tracePt t="85473" x="4114800" y="3133725"/>
          <p14:tracePt t="85484" x="4133850" y="3133725"/>
          <p14:tracePt t="85496" x="4171950" y="3133725"/>
          <p14:tracePt t="85510" x="4210050" y="3133725"/>
          <p14:tracePt t="85528" x="4248150" y="3133725"/>
          <p14:tracePt t="85544" x="4295775" y="3133725"/>
          <p14:tracePt t="85561" x="4305300" y="3133725"/>
          <p14:tracePt t="85577" x="4314825" y="3133725"/>
          <p14:tracePt t="85594" x="4324350" y="3133725"/>
          <p14:tracePt t="85624" x="4333875" y="3133725"/>
          <p14:tracePt t="85816" x="4343400" y="3133725"/>
          <p14:tracePt t="85919" x="4343400" y="3143250"/>
          <p14:tracePt t="85994" x="4343400" y="3152775"/>
          <p14:tracePt t="86010" x="4343400" y="3162300"/>
          <p14:tracePt t="86020" x="4333875" y="3190875"/>
          <p14:tracePt t="86033" x="4295775" y="3381375"/>
          <p14:tracePt t="86047" x="4267200" y="3752850"/>
          <p14:tracePt t="86060" x="4267200" y="4038600"/>
          <p14:tracePt t="86076" x="4267200" y="4191000"/>
          <p14:tracePt t="86093" x="4286250" y="4333875"/>
          <p14:tracePt t="86111" x="4314825" y="4381500"/>
          <p14:tracePt t="86126" x="4333875" y="4419600"/>
          <p14:tracePt t="86143" x="4343400" y="4438650"/>
          <p14:tracePt t="86163" x="4352925" y="4448175"/>
          <p14:tracePt t="86177" x="4352925" y="4457700"/>
          <p14:tracePt t="86328" x="4352925" y="4467225"/>
          <p14:tracePt t="86340" x="4343400" y="4467225"/>
          <p14:tracePt t="86353" x="4343400" y="4476750"/>
          <p14:tracePt t="86366" x="4333875" y="4486275"/>
          <p14:tracePt t="86392" x="4324350" y="4486275"/>
          <p14:tracePt t="86417" x="4314825" y="4486275"/>
          <p14:tracePt t="86442" x="4305300" y="4486275"/>
          <p14:tracePt t="86455" x="4295775" y="4486275"/>
          <p14:tracePt t="86482" x="4286250" y="4476750"/>
          <p14:tracePt t="86494" x="4286250" y="4467225"/>
          <p14:tracePt t="86519" x="4286250" y="4448175"/>
          <p14:tracePt t="86531" x="4286250" y="4438650"/>
          <p14:tracePt t="86545" x="4286250" y="4429125"/>
          <p14:tracePt t="86558" x="4286250" y="4419600"/>
          <p14:tracePt t="86571" x="4295775" y="4410075"/>
          <p14:tracePt t="86596" x="4295775" y="4400550"/>
          <p14:tracePt t="86609" x="4305300" y="4400550"/>
          <p14:tracePt t="86621" x="4324350" y="4400550"/>
          <p14:tracePt t="86649" x="4333875" y="4400550"/>
          <p14:tracePt t="86672" x="4343400" y="4400550"/>
          <p14:tracePt t="86699" x="4362450" y="4400550"/>
          <p14:tracePt t="86891" x="4371975" y="4400550"/>
          <p14:tracePt t="86903" x="4391025" y="4400550"/>
          <p14:tracePt t="86916" x="4419600" y="4400550"/>
          <p14:tracePt t="86929" x="4467225" y="4400550"/>
          <p14:tracePt t="86943" x="4581525" y="4400550"/>
          <p14:tracePt t="86958" x="4686300" y="4410075"/>
          <p14:tracePt t="86975" x="4733925" y="4410075"/>
          <p14:tracePt t="86994" x="4743450" y="4410075"/>
          <p14:tracePt t="87008" x="4752975" y="4410075"/>
          <p14:tracePt t="87044" x="4762500" y="4410075"/>
          <p14:tracePt t="87108" x="4772025" y="4410075"/>
          <p14:tracePt t="87147" x="4791075" y="4410075"/>
          <p14:tracePt t="87160" x="4819650" y="4410075"/>
          <p14:tracePt t="87172" x="4838700" y="4410075"/>
          <p14:tracePt t="87184" x="4857750" y="4410075"/>
          <p14:tracePt t="87198" x="4867275" y="4410075"/>
          <p14:tracePt t="87211" x="4876800" y="4410075"/>
          <p14:tracePt t="87225" x="4886325" y="4410075"/>
          <p14:tracePt t="87287" x="4895850" y="4410075"/>
          <p14:tracePt t="87313" x="4905375" y="4410075"/>
          <p14:tracePt t="87350" x="4914900" y="4410075"/>
          <p14:tracePt t="87377" x="4933950" y="4400550"/>
          <p14:tracePt t="87760" x="4962525" y="4391025"/>
          <p14:tracePt t="87773" x="5000625" y="4381500"/>
          <p14:tracePt t="87785" x="5095875" y="4352925"/>
          <p14:tracePt t="87797" x="5219700" y="4343400"/>
          <p14:tracePt t="87811" x="5295900" y="4324350"/>
          <p14:tracePt t="87824" x="5334000" y="4324350"/>
          <p14:tracePt t="87841" x="5362575" y="4324350"/>
          <p14:tracePt t="87857" x="5400675" y="4324350"/>
          <p14:tracePt t="87875" x="5419725" y="4324350"/>
          <p14:tracePt t="87890" x="5429250" y="4324350"/>
          <p14:tracePt t="87907" x="5438775" y="4324350"/>
          <p14:tracePt t="87907" x="5457825" y="4324350"/>
          <p14:tracePt t="87926" x="5476875" y="4324350"/>
          <p14:tracePt t="87952" x="5486400" y="4324350"/>
          <p14:tracePt t="88003" x="5495925" y="4314825"/>
          <p14:tracePt t="88451" x="5524500" y="4314825"/>
          <p14:tracePt t="88464" x="5562600" y="4314825"/>
          <p14:tracePt t="88475" x="5648325" y="4314825"/>
          <p14:tracePt t="88489" x="5715000" y="4314825"/>
          <p14:tracePt t="88502" x="5762625" y="4314825"/>
          <p14:tracePt t="88514" x="5791200" y="4314825"/>
          <p14:tracePt t="88527" x="5819775" y="4324350"/>
          <p14:tracePt t="88540" x="5848350" y="4324350"/>
          <p14:tracePt t="88556" x="5905500" y="4333875"/>
          <p14:tracePt t="88573" x="5962650" y="4352925"/>
          <p14:tracePt t="88592" x="5981700" y="4352925"/>
          <p14:tracePt t="88606" x="5991225" y="4352925"/>
          <p14:tracePt t="88847" x="5991225" y="4333875"/>
          <p14:tracePt t="88860" x="6000750" y="4314825"/>
          <p14:tracePt t="88872" x="6010275" y="4286250"/>
          <p14:tracePt t="88885" x="6019800" y="4267200"/>
          <p14:tracePt t="88898" x="6019800" y="4248150"/>
          <p14:tracePt t="88911" x="6019800" y="4229100"/>
          <p14:tracePt t="88924" x="6019800" y="4219575"/>
          <p14:tracePt t="88939" x="6019800" y="4210050"/>
          <p14:tracePt t="88962" x="6019800" y="4200525"/>
          <p14:tracePt t="88987" x="6029325" y="4200525"/>
          <p14:tracePt t="89038" x="6038850" y="4200525"/>
          <p14:tracePt t="89090" x="6048375" y="4200525"/>
          <p14:tracePt t="89115" x="6057900" y="4200525"/>
          <p14:tracePt t="89128" x="6076950" y="4200525"/>
          <p14:tracePt t="89142" x="6115050" y="4200525"/>
          <p14:tracePt t="89155" x="6143625" y="4210050"/>
          <p14:tracePt t="89166" x="6181725" y="4229100"/>
          <p14:tracePt t="89180" x="6200775" y="4229100"/>
          <p14:tracePt t="89192" x="6210300" y="4229100"/>
          <p14:tracePt t="89206" x="6219825" y="4229100"/>
          <p14:tracePt t="89222" x="6229350" y="4229100"/>
          <p14:tracePt t="89256" x="6238875" y="4229100"/>
          <p14:tracePt t="89308" x="6248400" y="4229100"/>
          <p14:tracePt t="89345" x="6257925" y="4229100"/>
          <p14:tracePt t="89359" x="6267450" y="4238625"/>
          <p14:tracePt t="89844" x="6286500" y="4248150"/>
          <p14:tracePt t="89857" x="6315075" y="4276725"/>
          <p14:tracePt t="89871" x="6334125" y="4295775"/>
          <p14:tracePt t="89883" x="6343650" y="4305300"/>
          <p14:tracePt t="89895" x="6353175" y="4314825"/>
          <p14:tracePt t="89908" x="6353175" y="4324350"/>
          <p14:tracePt t="89923" x="6362700" y="4324350"/>
          <p14:tracePt t="89938" x="6372225" y="4324350"/>
          <p14:tracePt t="90061" x="6381750" y="4314825"/>
          <p14:tracePt t="90139" x="6391275" y="4314825"/>
          <p14:tracePt t="90164" x="6410325" y="4305300"/>
          <p14:tracePt t="90178" x="6419850" y="4305300"/>
          <p14:tracePt t="90190" x="6448425" y="4295775"/>
          <p14:tracePt t="90203" x="6477000" y="4286250"/>
          <p14:tracePt t="90216" x="6496050" y="4276725"/>
          <p14:tracePt t="90228" x="6505575" y="4276725"/>
          <p14:tracePt t="90241" x="6515100" y="4276725"/>
          <p14:tracePt t="90255" x="6515100" y="4267200"/>
          <p14:tracePt t="90271" x="6524625" y="4267200"/>
          <p14:tracePt t="90292" x="6543675" y="4257675"/>
          <p14:tracePt t="90317" x="6553200" y="4248150"/>
          <p14:tracePt t="90356" x="6562725" y="4248150"/>
          <p14:tracePt t="90419" x="6562725" y="4257675"/>
          <p14:tracePt t="90739" x="6562725" y="4267200"/>
          <p14:tracePt t="90765" x="6562725" y="4276725"/>
          <p14:tracePt t="90791" x="6562725" y="4286250"/>
          <p14:tracePt t="90829" x="6562725" y="4295775"/>
          <p14:tracePt t="90868" x="6562725" y="4305300"/>
          <p14:tracePt t="90881" x="6562725" y="4314825"/>
          <p14:tracePt t="90983" x="6572250" y="4314825"/>
          <p14:tracePt t="91085" x="6581775" y="4314825"/>
          <p14:tracePt t="91111" x="6591300" y="4314825"/>
          <p14:tracePt t="91136" x="6610350" y="4314825"/>
          <p14:tracePt t="91150" x="6638925" y="4314825"/>
          <p14:tracePt t="91162" x="6686550" y="4324350"/>
          <p14:tracePt t="91174" x="6734175" y="4343400"/>
          <p14:tracePt t="91189" x="6762750" y="4352925"/>
          <p14:tracePt t="91203" x="6781800" y="4362450"/>
          <p14:tracePt t="91220" x="6791325" y="4362450"/>
          <p14:tracePt t="91238" x="6800850" y="4362450"/>
          <p14:tracePt t="91253" x="6810375" y="4362450"/>
          <p14:tracePt t="91302" x="6819900" y="4362450"/>
          <p14:tracePt t="91661" x="6838950" y="4362450"/>
          <p14:tracePt t="91687" x="6848475" y="4362450"/>
          <p14:tracePt t="91699" x="6877050" y="4362450"/>
          <p14:tracePt t="91713" x="6905625" y="4362450"/>
          <p14:tracePt t="91725" x="6934200" y="4362450"/>
          <p14:tracePt t="91738" x="6962775" y="4362450"/>
          <p14:tracePt t="91753" x="6991350" y="4362450"/>
          <p14:tracePt t="91769" x="7029450" y="4362450"/>
          <p14:tracePt t="91786" x="7162800" y="4352925"/>
          <p14:tracePt t="91803" x="7191375" y="4352925"/>
          <p14:tracePt t="91819" x="7219950" y="4343400"/>
          <p14:tracePt t="91835" x="7229475" y="4333875"/>
          <p14:tracePt t="91854" x="7229475" y="4324350"/>
          <p14:tracePt t="91955" x="7229475" y="4314825"/>
          <p14:tracePt t="91994" x="7229475" y="4305300"/>
          <p14:tracePt t="92072" x="7239000" y="4295775"/>
          <p14:tracePt t="92097" x="7239000" y="4286250"/>
          <p14:tracePt t="92186" x="7229475" y="4286250"/>
          <p14:tracePt t="92327" x="7229475" y="4276725"/>
          <p14:tracePt t="92467" x="7229475" y="4267200"/>
          <p14:tracePt t="92494" x="7248525" y="4267200"/>
          <p14:tracePt t="92505" x="7258050" y="4267200"/>
          <p14:tracePt t="92518" x="7267575" y="4267200"/>
          <p14:tracePt t="92530" x="7286625" y="4267200"/>
          <p14:tracePt t="92543" x="7315200" y="4267200"/>
          <p14:tracePt t="92557" x="7343775" y="4257675"/>
          <p14:tracePt t="92571" x="7372350" y="4257675"/>
          <p14:tracePt t="92585" x="7400925" y="4248150"/>
          <p14:tracePt t="92601" x="7410450" y="4238625"/>
          <p14:tracePt t="92619" x="7419975" y="4238625"/>
          <p14:tracePt t="92635" x="7429500" y="4238625"/>
          <p14:tracePt t="92672" x="7439025" y="4238625"/>
          <p14:tracePt t="92761" x="7448550" y="4238625"/>
          <p14:tracePt t="92890" x="7458075" y="4238625"/>
          <p14:tracePt t="92941" x="7458075" y="4248150"/>
          <p14:tracePt t="92953" x="7467600" y="4248150"/>
          <p14:tracePt t="93223" x="7467600" y="4257675"/>
          <p14:tracePt t="93286" x="7477125" y="4257675"/>
          <p14:tracePt t="93721" x="7477125" y="4267200"/>
          <p14:tracePt t="93797" x="7458075" y="4267200"/>
          <p14:tracePt t="94079" x="7439025" y="4267200"/>
          <p14:tracePt t="94092" x="7391400" y="4267200"/>
          <p14:tracePt t="94104" x="7077075" y="4267200"/>
          <p14:tracePt t="94116" x="5705475" y="4514850"/>
          <p14:tracePt t="94133" x="5048250" y="4610100"/>
          <p14:tracePt t="94149" x="4019550" y="4743450"/>
          <p14:tracePt t="94170" x="3495675" y="4781550"/>
          <p14:tracePt t="94183" x="3219450" y="4829175"/>
          <p14:tracePt t="94199" x="2809875" y="4829175"/>
          <p14:tracePt t="94217" x="2476500" y="4810125"/>
          <p14:tracePt t="94234" x="2371725" y="4781550"/>
          <p14:tracePt t="94249" x="2314575" y="4772025"/>
          <p14:tracePt t="94266" x="2257425" y="4752975"/>
          <p14:tracePt t="94283" x="2238375" y="4752975"/>
          <p14:tracePt t="94308" x="2228850" y="4752975"/>
          <p14:tracePt t="94334" x="2209800" y="4752975"/>
          <p14:tracePt t="94665" x="2200275" y="4752975"/>
          <p14:tracePt t="94678" x="2181225" y="4743450"/>
          <p14:tracePt t="94691" x="2162175" y="4724400"/>
          <p14:tracePt t="94704" x="2143125" y="4705350"/>
          <p14:tracePt t="94718" x="2133600" y="4676775"/>
          <p14:tracePt t="94732" x="2124075" y="4657725"/>
          <p14:tracePt t="94749" x="2114550" y="4657725"/>
          <p14:tracePt t="94765" x="2114550" y="4638675"/>
          <p14:tracePt t="94782" x="2114550" y="4629150"/>
          <p14:tracePt t="94798" x="2114550" y="4619625"/>
          <p14:tracePt t="94833" x="2133600" y="4610100"/>
          <p14:tracePt t="94844" x="2209800" y="4581525"/>
          <p14:tracePt t="94858" x="2314575" y="4514850"/>
          <p14:tracePt t="94870" x="2409825" y="4457700"/>
          <p14:tracePt t="94884" x="2514600" y="4410075"/>
          <p14:tracePt t="94898" x="2600325" y="4352925"/>
          <p14:tracePt t="94915" x="2657475" y="4324350"/>
          <p14:tracePt t="94932" x="2705100" y="4295775"/>
          <p14:tracePt t="94950" x="2724150" y="4295775"/>
          <p14:tracePt t="94965" x="2743200" y="4286250"/>
          <p14:tracePt t="94982" x="2771775" y="4276725"/>
          <p14:tracePt t="94999" x="2800350" y="4276725"/>
          <p14:tracePt t="95015" x="2828925" y="4267200"/>
          <p14:tracePt t="95031" x="2867025" y="4257675"/>
          <p14:tracePt t="95051" x="2876550" y="4248150"/>
          <p14:tracePt t="95074" x="2876550" y="4238625"/>
          <p14:tracePt t="95113" x="2876550" y="4229100"/>
          <p14:tracePt t="95140" x="2876550" y="4200525"/>
          <p14:tracePt t="95154" x="2838450" y="4152900"/>
          <p14:tracePt t="95164" x="2781300" y="4105275"/>
          <p14:tracePt t="95178" x="2724150" y="4057650"/>
          <p14:tracePt t="95192" x="2657475" y="4010025"/>
          <p14:tracePt t="95203" x="2609850" y="3981450"/>
          <p14:tracePt t="95218" x="2543175" y="3933825"/>
          <p14:tracePt t="95232" x="2495550" y="3905250"/>
          <p14:tracePt t="95248" x="2390775" y="3857625"/>
          <p14:tracePt t="95267" x="2333625" y="3848100"/>
          <p14:tracePt t="95281" x="2286000" y="3838575"/>
          <p14:tracePt t="95298" x="2200275" y="3838575"/>
          <p14:tracePt t="95315" x="2105025" y="3838575"/>
          <p14:tracePt t="95333" x="2076450" y="3838575"/>
          <p14:tracePt t="95349" x="2057400" y="3838575"/>
          <p14:tracePt t="95364" x="2028825" y="3838575"/>
          <p14:tracePt t="95384" x="2019300" y="3838575"/>
          <p14:tracePt t="95408" x="2009775" y="3857625"/>
          <p14:tracePt t="95421" x="2009775" y="3876675"/>
          <p14:tracePt t="95446" x="2000250" y="3895725"/>
          <p14:tracePt t="95458" x="1990725" y="3905250"/>
          <p14:tracePt t="95473" x="1990725" y="3924300"/>
          <p14:tracePt t="95484" x="1990725" y="3943350"/>
          <p14:tracePt t="95498" x="1990725" y="3962400"/>
          <p14:tracePt t="95514" x="1990725" y="3971925"/>
          <p14:tracePt t="95531" x="1990725" y="4010025"/>
          <p14:tracePt t="95550" x="1990725" y="4029075"/>
          <p14:tracePt t="95564" x="1990725" y="4057650"/>
          <p14:tracePt t="95581" x="1990725" y="4095750"/>
          <p14:tracePt t="95597" x="1990725" y="4162425"/>
          <p14:tracePt t="95615" x="2000250" y="4210050"/>
          <p14:tracePt t="95631" x="2019300" y="4267200"/>
          <p14:tracePt t="95647" x="2066925" y="4362450"/>
          <p14:tracePt t="95665" x="2095500" y="4410075"/>
          <p14:tracePt t="95681" x="2152650" y="4448175"/>
          <p14:tracePt t="95698" x="2286000" y="4514850"/>
          <p14:tracePt t="95717" x="2333625" y="4543425"/>
          <p14:tracePt t="95730" x="2400300" y="4572000"/>
          <p14:tracePt t="95747" x="2571750" y="4638675"/>
          <p14:tracePt t="95766" x="2638425" y="4657725"/>
          <p14:tracePt t="95781" x="2686050" y="4667250"/>
          <p14:tracePt t="95797" x="2714625" y="4667250"/>
          <p14:tracePt t="95814" x="2800350" y="4667250"/>
          <p14:tracePt t="95831" x="2857500" y="4667250"/>
          <p14:tracePt t="95847" x="2905125" y="4667250"/>
          <p14:tracePt t="95864" x="2971800" y="4667250"/>
          <p14:tracePt t="95882" x="3019425" y="4657725"/>
          <p14:tracePt t="95897" x="3057525" y="4638675"/>
          <p14:tracePt t="95914" x="3086100" y="4629150"/>
          <p14:tracePt t="95914" x="3114675" y="4619625"/>
          <p14:tracePt t="95933" x="3124200" y="4610100"/>
          <p14:tracePt t="95948" x="3133725" y="4600575"/>
          <p14:tracePt t="95971" x="3143250" y="4581525"/>
          <p14:tracePt t="95984" x="3162300" y="4552950"/>
          <p14:tracePt t="95997" x="3171825" y="4524375"/>
          <p14:tracePt t="96014" x="3190875" y="4448175"/>
          <p14:tracePt t="96031" x="3219450" y="4333875"/>
          <p14:tracePt t="96048" x="3228975" y="4295775"/>
          <p14:tracePt t="96063" x="3228975" y="4257675"/>
          <p14:tracePt t="96080" x="3228975" y="4143375"/>
          <p14:tracePt t="96099" x="3219450" y="4086225"/>
          <p14:tracePt t="96113" x="3152775" y="4029075"/>
          <p14:tracePt t="96130" x="3086100" y="3981450"/>
          <p14:tracePt t="96147" x="2962275" y="3933825"/>
          <p14:tracePt t="96166" x="2905125" y="3924300"/>
          <p14:tracePt t="96181" x="2857500" y="3914775"/>
          <p14:tracePt t="96198" x="2762250" y="3895725"/>
          <p14:tracePt t="96215" x="2724150" y="3895725"/>
          <p14:tracePt t="96231" x="2686050" y="3895725"/>
          <p14:tracePt t="96247" x="2552700" y="3895725"/>
          <p14:tracePt t="96265" x="2466975" y="3895725"/>
          <p14:tracePt t="96280" x="2390775" y="3895725"/>
          <p14:tracePt t="96297" x="2314575" y="3895725"/>
          <p14:tracePt t="96313" x="2152650" y="3943350"/>
          <p14:tracePt t="96330" x="2105025" y="3971925"/>
          <p14:tracePt t="96347" x="2066925" y="4000500"/>
          <p14:tracePt t="96363" x="2009775" y="4067175"/>
          <p14:tracePt t="96381" x="2000250" y="4086225"/>
          <p14:tracePt t="96396" x="1981200" y="4114800"/>
          <p14:tracePt t="96413" x="1971675" y="4162425"/>
          <p14:tracePt t="96433" x="1962150" y="4181475"/>
          <p14:tracePt t="96446" x="1962150" y="4210050"/>
          <p14:tracePt t="96464" x="1952625" y="4248150"/>
          <p14:tracePt t="96481" x="1952625" y="4305300"/>
          <p14:tracePt t="96498" x="1952625" y="4333875"/>
          <p14:tracePt t="96513" x="1952625" y="4343400"/>
          <p14:tracePt t="96530" x="1952625" y="4371975"/>
          <p14:tracePt t="96548" x="1952625" y="4381500"/>
          <p14:tracePt t="96563" x="1962150" y="4391025"/>
          <p14:tracePt t="96580" x="2047875" y="4429125"/>
          <p14:tracePt t="96599" x="2124075" y="4448175"/>
          <p14:tracePt t="96613" x="2219325" y="4467225"/>
          <p14:tracePt t="96629" x="2305050" y="4476750"/>
          <p14:tracePt t="96648" x="2571750" y="4495800"/>
          <p14:tracePt t="96664" x="2676525" y="4524375"/>
          <p14:tracePt t="96679" x="2819400" y="4533900"/>
          <p14:tracePt t="96696" x="2990850" y="4533900"/>
          <p14:tracePt t="96716" x="3048000" y="4533900"/>
          <p14:tracePt t="96729" x="3067050" y="4533900"/>
          <p14:tracePt t="96746" x="3105150" y="4524375"/>
          <p14:tracePt t="96764" x="3114675" y="4514850"/>
          <p14:tracePt t="96779" x="3124200" y="4505325"/>
          <p14:tracePt t="96796" x="3124200" y="4495800"/>
          <p14:tracePt t="96827" x="3133725" y="4486275"/>
          <p14:tracePt t="96853" x="3152775" y="4438650"/>
          <p14:tracePt t="96866" x="3190875" y="4343400"/>
          <p14:tracePt t="96879" x="3219450" y="4238625"/>
          <p14:tracePt t="96891" x="3238500" y="4162425"/>
          <p14:tracePt t="96904" x="3248025" y="4105275"/>
          <p14:tracePt t="96917" x="3248025" y="4057650"/>
          <p14:tracePt t="96930" x="3248025" y="4029075"/>
          <p14:tracePt t="96946" x="3248025" y="4000500"/>
          <p14:tracePt t="96962" x="3248025" y="3981450"/>
          <p14:tracePt t="96962" x="3238500" y="3971925"/>
          <p14:tracePt t="96982" x="3209925" y="3952875"/>
          <p14:tracePt t="96996" x="3162300" y="3924300"/>
          <p14:tracePt t="97013" x="3105150" y="3924300"/>
          <p14:tracePt t="97029" x="3009900" y="3905250"/>
          <p14:tracePt t="97047" x="2962275" y="3895725"/>
          <p14:tracePt t="97062" x="2924175" y="3895725"/>
          <p14:tracePt t="97079" x="2876550" y="3895725"/>
          <p14:tracePt t="97096" x="2857500" y="3895725"/>
          <p14:tracePt t="97112" x="2838450" y="3895725"/>
          <p14:tracePt t="97134" x="2838450" y="3905250"/>
          <p14:tracePt t="97148" x="2828925" y="3924300"/>
          <p14:tracePt t="97162" x="2819400" y="3933825"/>
          <p14:tracePt t="97179" x="2819400" y="3952875"/>
          <p14:tracePt t="97197" x="2790825" y="4029075"/>
          <p14:tracePt t="97213" x="2781300" y="4067175"/>
          <p14:tracePt t="97229" x="2771775" y="4105275"/>
          <p14:tracePt t="97245" x="2771775" y="4200525"/>
          <p14:tracePt t="97263" x="2771775" y="4229100"/>
          <p14:tracePt t="97279" x="2771775" y="4238625"/>
          <p14:tracePt t="97295" x="2771775" y="4267200"/>
          <p14:tracePt t="97314" x="2771775" y="4276725"/>
          <p14:tracePt t="97352" x="2781300" y="4286250"/>
          <p14:tracePt t="97365" x="2781300" y="4295775"/>
          <p14:tracePt t="97403" x="2771775" y="4295775"/>
          <p14:tracePt t="97773" x="2752725" y="4295775"/>
          <p14:tracePt t="97786" x="2733675" y="4295775"/>
          <p14:tracePt t="97799" x="2705100" y="4295775"/>
          <p14:tracePt t="97812" x="2619375" y="4305300"/>
          <p14:tracePt t="97828" x="2514600" y="4314825"/>
          <p14:tracePt t="97845" x="2428875" y="4333875"/>
          <p14:tracePt t="97845" x="2362200" y="4343400"/>
          <p14:tracePt t="97864" x="2257425" y="4371975"/>
          <p14:tracePt t="97878" x="2181225" y="4391025"/>
          <p14:tracePt t="97895" x="2124075" y="4400550"/>
          <p14:tracePt t="97911" x="2057400" y="4400550"/>
          <p14:tracePt t="97928" x="2038350" y="4410075"/>
          <p14:tracePt t="97945" x="2028825" y="4410075"/>
          <p14:tracePt t="97961" x="2009775" y="4410075"/>
          <p14:tracePt t="97979" x="2000250" y="4419600"/>
          <p14:tracePt t="97995" x="1990725" y="4419600"/>
          <p14:tracePt t="98011" x="1990725" y="4429125"/>
          <p14:tracePt t="98067" x="1990725" y="4438650"/>
          <p14:tracePt t="98106" x="1981200" y="4438650"/>
          <p14:tracePt t="98157" x="1981200" y="4448175"/>
          <p14:tracePt t="98182" x="1971675" y="4448175"/>
          <p14:tracePt t="98246" x="1981200" y="4448175"/>
          <p14:tracePt t="98694" x="1990725" y="4448175"/>
          <p14:tracePt t="98797" x="2000250" y="4448175"/>
          <p14:tracePt t="98823" x="2019300" y="4448175"/>
          <p14:tracePt t="98834" x="2057400" y="4448175"/>
          <p14:tracePt t="98848" x="2181225" y="4457700"/>
          <p14:tracePt t="98861" x="2314575" y="4486275"/>
          <p14:tracePt t="98877" x="2390775" y="4505325"/>
          <p14:tracePt t="98893" x="2514600" y="4524375"/>
          <p14:tracePt t="98913" x="2533650" y="4524375"/>
          <p14:tracePt t="98927" x="2552700" y="4524375"/>
          <p14:tracePt t="98943" x="2562225" y="4524375"/>
          <p14:tracePt t="98963" x="2571750" y="4524375"/>
          <p14:tracePt t="99064" x="2581275" y="4524375"/>
          <p14:tracePt t="99092" x="2590800" y="4524375"/>
          <p14:tracePt t="99104" x="2600325" y="4524375"/>
          <p14:tracePt t="99117" x="2628900" y="4533900"/>
          <p14:tracePt t="99129" x="2695575" y="4552950"/>
          <p14:tracePt t="99144" x="2771775" y="4572000"/>
          <p14:tracePt t="99160" x="2838450" y="4581525"/>
          <p14:tracePt t="99176" x="2886075" y="4591050"/>
          <p14:tracePt t="99194" x="2895600" y="4591050"/>
          <p14:tracePt t="99210" x="2905125" y="4591050"/>
          <p14:tracePt t="99226" x="2914650" y="4591050"/>
          <p14:tracePt t="99244" x="2924175" y="4591050"/>
          <p14:tracePt t="99308" x="2933700" y="4591050"/>
          <p14:tracePt t="99322" x="2943225" y="4591050"/>
          <p14:tracePt t="99346" x="2952750" y="4591050"/>
          <p14:tracePt t="99360" x="2971800" y="4591050"/>
          <p14:tracePt t="99385" x="2981325" y="4591050"/>
          <p14:tracePt t="99399" x="2990850" y="4591050"/>
          <p14:tracePt t="99411" x="3000375" y="4591050"/>
          <p14:tracePt t="99423" x="3009900" y="4591050"/>
          <p14:tracePt t="99462" x="3009900" y="4600575"/>
          <p14:tracePt t="99808" x="3009900" y="4610100"/>
          <p14:tracePt t="99834" x="3009900" y="4619625"/>
          <p14:tracePt t="99846" x="3000375" y="4638675"/>
          <p14:tracePt t="99859" x="2914650" y="4800600"/>
          <p14:tracePt t="99871" x="2790825" y="5029200"/>
          <p14:tracePt t="99884" x="2714625" y="5286375"/>
          <p14:tracePt t="99897" x="2676525" y="5438775"/>
          <p14:tracePt t="99911" x="2676525" y="5495925"/>
          <p14:tracePt t="99925" x="2657475" y="5524500"/>
          <p14:tracePt t="99942" x="2647950" y="5543550"/>
          <p14:tracePt t="99960" x="2638425" y="5572125"/>
          <p14:tracePt t="99976" x="2628900" y="5572125"/>
          <p14:tracePt t="99999" x="2619375" y="5572125"/>
          <p14:tracePt t="100037" x="2609850" y="5572125"/>
          <p14:tracePt t="100063" x="2600325" y="5572125"/>
          <p14:tracePt t="100114" x="2590800" y="5572125"/>
          <p14:tracePt t="100154" x="2581275" y="5572125"/>
          <p14:tracePt t="100165" x="2562225" y="5572125"/>
          <p14:tracePt t="100178" x="2543175" y="5562600"/>
          <p14:tracePt t="100192" x="2495550" y="5553075"/>
          <p14:tracePt t="100208" x="2466975" y="5524500"/>
          <p14:tracePt t="100225" x="2390775" y="5495925"/>
          <p14:tracePt t="100244" x="2381250" y="5476875"/>
          <p14:tracePt t="100258" x="2362200" y="5476875"/>
          <p14:tracePt t="100275" x="2352675" y="5467350"/>
          <p14:tracePt t="100294" x="2352675" y="5457825"/>
          <p14:tracePt t="100308" x="2362200" y="5448300"/>
          <p14:tracePt t="100383" x="2371725" y="5448300"/>
          <p14:tracePt t="100396" x="2400300" y="5448300"/>
          <p14:tracePt t="100409" x="2447925" y="5448300"/>
          <p14:tracePt t="100422" x="2543175" y="5448300"/>
          <p14:tracePt t="100434" x="2647950" y="5448300"/>
          <p14:tracePt t="100448" x="2686050" y="5448300"/>
          <p14:tracePt t="100460" x="2724150" y="5448300"/>
          <p14:tracePt t="100475" x="2743200" y="5448300"/>
          <p14:tracePt t="100492" x="2771775" y="5448300"/>
          <p14:tracePt t="100508" x="2819400" y="5448300"/>
          <p14:tracePt t="100526" x="2847975" y="5457825"/>
          <p14:tracePt t="100541" x="2876550" y="5467350"/>
          <p14:tracePt t="100558" x="2924175" y="5476875"/>
          <p14:tracePt t="100575" x="2952750" y="5476875"/>
          <p14:tracePt t="100591" x="2962275" y="5476875"/>
          <p14:tracePt t="100608" x="2990850" y="5476875"/>
          <p14:tracePt t="100625" x="3009900" y="5476875"/>
          <p14:tracePt t="100921" x="3028950" y="5476875"/>
          <p14:tracePt t="100933" x="3057525" y="5476875"/>
          <p14:tracePt t="100946" x="3095625" y="5476875"/>
          <p14:tracePt t="100960" x="3143250" y="5476875"/>
          <p14:tracePt t="100974" x="3162300" y="5476875"/>
          <p14:tracePt t="100991" x="3190875" y="5476875"/>
          <p14:tracePt t="101007" x="3248025" y="5476875"/>
          <p14:tracePt t="101026" x="3267075" y="5476875"/>
          <p14:tracePt t="101041" x="3314700" y="5476875"/>
          <p14:tracePt t="101058" x="3362325" y="5476875"/>
          <p14:tracePt t="101075" x="3371850" y="5476875"/>
          <p14:tracePt t="101100" x="3381375" y="5476875"/>
          <p14:tracePt t="101151" x="3390900" y="5476875"/>
          <p14:tracePt t="101163" x="3400425" y="5476875"/>
          <p14:tracePt t="101253" x="3419475" y="5476875"/>
          <p14:tracePt t="101317" x="3429000" y="5476875"/>
          <p14:tracePt t="101342" x="3438525" y="5476875"/>
          <p14:tracePt t="101368" x="3448050" y="5476875"/>
          <p14:tracePt t="101394" x="3457575" y="5476875"/>
          <p14:tracePt t="101406" x="3467100" y="5476875"/>
          <p14:tracePt t="101433" x="3457575" y="5476875"/>
          <p14:tracePt t="101854" x="3448050" y="5476875"/>
          <p14:tracePt t="101881" x="3438525" y="5476875"/>
          <p14:tracePt t="101893" x="3429000" y="5476875"/>
          <p14:tracePt t="101905" x="3400425" y="5476875"/>
          <p14:tracePt t="101919" x="3343275" y="5476875"/>
          <p14:tracePt t="101932" x="3228975" y="5476875"/>
          <p14:tracePt t="101943" x="3114675" y="5467350"/>
          <p14:tracePt t="101957" x="2990850" y="5457825"/>
          <p14:tracePt t="101973" x="2895600" y="5457825"/>
          <p14:tracePt t="101989" x="2724150" y="5457825"/>
          <p14:tracePt t="102009" x="2524125" y="5457825"/>
          <p14:tracePt t="102023" x="2400300" y="5457825"/>
          <p14:tracePt t="102040" x="2314575" y="5457825"/>
          <p14:tracePt t="102056" x="2171700" y="5457825"/>
          <p14:tracePt t="102073" x="2133600" y="5457825"/>
          <p14:tracePt t="102090" x="2124075" y="5457825"/>
          <p14:tracePt t="102106" x="2105025" y="5457825"/>
          <p14:tracePt t="102123" x="2095500" y="5457825"/>
          <p14:tracePt t="102139" x="2105025" y="5457825"/>
          <p14:tracePt t="102328" x="2133600" y="5457825"/>
          <p14:tracePt t="102342" x="2190750" y="5457825"/>
          <p14:tracePt t="102353" x="2324100" y="5457825"/>
          <p14:tracePt t="102366" x="2628900" y="5457825"/>
          <p14:tracePt t="102379" x="2762250" y="5457825"/>
          <p14:tracePt t="102392" x="2828925" y="5457825"/>
          <p14:tracePt t="102406" x="2914650" y="5457825"/>
          <p14:tracePt t="102422" x="3038475" y="5457825"/>
          <p14:tracePt t="102439" x="3152775" y="5486400"/>
          <p14:tracePt t="102456" x="3181350" y="5495925"/>
          <p14:tracePt t="102472" x="3200400" y="5495925"/>
          <p14:tracePt t="102489" x="3248025" y="5495925"/>
          <p14:tracePt t="102507" x="3276600" y="5495925"/>
          <p14:tracePt t="102522" x="3295650" y="5495925"/>
          <p14:tracePt t="102539" x="3314700" y="5505450"/>
          <p14:tracePt t="102558" x="3333750" y="5505450"/>
          <p14:tracePt t="102572" x="3343275" y="5505450"/>
          <p14:tracePt t="102595" x="3352800" y="5505450"/>
          <p14:tracePt t="102609" x="3362325" y="5505450"/>
          <p14:tracePt t="102623" x="3371850" y="5505450"/>
          <p14:tracePt t="102647" x="3390900" y="5514975"/>
          <p14:tracePt t="102660" x="3409950" y="5514975"/>
          <p14:tracePt t="102673" x="3438525" y="5514975"/>
          <p14:tracePt t="102688" x="3476625" y="5514975"/>
          <p14:tracePt t="102705" x="3495675" y="5524500"/>
          <p14:tracePt t="102705" x="3514725" y="5524500"/>
          <p14:tracePt t="102724" x="3543300" y="5534025"/>
          <p14:tracePt t="102738" x="3552825" y="5534025"/>
          <p14:tracePt t="102762" x="3571875" y="5534025"/>
          <p14:tracePt t="102774" x="3581400" y="5534025"/>
          <p14:tracePt t="102800" x="3590925" y="5534025"/>
          <p14:tracePt t="102826" x="3590925" y="5543550"/>
          <p14:tracePt t="103159" x="3600450" y="5543550"/>
          <p14:tracePt t="103529" x="3609975" y="5543550"/>
          <p14:tracePt t="103569" x="3629025" y="5543550"/>
          <p14:tracePt t="103581" x="3667125" y="5524500"/>
          <p14:tracePt t="103593" x="3781425" y="5486400"/>
          <p14:tracePt t="103606" x="4124325" y="5362575"/>
          <p14:tracePt t="103621" x="4524375" y="5181600"/>
          <p14:tracePt t="103637" x="4981575" y="4933950"/>
          <p14:tracePt t="103655" x="5334000" y="4572000"/>
          <p14:tracePt t="103671" x="5648325" y="4305300"/>
          <p14:tracePt t="103687" x="5781675" y="4114800"/>
          <p14:tracePt t="103704" x="5924550" y="3971925"/>
          <p14:tracePt t="103723" x="5991225" y="3933825"/>
          <p14:tracePt t="103737" x="6038850" y="3886200"/>
          <p14:tracePt t="103754" x="6067425" y="3857625"/>
          <p14:tracePt t="103774" x="6057900" y="3857625"/>
          <p14:tracePt t="103849" x="6029325" y="3857625"/>
          <p14:tracePt t="103863" x="6010275" y="3857625"/>
          <p14:tracePt t="103874" x="5991225" y="3857625"/>
          <p14:tracePt t="103888" x="5962650" y="3857625"/>
          <p14:tracePt t="103904" x="5943600" y="3857625"/>
          <p14:tracePt t="103921" x="5915025" y="3857625"/>
          <p14:tracePt t="103921" x="5876925" y="3857625"/>
          <p14:tracePt t="103940" x="5791200" y="3857625"/>
          <p14:tracePt t="103954" x="5715000" y="3857625"/>
          <p14:tracePt t="103970" x="5638800" y="3857625"/>
          <p14:tracePt t="103987" x="5457825" y="3886200"/>
          <p14:tracePt t="104004" x="5381625" y="3905250"/>
          <p14:tracePt t="104020" x="5314950" y="3924300"/>
          <p14:tracePt t="104037" x="5153025" y="3971925"/>
          <p14:tracePt t="104056" x="5095875" y="3990975"/>
          <p14:tracePt t="104070" x="5048250" y="4019550"/>
          <p14:tracePt t="104087" x="5019675" y="4057650"/>
          <p14:tracePt t="104105" x="5000625" y="4067175"/>
          <p14:tracePt t="104120" x="4991100" y="4086225"/>
          <p14:tracePt t="104137" x="4981575" y="4095750"/>
          <p14:tracePt t="104156" x="4981575" y="4105275"/>
          <p14:tracePt t="104170" x="4972050" y="4114800"/>
          <p14:tracePt t="104187" x="4962525" y="4114800"/>
          <p14:tracePt t="104203" x="4953000" y="4124325"/>
          <p14:tracePt t="104222" x="4943475" y="4133850"/>
          <p14:tracePt t="104236" x="4924425" y="4143375"/>
          <p14:tracePt t="104259" x="4895850" y="4152900"/>
          <p14:tracePt t="104273" x="4867275" y="4152900"/>
          <p14:tracePt t="104286" x="4838700" y="4162425"/>
          <p14:tracePt t="104303" x="4800600" y="4171950"/>
          <p14:tracePt t="104320" x="4648200" y="4191000"/>
          <p14:tracePt t="104337" x="4552950" y="4200525"/>
          <p14:tracePt t="104353" x="4486275" y="4219575"/>
          <p14:tracePt t="104370" x="4343400" y="4238625"/>
          <p14:tracePt t="104388" x="4286250" y="4248150"/>
          <p14:tracePt t="104403" x="4257675" y="4267200"/>
          <p14:tracePt t="104420" x="4238625" y="4267200"/>
          <p14:tracePt t="104439" x="4229100" y="4267200"/>
          <p14:tracePt t="104464" x="4229100" y="4276725"/>
          <p14:tracePt t="104527" x="4238625" y="4276725"/>
          <p14:tracePt t="104592" x="4257675" y="4276725"/>
          <p14:tracePt t="104604" x="4276725" y="4276725"/>
          <p14:tracePt t="104617" x="4362450" y="4286250"/>
          <p14:tracePt t="104630" x="4714875" y="4314825"/>
          <p14:tracePt t="104643" x="5086350" y="4362450"/>
          <p14:tracePt t="104656" x="5295900" y="4362450"/>
          <p14:tracePt t="104669" x="5419725" y="4362450"/>
          <p14:tracePt t="104686" x="5495925" y="4362450"/>
          <p14:tracePt t="104703" x="5581650" y="4362450"/>
          <p14:tracePt t="104720" x="5600700" y="4362450"/>
          <p14:tracePt t="104736" x="5610225" y="4362450"/>
          <p14:tracePt t="104753" x="5619750" y="4362450"/>
          <p14:tracePt t="104771" x="5610225" y="4362450"/>
          <p14:tracePt t="104924" x="5591175" y="4362450"/>
          <p14:tracePt t="104937" x="5581650" y="4362450"/>
          <p14:tracePt t="104963" x="5562600" y="4362450"/>
          <p14:tracePt t="104975" x="5553075" y="4362450"/>
          <p14:tracePt t="104988" x="5514975" y="4362450"/>
          <p14:tracePt t="105001" x="5448300" y="4362450"/>
          <p14:tracePt t="105013" x="5372100" y="4362450"/>
          <p14:tracePt t="105026" x="5257800" y="4362450"/>
          <p14:tracePt t="105039" x="5067300" y="4362450"/>
          <p14:tracePt t="105053" x="4953000" y="4362450"/>
          <p14:tracePt t="105069" x="4876800" y="4371975"/>
          <p14:tracePt t="105086" x="4772025" y="4371975"/>
          <p14:tracePt t="105104" x="4733925" y="4371975"/>
          <p14:tracePt t="105118" x="4714875" y="4371975"/>
          <p14:tracePt t="105136" x="4705350" y="4371975"/>
          <p14:tracePt t="105155" x="4695825" y="4371975"/>
          <p14:tracePt t="105180" x="4705350" y="4371975"/>
          <p14:tracePt t="105435" x="4724400" y="4371975"/>
          <p14:tracePt t="105461" x="4733925" y="4371975"/>
          <p14:tracePt t="105474" x="4752975" y="4371975"/>
          <p14:tracePt t="105500" x="4762500" y="4371975"/>
          <p14:tracePt t="105513" x="4772025" y="4371975"/>
          <p14:tracePt t="105524" x="4791075" y="4371975"/>
          <p14:tracePt t="105537" x="4800600" y="4371975"/>
          <p14:tracePt t="105563" x="4819650" y="4371975"/>
          <p14:tracePt t="105576" x="4829175" y="4371975"/>
          <p14:tracePt t="105589" x="4857750" y="4371975"/>
          <p14:tracePt t="105603" x="4886325" y="4371975"/>
          <p14:tracePt t="105618" x="4905375" y="4371975"/>
          <p14:tracePt t="105635" x="4933950" y="4371975"/>
          <p14:tracePt t="105654" x="4953000" y="4371975"/>
          <p14:tracePt t="105668" x="4962525" y="4371975"/>
          <p14:tracePt t="105685" x="4981575" y="4371975"/>
          <p14:tracePt t="105701" x="5010150" y="4371975"/>
          <p14:tracePt t="105718" x="5029200" y="4371975"/>
          <p14:tracePt t="105735" x="5057775" y="4371975"/>
          <p14:tracePt t="105751" x="5095875" y="4371975"/>
          <p14:tracePt t="105769" x="5105400" y="4371975"/>
          <p14:tracePt t="105785" x="5114925" y="4381500"/>
          <p14:tracePt t="105801" x="5124450" y="4391025"/>
          <p14:tracePt t="105822" x="5124450" y="4400550"/>
          <p14:tracePt t="105835" x="5124450" y="4410075"/>
          <p14:tracePt t="105851" x="5124450" y="4419600"/>
          <p14:tracePt t="105868" x="5124450" y="4486275"/>
          <p14:tracePt t="105886" x="5124450" y="4600575"/>
          <p14:tracePt t="105901" x="5124450" y="4724400"/>
          <p14:tracePt t="105918" x="5124450" y="4848225"/>
          <p14:tracePt t="105935" x="5114925" y="4876800"/>
          <p14:tracePt t="105951" x="5114925" y="4924425"/>
          <p14:tracePt t="105968" x="5105400" y="4962525"/>
          <p14:tracePt t="105986" x="5105400" y="4981575"/>
          <p14:tracePt t="106001" x="5095875" y="4991100"/>
          <p14:tracePt t="106018" x="5095875" y="5010150"/>
          <p14:tracePt t="106036" x="5086350" y="5010150"/>
          <p14:tracePt t="106370" x="5076825" y="5010150"/>
          <p14:tracePt t="106394" x="5067300" y="5010150"/>
          <p14:tracePt t="106408" x="5048250" y="5019675"/>
          <p14:tracePt t="106421" x="5029200" y="5029200"/>
          <p14:tracePt t="106433" x="4991100" y="5048250"/>
          <p14:tracePt t="106446" x="4943475" y="5067300"/>
          <p14:tracePt t="106458" x="4886325" y="5095875"/>
          <p14:tracePt t="106473" x="4857750" y="5114925"/>
          <p14:tracePt t="106485" x="4819650" y="5124450"/>
          <p14:tracePt t="106500" x="4791075" y="5133975"/>
          <p14:tracePt t="106517" x="4714875" y="5153025"/>
          <p14:tracePt t="106535" x="4686300" y="5153025"/>
          <p14:tracePt t="106550" x="4657725" y="5153025"/>
          <p14:tracePt t="106567" x="4638675" y="5153025"/>
          <p14:tracePt t="106585" x="4610100" y="5153025"/>
          <p14:tracePt t="106601" x="4600575" y="5153025"/>
          <p14:tracePt t="106617" x="4591050" y="5153025"/>
          <p14:tracePt t="106634" x="4581525" y="5153025"/>
          <p14:tracePt t="106652" x="4572000" y="5153025"/>
          <p14:tracePt t="106667" x="4562475" y="5153025"/>
          <p14:tracePt t="106689" x="4552950" y="5153025"/>
          <p14:tracePt t="106703" x="4552950" y="5162550"/>
          <p14:tracePt t="106717" x="4543425" y="5172075"/>
          <p14:tracePt t="106733" x="4533900" y="5172075"/>
          <p14:tracePt t="106750" x="4524375" y="5191125"/>
          <p14:tracePt t="106767" x="4514850" y="5200650"/>
          <p14:tracePt t="106783" x="4505325" y="5200650"/>
          <p14:tracePt t="106800" x="4495800" y="5210175"/>
          <p14:tracePt t="106817" x="4486275" y="5210175"/>
          <p14:tracePt t="106833" x="4486275" y="5219700"/>
          <p14:tracePt t="106850" x="4476750" y="5219700"/>
          <p14:tracePt t="106869" x="4467225" y="5219700"/>
          <p14:tracePt t="106894" x="4457700" y="5219700"/>
          <p14:tracePt t="106906" x="4448175" y="5219700"/>
          <p14:tracePt t="106933" x="4438650" y="5219700"/>
          <p14:tracePt t="106958" x="4429125" y="5229225"/>
          <p14:tracePt t="106971" x="4419600" y="5229225"/>
          <p14:tracePt t="106983" x="4400550" y="5229225"/>
          <p14:tracePt t="106996" x="4391025" y="5229225"/>
          <p14:tracePt t="107009" x="4381500" y="5229225"/>
          <p14:tracePt t="107021" x="4371975" y="5229225"/>
          <p14:tracePt t="107034" x="4352925" y="5238750"/>
          <p14:tracePt t="107050" x="4343400" y="5238750"/>
          <p14:tracePt t="107073" x="4352925" y="5238750"/>
          <p14:tracePt t="107623" x="4362450" y="5238750"/>
          <p14:tracePt t="107673" x="4371975" y="5238750"/>
          <p14:tracePt t="107687" x="4381500" y="5238750"/>
          <p14:tracePt t="107712" x="4391025" y="5238750"/>
          <p14:tracePt t="107738" x="4410075" y="5229225"/>
          <p14:tracePt t="107751" x="4429125" y="5219700"/>
          <p14:tracePt t="107763" x="4457700" y="5210175"/>
          <p14:tracePt t="107776" x="4495800" y="5191125"/>
          <p14:tracePt t="107788" x="4533900" y="5162550"/>
          <p14:tracePt t="107802" x="4610100" y="5114925"/>
          <p14:tracePt t="107815" x="4667250" y="5067300"/>
          <p14:tracePt t="107832" x="4733925" y="5000625"/>
          <p14:tracePt t="107849" x="4924425" y="4876800"/>
          <p14:tracePt t="107867" x="5010150" y="4819650"/>
          <p14:tracePt t="107882" x="5067300" y="4772025"/>
          <p14:tracePt t="107899" x="5095875" y="4733925"/>
          <p14:tracePt t="107899" x="5124450" y="4686300"/>
          <p14:tracePt t="107918" x="5153025" y="4667250"/>
          <p14:tracePt t="107932" x="5162550" y="4648200"/>
          <p14:tracePt t="107949" x="5172075" y="4648200"/>
          <p14:tracePt t="107965" x="5200650" y="4629150"/>
          <p14:tracePt t="107982" x="5210175" y="4619625"/>
          <p14:tracePt t="107999" x="5238750" y="4610100"/>
          <p14:tracePt t="108015" x="5257800" y="4591050"/>
          <p14:tracePt t="108033" x="5276850" y="4572000"/>
          <p14:tracePt t="108048" x="5286375" y="4562475"/>
          <p14:tracePt t="108065" x="5343525" y="4524375"/>
          <p14:tracePt t="108084" x="5372100" y="4505325"/>
          <p14:tracePt t="108098" x="5391150" y="4495800"/>
          <p14:tracePt t="108116" x="5410200" y="4476750"/>
          <p14:tracePt t="108132" x="5419725" y="4476750"/>
          <p14:tracePt t="108160" x="5419725" y="4486275"/>
          <p14:tracePt t="108877" x="5419725" y="4495800"/>
          <p14:tracePt t="108902" x="5410200" y="4505325"/>
          <p14:tracePt t="108915" x="5410200" y="4514850"/>
          <p14:tracePt t="108953" x="5400675" y="4514850"/>
          <p14:tracePt t="108965" x="5400675" y="4524375"/>
          <p14:tracePt t="108992" x="5391150" y="4524375"/>
          <p14:tracePt t="109004" x="5381625" y="4514850"/>
          <p14:tracePt t="109197" x="5381625" y="4505325"/>
          <p14:tracePt t="109249" x="5381625" y="4495800"/>
          <p14:tracePt t="109261" x="5381625" y="4486275"/>
          <p14:tracePt t="109300" x="5381625" y="4495800"/>
          <p14:tracePt t="109798" x="5381625" y="4505325"/>
          <p14:tracePt t="109823" x="5391150" y="4514850"/>
          <p14:tracePt t="109836" x="5391150" y="4524375"/>
          <p14:tracePt t="109849" x="5391150" y="4543425"/>
          <p14:tracePt t="109862" x="5391150" y="4562475"/>
          <p14:tracePt t="109874" x="5391150" y="4619625"/>
          <p14:tracePt t="109886" x="5391150" y="4752975"/>
          <p14:tracePt t="109901" x="5391150" y="4895850"/>
          <p14:tracePt t="109914" x="5391150" y="4972050"/>
          <p14:tracePt t="109929" x="5391150" y="5000625"/>
          <p14:tracePt t="109946" x="5391150" y="5019675"/>
          <p14:tracePt t="109965" x="5381625" y="5029200"/>
          <p14:tracePt t="109990" x="5372100" y="5029200"/>
          <p14:tracePt t="110014" x="5362575" y="5038725"/>
          <p14:tracePt t="110027" x="5353050" y="5038725"/>
          <p14:tracePt t="110040" x="5314950" y="5057775"/>
          <p14:tracePt t="110054" x="5267325" y="5086350"/>
          <p14:tracePt t="110066" x="5210175" y="5095875"/>
          <p14:tracePt t="110080" x="5162550" y="5114925"/>
          <p14:tracePt t="110096" x="5124450" y="5124450"/>
          <p14:tracePt t="110112" x="4991100" y="5133975"/>
          <p14:tracePt t="110133" x="4905375" y="5153025"/>
          <p14:tracePt t="110146" x="4829175" y="5172075"/>
          <p14:tracePt t="110163" x="4772025" y="5191125"/>
          <p14:tracePt t="110179" x="4648200" y="5219700"/>
          <p14:tracePt t="110196" x="4610100" y="5229225"/>
          <p14:tracePt t="110212" x="4581525" y="5229225"/>
          <p14:tracePt t="110229" x="4533900" y="5238750"/>
          <p14:tracePt t="110246" x="4505325" y="5238750"/>
          <p14:tracePt t="110262" x="4476750" y="5248275"/>
          <p14:tracePt t="110279" x="4371975" y="5267325"/>
          <p14:tracePt t="110298" x="4333875" y="5267325"/>
          <p14:tracePt t="110312" x="4305300" y="5267325"/>
          <p14:tracePt t="110329" x="4276725" y="5267325"/>
          <p14:tracePt t="110348" x="4257675" y="5267325"/>
          <p14:tracePt t="110362" x="4248150" y="5267325"/>
          <p14:tracePt t="110385" x="4238625" y="5267325"/>
          <p14:tracePt t="110399" x="4229100" y="5267325"/>
          <p14:tracePt t="110412" x="4219575" y="5267325"/>
          <p14:tracePt t="110450" x="4219575" y="5257800"/>
          <p14:tracePt t="110488" x="4229100" y="5257800"/>
          <p14:tracePt t="110743" x="4238625" y="5257800"/>
          <p14:tracePt t="110769" x="4248150" y="5248275"/>
          <p14:tracePt t="110808" x="4267200" y="5248275"/>
          <p14:tracePt t="110846" x="4276725" y="5248275"/>
          <p14:tracePt t="110859" x="4286250" y="5238750"/>
          <p14:tracePt t="110872" x="4305300" y="5238750"/>
          <p14:tracePt t="110884" x="4343400" y="5229225"/>
          <p14:tracePt t="110898" x="4371975" y="5229225"/>
          <p14:tracePt t="110912" x="4400550" y="5229225"/>
          <p14:tracePt t="110929" x="4429125" y="5219700"/>
          <p14:tracePt t="110945" x="4467225" y="5219700"/>
          <p14:tracePt t="110963" x="4486275" y="5191125"/>
          <p14:tracePt t="110978" x="4505325" y="5181600"/>
          <p14:tracePt t="110995" x="4514850" y="5172075"/>
          <p14:tracePt t="111014" x="4514850" y="5162550"/>
          <p14:tracePt t="111038" x="4524375" y="5153025"/>
          <p14:tracePt t="111128" x="4533900" y="5153025"/>
          <p14:tracePt t="111204" x="4543425" y="5153025"/>
          <p14:tracePt t="111230" x="4562475" y="5153025"/>
          <p14:tracePt t="111243" x="4572000" y="5153025"/>
          <p14:tracePt t="111256" x="4591050" y="5153025"/>
          <p14:tracePt t="111269" x="4600575" y="5153025"/>
          <p14:tracePt t="111281" x="4619625" y="5153025"/>
          <p14:tracePt t="111295" x="4629150" y="5153025"/>
          <p14:tracePt t="111320" x="4638675" y="5153025"/>
          <p14:tracePt t="111383" x="4648200" y="5153025"/>
          <p14:tracePt t="111422" x="4657725" y="5153025"/>
          <p14:tracePt t="111434" x="4667250" y="5153025"/>
          <p14:tracePt t="111448" x="4676775" y="5153025"/>
          <p14:tracePt t="111461" x="4686300" y="5153025"/>
          <p14:tracePt t="111477" x="4695825" y="5181600"/>
          <p14:tracePt t="111494" x="4705350" y="5200650"/>
          <p14:tracePt t="111512" x="4705350" y="5210175"/>
          <p14:tracePt t="111589" x="4714875" y="5210175"/>
          <p14:tracePt t="111601" x="4724400" y="5210175"/>
          <p14:tracePt t="111652" x="4733925" y="5210175"/>
          <p14:tracePt t="111664" x="4743450" y="5210175"/>
          <p14:tracePt t="111703" x="4752975" y="5210175"/>
          <p14:tracePt t="111972" x="4762500" y="5210175"/>
          <p14:tracePt t="112010" x="4772025" y="5210175"/>
          <p14:tracePt t="112022" x="4791075" y="5210175"/>
          <p14:tracePt t="112035" x="4819650" y="5210175"/>
          <p14:tracePt t="112049" x="4848225" y="5210175"/>
          <p14:tracePt t="112062" x="4867275" y="5210175"/>
          <p14:tracePt t="112077" x="4886325" y="5210175"/>
          <p14:tracePt t="112093" x="4905375" y="5210175"/>
          <p14:tracePt t="112113" x="4914900" y="5210175"/>
          <p14:tracePt t="112355" x="4914900" y="5219700"/>
          <p14:tracePt t="112393" x="4924425" y="5219700"/>
          <p14:tracePt t="112406" x="4924425" y="5229225"/>
          <p14:tracePt t="112419" x="4943475" y="5238750"/>
          <p14:tracePt t="112431" x="4953000" y="5238750"/>
          <p14:tracePt t="112445" x="4962525" y="5238750"/>
          <p14:tracePt t="112460" x="4972050" y="5248275"/>
          <p14:tracePt t="112476" x="4981575" y="5248275"/>
          <p14:tracePt t="112493" x="5000625" y="5248275"/>
          <p14:tracePt t="112510" x="5000625" y="5257800"/>
          <p14:tracePt t="112527" x="5010150" y="5257800"/>
          <p14:tracePt t="112543" x="5029200" y="5267325"/>
          <p14:tracePt t="112560" x="5038725" y="5267325"/>
          <p14:tracePt t="112585" x="5048250" y="5267325"/>
          <p14:tracePt t="112599" x="5048250" y="5276850"/>
          <p14:tracePt t="112612" x="5057775" y="5276850"/>
          <p14:tracePt t="112626" x="5067300" y="5276850"/>
          <p14:tracePt t="112663" x="5076825" y="5276850"/>
          <p14:tracePt t="112778" x="5086350" y="5276850"/>
          <p14:tracePt t="112803" x="5095875" y="5276850"/>
          <p14:tracePt t="112892" x="5105400" y="5276850"/>
          <p14:tracePt t="112969" x="5114925" y="5276850"/>
          <p14:tracePt t="112981" x="5133975" y="5286375"/>
          <p14:tracePt t="112994" x="5172075" y="5286375"/>
          <p14:tracePt t="113008" x="5200650" y="5295900"/>
          <p14:tracePt t="113020" x="5229225" y="5305425"/>
          <p14:tracePt t="113033" x="5248275" y="5305425"/>
          <p14:tracePt t="113046" x="5257800" y="5305425"/>
          <p14:tracePt t="113060" x="5276850" y="5305425"/>
          <p14:tracePt t="113075" x="5295900" y="5314950"/>
          <p14:tracePt t="113092" x="5324475" y="5314950"/>
          <p14:tracePt t="113111" x="5334000" y="5314950"/>
          <p14:tracePt t="113148" x="5343525" y="5314950"/>
          <p14:tracePt t="113571" x="5353050" y="5314950"/>
          <p14:tracePt t="113596" x="5381625" y="5314950"/>
          <p14:tracePt t="113608" x="5419725" y="5314950"/>
          <p14:tracePt t="113622" x="5553075" y="5314950"/>
          <p14:tracePt t="113634" x="5676900" y="5314950"/>
          <p14:tracePt t="113646" x="5753100" y="5314950"/>
          <p14:tracePt t="113660" x="5772150" y="5305425"/>
          <p14:tracePt t="113675" x="5781675" y="5295900"/>
          <p14:tracePt t="113691" x="5791200" y="5295900"/>
          <p14:tracePt t="113708" x="5800725" y="5295900"/>
          <p14:tracePt t="113724" x="5810250" y="5295900"/>
          <p14:tracePt t="113839" x="5829300" y="5295900"/>
          <p14:tracePt t="113864" x="5838825" y="5295900"/>
          <p14:tracePt t="113878" x="5867400" y="5295900"/>
          <p14:tracePt t="113890" x="5886450" y="5295900"/>
          <p14:tracePt t="113903" x="5905500" y="5286375"/>
          <p14:tracePt t="113916" x="5924550" y="5286375"/>
          <p14:tracePt t="113929" x="5934075" y="5276850"/>
          <p14:tracePt t="113942" x="5953125" y="5276850"/>
          <p14:tracePt t="113957" x="5962650" y="5276850"/>
          <p14:tracePt t="113975" x="5981700" y="5276850"/>
          <p14:tracePt t="113993" x="6000750" y="5276850"/>
          <p14:tracePt t="114008" x="6019800" y="5276850"/>
          <p14:tracePt t="114025" x="6038850" y="5276850"/>
          <p14:tracePt t="114041" x="6086475" y="5276850"/>
          <p14:tracePt t="114058" x="6105525" y="5276850"/>
          <p14:tracePt t="114074" x="6115050" y="5276850"/>
          <p14:tracePt t="114094" x="6124575" y="5276850"/>
          <p14:tracePt t="114121" x="6124575" y="5267325"/>
          <p14:tracePt t="114211" x="6134100" y="5267325"/>
          <p14:tracePt t="114734" x="6143625" y="5267325"/>
          <p14:tracePt t="114747" x="6153150" y="5267325"/>
          <p14:tracePt t="114760" x="6172200" y="5267325"/>
          <p14:tracePt t="114785" x="6181725" y="5267325"/>
          <p14:tracePt t="114798" x="6200775" y="5267325"/>
          <p14:tracePt t="114811" x="6229350" y="5267325"/>
          <p14:tracePt t="114824" x="6257925" y="5257800"/>
          <p14:tracePt t="114840" x="6276975" y="5257800"/>
          <p14:tracePt t="114856" x="6315075" y="5248275"/>
          <p14:tracePt t="114875" x="6315075" y="5238750"/>
          <p14:tracePt t="114890" x="6324600" y="5238750"/>
          <p14:tracePt t="114906" x="6334125" y="5238750"/>
          <p14:tracePt t="114926" x="6343650" y="5238750"/>
          <p14:tracePt t="114952" x="6353175" y="5238750"/>
          <p14:tracePt t="114965" x="6353175" y="5229225"/>
          <p14:tracePt t="114977" x="6362700" y="5229225"/>
          <p14:tracePt t="114991" x="6381750" y="5229225"/>
          <p14:tracePt t="115016" x="6391275" y="5229225"/>
          <p14:tracePt t="115029" x="6400800" y="5229225"/>
          <p14:tracePt t="115041" x="6410325" y="5229225"/>
          <p14:tracePt t="115056" x="6429375" y="5229225"/>
          <p14:tracePt t="115073" x="6448425" y="5219700"/>
          <p14:tracePt t="115093" x="6457950" y="5219700"/>
          <p14:tracePt t="115119" x="6467475" y="5210175"/>
          <p14:tracePt t="115132" x="6477000" y="5200650"/>
          <p14:tracePt t="115156" x="6486525" y="5200650"/>
          <p14:tracePt t="115170" x="6505575" y="5200650"/>
          <p14:tracePt t="115182" x="6524625" y="5191125"/>
          <p14:tracePt t="115208" x="6543675" y="5181600"/>
          <p14:tracePt t="115221" x="6553200" y="5181600"/>
          <p14:tracePt t="115233" x="6562725" y="5181600"/>
          <p14:tracePt t="115246" x="6581775" y="5181600"/>
          <p14:tracePt t="115259" x="6600825" y="5172075"/>
          <p14:tracePt t="115273" x="6610350" y="5172075"/>
          <p14:tracePt t="115289" x="6619875" y="5172075"/>
          <p14:tracePt t="115306" x="6629400" y="5162550"/>
          <p14:tracePt t="115324" x="6638925" y="5162550"/>
          <p14:tracePt t="115339" x="6648450" y="5162550"/>
          <p14:tracePt t="115361" x="6657975" y="5162550"/>
          <p14:tracePt t="115374" x="6667500" y="5162550"/>
          <p14:tracePt t="115400" x="6677025" y="5162550"/>
          <p14:tracePt t="115411" x="6686550" y="5162550"/>
          <p14:tracePt t="115425" x="6696075" y="5153025"/>
          <p14:tracePt t="115439" x="6705600" y="5153025"/>
          <p14:tracePt t="115456" x="6715125" y="5153025"/>
          <p14:tracePt t="115472" x="6724650" y="5153025"/>
          <p14:tracePt t="115514" x="6724650" y="5162550"/>
          <p14:tracePt t="115772" x="6724650" y="5172075"/>
          <p14:tracePt t="115809" x="6724650" y="5181600"/>
          <p14:tracePt t="115823" x="6724650" y="5191125"/>
          <p14:tracePt t="115885" x="6724650" y="5200650"/>
          <p14:tracePt t="115911" x="6724650" y="5210175"/>
          <p14:tracePt t="115924" x="6724650" y="5219700"/>
          <p14:tracePt t="115948" x="6724650" y="5229225"/>
          <p14:tracePt t="115974" x="6724650" y="5238750"/>
          <p14:tracePt t="116001" x="6724650" y="5248275"/>
          <p14:tracePt t="116025" x="6734175" y="5248275"/>
          <p14:tracePt t="116063" x="6743700" y="5248275"/>
          <p14:tracePt t="116129" x="6753225" y="5248275"/>
          <p14:tracePt t="116155" x="6762750" y="5248275"/>
          <p14:tracePt t="116218" x="6772275" y="5248275"/>
          <p14:tracePt t="116256" x="6781800" y="5248275"/>
          <p14:tracePt t="116294" x="6791325" y="5248275"/>
          <p14:tracePt t="116320" x="6800850" y="5248275"/>
          <p14:tracePt t="116448" x="6829425" y="5248275"/>
          <p14:tracePt t="116462" x="6848475" y="5248275"/>
          <p14:tracePt t="116474" x="6915150" y="5248275"/>
          <p14:tracePt t="116486" x="6953250" y="5248275"/>
          <p14:tracePt t="116500" x="6991350" y="5248275"/>
          <p14:tracePt t="116513" x="7038975" y="5248275"/>
          <p14:tracePt t="116524" x="7105650" y="5248275"/>
          <p14:tracePt t="116538" x="7143750" y="5248275"/>
          <p14:tracePt t="116554" x="7172325" y="5248275"/>
          <p14:tracePt t="116571" x="7181850" y="5248275"/>
          <p14:tracePt t="116571" x="7200900" y="5248275"/>
          <p14:tracePt t="116591" x="7210425" y="5248275"/>
          <p14:tracePt t="116614" x="7219950" y="5248275"/>
          <p14:tracePt t="116871" x="7229475" y="5248275"/>
          <p14:tracePt t="116884" x="7239000" y="5248275"/>
          <p14:tracePt t="116897" x="7267575" y="5248275"/>
          <p14:tracePt t="116910" x="7315200" y="5248275"/>
          <p14:tracePt t="116923" x="7391400" y="5248275"/>
          <p14:tracePt t="116937" x="7439025" y="5248275"/>
          <p14:tracePt t="116954" x="7477125" y="5248275"/>
          <p14:tracePt t="116971" x="7534275" y="5248275"/>
          <p14:tracePt t="116988" x="7553325" y="5248275"/>
          <p14:tracePt t="117004" x="7562850" y="5248275"/>
          <p14:tracePt t="117021" x="7581900" y="5248275"/>
          <p14:tracePt t="117038" x="7600950" y="5248275"/>
          <p14:tracePt t="117869" x="7629525" y="5248275"/>
          <p14:tracePt t="117882" x="7734300" y="5267325"/>
          <p14:tracePt t="117894" x="7858125" y="5334000"/>
          <p14:tracePt t="117907" x="7915275" y="5372100"/>
          <p14:tracePt t="117920" x="7943850" y="5400675"/>
          <p14:tracePt t="117936" x="7962900" y="5410200"/>
          <p14:tracePt t="117953" x="7981950" y="5419725"/>
          <p14:tracePt t="117971" x="7991475" y="5419725"/>
          <p14:tracePt t="117986" x="7991475" y="5429250"/>
          <p14:tracePt t="118002" x="7981950" y="5429250"/>
          <p14:tracePt t="118368" x="7943850" y="5429250"/>
          <p14:tracePt t="118380" x="7734300" y="5343525"/>
          <p14:tracePt t="118393" x="6276975" y="5000625"/>
          <p14:tracePt t="118405" x="4895850" y="4781550"/>
          <p14:tracePt t="118420" x="4086225" y="4629150"/>
          <p14:tracePt t="118435" x="3552825" y="4514850"/>
          <p14:tracePt t="118452" x="2047875" y="4210050"/>
          <p14:tracePt t="118472" x="1581150" y="4057650"/>
          <p14:tracePt t="118485" x="1200150" y="3819525"/>
          <p14:tracePt t="118502" x="828675" y="3533775"/>
          <p14:tracePt t="118502" x="666750" y="3333750"/>
          <p14:tracePt t="118521" x="571500" y="3200400"/>
          <p14:tracePt t="118536" x="533400" y="3143250"/>
          <p14:tracePt t="118552" x="504825" y="3114675"/>
          <p14:tracePt t="118568" x="466725" y="3076575"/>
          <p14:tracePt t="118587" x="466725" y="3067050"/>
          <p14:tracePt t="118602" x="419100" y="3019425"/>
          <p14:tracePt t="118854" x="228600" y="2847975"/>
          <p14:tracePt t="118867" x="0" y="2295525"/>
          <p14:tracePt t="118879" x="0" y="1866900"/>
          <p14:tracePt t="118892" x="0" y="1333500"/>
          <p14:tracePt t="118904" x="0" y="923925"/>
          <p14:tracePt t="118918" x="0" y="428625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097280" y="6356350"/>
            <a:ext cx="9692640" cy="365125"/>
          </a:xfrm>
        </p:spPr>
        <p:txBody>
          <a:bodyPr/>
          <a:lstStyle/>
          <a:p>
            <a:r>
              <a:rPr lang="fr-FR" smtClean="0"/>
              <a:t>Module : Théoriie du sIgnal,                                                                                                                                                            Enseignante : Dr. Soraya Zehani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BCA2-9210-444E-8D52-5A49E49950AE}" type="slidenum">
              <a:rPr lang="fr-FR" smtClean="0"/>
              <a:t>4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" y="0"/>
            <a:ext cx="12192000" cy="7078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1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TD2</a:t>
            </a:r>
            <a:r>
              <a:rPr kumimoji="0" lang="fr-FR" sz="20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r>
              <a:rPr kumimoji="0" lang="fr-FR" sz="20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Analyse de Fourier :  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Exercice 2:</a:t>
            </a:r>
            <a:r>
              <a:rPr kumimoji="0" lang="fr-FR" sz="20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20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Série de Fourier complexe </a:t>
            </a:r>
            <a:r>
              <a:rPr kumimoji="0" lang="fr-FR" sz="2000" b="1" i="1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fr-FR" sz="2000" b="1" i="1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SFC</a:t>
            </a:r>
            <a:r>
              <a:rPr kumimoji="0" lang="fr-FR" sz="2000" b="1" i="1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kumimoji="0" lang="fr-FR" sz="20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fr-FR" sz="2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fr-FR" sz="2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801554" y="3460378"/>
                <a:ext cx="3947171" cy="974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𝑿</m:t>
                          </m:r>
                        </m:e>
                        <m:sub>
                          <m:r>
                            <a:rPr lang="fr-FR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𝑬</m:t>
                          </m:r>
                        </m:num>
                        <m:den>
                          <m:r>
                            <a:rPr lang="fr-FR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fr-FR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𝒋𝒏</m:t>
                          </m:r>
                          <m:r>
                            <a:rPr lang="fr-FR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𝝅</m:t>
                          </m:r>
                        </m:den>
                      </m:f>
                      <m:sSup>
                        <m:sSupPr>
                          <m:ctrlPr>
                            <a:rPr lang="fr-FR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fr-FR" sz="2800" dirty="0">
                              <a:solidFill>
                                <a:srgbClr val="FF0000"/>
                              </a:solidFill>
                            </a:rPr>
                            <m:t>(</m:t>
                          </m:r>
                          <m:sSup>
                            <m:sSupPr>
                              <m:ctrlPr>
                                <a:rPr lang="fr-FR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fr-FR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𝒋</m:t>
                              </m:r>
                              <m:r>
                                <a:rPr lang="fr-FR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𝝅</m:t>
                              </m:r>
                              <m:r>
                                <a:rPr lang="fr-FR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𝒏</m:t>
                              </m:r>
                            </m:sup>
                          </m:sSup>
                          <m:r>
                            <a:rPr lang="fr-FR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fr-FR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m:rPr>
                              <m:nor/>
                            </m:rPr>
                            <a:rPr lang="fr-FR" sz="2800" dirty="0">
                              <a:solidFill>
                                <a:srgbClr val="FF0000"/>
                              </a:solidFill>
                            </a:rPr>
                            <m:t>)</m:t>
                          </m:r>
                        </m:e>
                        <m:sup>
                          <m:r>
                            <a:rPr lang="fr-FR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1554" y="3460378"/>
                <a:ext cx="3947171" cy="9744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574953" y="4976287"/>
                <a:ext cx="9273051" cy="14760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d>
                        <m:dPr>
                          <m:ctrlPr>
                            <a:rPr lang="fr-FR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</m:d>
                      <m:r>
                        <a:rPr lang="fr-FR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fr-FR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fr-FR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  <m:r>
                            <a:rPr lang="fr-FR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fr-FR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+∞</m:t>
                          </m:r>
                        </m:sup>
                        <m:e>
                          <m:sSub>
                            <m:sSubPr>
                              <m:ctrlPr>
                                <a:rPr lang="fr-FR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fr-FR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</m:sub>
                          </m:sSub>
                          <m:sSup>
                            <m:sSupPr>
                              <m:ctrlPr>
                                <a:rPr lang="fr-FR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fr-FR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𝒋</m:t>
                              </m:r>
                              <m:r>
                                <a:rPr lang="fr-FR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fr-FR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  <m:r>
                                <a:rPr lang="fr-FR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sSub>
                                <m:sSubPr>
                                  <m:ctrlPr>
                                    <a:rPr lang="fr-FR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fr-FR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fr-FR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sup>
                          </m:sSup>
                          <m:r>
                            <a:rPr lang="fr-FR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ctrlPr>
                                <a:rPr lang="fr-FR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fr-FR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fr-FR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=−∞</m:t>
                              </m:r>
                            </m:sub>
                            <m:sup>
                              <m:r>
                                <a:rPr lang="fr-FR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fr-FR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∞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sz="2800" b="1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800" b="1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𝑬</m:t>
                                  </m:r>
                                </m:num>
                                <m:den>
                                  <m:r>
                                    <a:rPr lang="fr-FR" sz="2800" b="1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  <m:r>
                                    <a:rPr lang="fr-FR" sz="2800" b="1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𝒋𝒏</m:t>
                                  </m:r>
                                  <m:r>
                                    <a:rPr lang="fr-FR" sz="2800" b="1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𝝅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fr-FR" sz="2800" b="1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fr-FR" sz="2800" dirty="0">
                                      <a:solidFill>
                                        <a:schemeClr val="accent5"/>
                                      </a:solidFill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fr-FR" sz="2800" b="1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2800" b="1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𝒆</m:t>
                                      </m:r>
                                    </m:e>
                                    <m:sup>
                                      <m:r>
                                        <a:rPr lang="en-US" sz="2800" b="1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−</m:t>
                                      </m:r>
                                      <m:r>
                                        <a:rPr lang="fr-FR" sz="2800" b="1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𝒋</m:t>
                                      </m:r>
                                      <m:r>
                                        <a:rPr lang="fr-FR" sz="2800" b="1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𝝅</m:t>
                                      </m:r>
                                      <m:r>
                                        <a:rPr lang="fr-FR" sz="2800" b="1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𝒏</m:t>
                                      </m:r>
                                    </m:sup>
                                  </m:sSup>
                                  <m:r>
                                    <a:rPr lang="fr-FR" sz="2800" b="1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r>
                                    <a:rPr lang="fr-FR" sz="2800" b="1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𝟏</m:t>
                                  </m:r>
                                  <m:r>
                                    <m:rPr>
                                      <m:nor/>
                                    </m:rPr>
                                    <a:rPr lang="fr-FR" sz="2800" dirty="0">
                                      <a:solidFill>
                                        <a:schemeClr val="accent5"/>
                                      </a:solidFill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fr-FR" sz="2800" b="1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  <m:sSup>
                        <m:sSupPr>
                          <m:ctrlPr>
                            <a:rPr lang="fr-FR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fr-FR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𝒋</m:t>
                          </m:r>
                          <m:r>
                            <a:rPr lang="fr-FR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fr-FR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𝝅</m:t>
                          </m:r>
                          <m:r>
                            <a:rPr lang="fr-FR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𝒏𝒇𝒕</m:t>
                          </m:r>
                        </m:sup>
                      </m:sSup>
                    </m:oMath>
                  </m:oMathPara>
                </a14:m>
                <a:endParaRPr lang="fr-FR" sz="28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953" y="4976287"/>
                <a:ext cx="9273051" cy="147604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006949" y="1614622"/>
                <a:ext cx="5830955" cy="713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4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𝑬</m:t>
                        </m:r>
                      </m:num>
                      <m:den>
                        <m:r>
                          <a:rPr lang="fr-F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𝑻</m:t>
                        </m:r>
                      </m:den>
                    </m:f>
                    <m:r>
                      <m:rPr>
                        <m:nor/>
                      </m:rPr>
                      <a:rPr lang="fr-FR" sz="2400" dirty="0"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f>
                      <m:fPr>
                        <m:ctrlPr>
                          <a:rPr lang="fr-FR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fr-FR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𝒋</m:t>
                        </m:r>
                        <m:r>
                          <a:rPr lang="fr-FR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fr-FR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𝝅</m:t>
                        </m:r>
                        <m:r>
                          <a:rPr lang="fr-F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𝒇</m:t>
                        </m:r>
                        <m:r>
                          <a:rPr lang="fr-FR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den>
                    </m:f>
                    <m:r>
                      <m:rPr>
                        <m:nor/>
                      </m:rPr>
                      <a:rPr lang="fr-FR" sz="2400" dirty="0"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  <m:d>
                      <m:dPr>
                        <m:begChr m:val="["/>
                        <m:endChr m:val="]"/>
                        <m:ctrlPr>
                          <a:rPr lang="fr-FR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sSup>
                          <m:sSupPr>
                            <m:ctrlPr>
                              <a:rPr lang="fr-FR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fr-FR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fr-FR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𝒋</m:t>
                            </m:r>
                            <m:r>
                              <a:rPr lang="fr-FR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𝝅</m:t>
                            </m:r>
                            <m:r>
                              <a:rPr lang="fr-FR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𝒏</m:t>
                            </m:r>
                          </m:sup>
                        </m:sSup>
                        <m:r>
                          <a:rPr lang="fr-FR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fr-FR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fr-FR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fr-FR" sz="24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2400" b="1" dirty="0"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sSup>
                          <m:sSupPr>
                            <m:ctrlPr>
                              <a:rPr lang="fr-FR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fr-FR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𝒋</m:t>
                            </m:r>
                            <m:r>
                              <a:rPr lang="fr-FR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  <m:r>
                              <a:rPr lang="fr-FR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𝝅</m:t>
                            </m:r>
                            <m:r>
                              <a:rPr lang="fr-FR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𝒏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fr-FR" sz="24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− </m:t>
                        </m:r>
                        <m:sSup>
                          <m:sSupPr>
                            <m:ctrlPr>
                              <a:rPr lang="fr-FR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fr-FR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𝒋</m:t>
                            </m:r>
                            <m:r>
                              <a:rPr lang="fr-FR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𝝅</m:t>
                            </m:r>
                            <m:r>
                              <a:rPr lang="fr-FR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𝒏</m:t>
                            </m:r>
                          </m:sup>
                        </m:sSup>
                      </m:e>
                    </m:d>
                  </m:oMath>
                </a14:m>
                <a:endParaRPr lang="fr-FR" sz="24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6949" y="1614622"/>
                <a:ext cx="5830955" cy="713785"/>
              </a:xfrm>
              <a:prstGeom prst="rect">
                <a:avLst/>
              </a:prstGeom>
              <a:blipFill rotWithShape="0">
                <a:blip r:embed="rId6"/>
                <a:stretch>
                  <a:fillRect l="-1567" b="-17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054387" y="2479945"/>
                <a:ext cx="8735533" cy="12975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400" dirty="0" smtClean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𝑬</m:t>
                        </m:r>
                      </m:num>
                      <m:den>
                        <m:r>
                          <a:rPr lang="fr-FR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𝑻</m:t>
                        </m:r>
                      </m:den>
                    </m:f>
                    <m:r>
                      <m:rPr>
                        <m:nor/>
                      </m:rPr>
                      <a:rPr lang="fr-FR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f>
                      <m:fPr>
                        <m:ctrlPr>
                          <a:rPr lang="fr-FR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fr-FR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𝒋</m:t>
                        </m:r>
                        <m:r>
                          <a:rPr lang="fr-FR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fr-FR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𝝅</m:t>
                        </m:r>
                        <m:r>
                          <a:rPr lang="fr-FR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𝒇</m:t>
                        </m:r>
                        <m:r>
                          <a:rPr lang="fr-FR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den>
                    </m:f>
                    <m:r>
                      <m:rPr>
                        <m:nor/>
                      </m:rPr>
                      <a:rPr lang="fr-FR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  <m:d>
                      <m:dPr>
                        <m:begChr m:val="["/>
                        <m:endChr m:val="]"/>
                        <m:ctrlPr>
                          <a:rPr lang="fr-FR" sz="2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fr-FR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𝒋</m:t>
                            </m:r>
                            <m:r>
                              <a:rPr lang="fr-FR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  <m:r>
                              <a:rPr lang="fr-FR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𝝅</m:t>
                            </m:r>
                            <m:r>
                              <a:rPr lang="fr-FR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𝒏</m:t>
                            </m:r>
                          </m:sup>
                        </m:sSup>
                        <m:sSup>
                          <m:sSupPr>
                            <m:ctrlPr>
                              <a:rPr lang="fr-FR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fr-FR" sz="2800" b="1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  <m:r>
                              <a:rPr lang="fr-FR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fr-FR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𝒋</m:t>
                            </m:r>
                            <m:r>
                              <a:rPr lang="fr-FR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𝝅</m:t>
                            </m:r>
                            <m:r>
                              <a:rPr lang="fr-FR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𝒏</m:t>
                            </m:r>
                          </m:sup>
                        </m:sSup>
                        <m:r>
                          <a:rPr lang="fr-FR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fr-FR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e>
                    </m:d>
                    <m:r>
                      <a:rPr lang="fr-FR" sz="2800" b="1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𝑬</m:t>
                        </m:r>
                      </m:num>
                      <m:den>
                        <m:r>
                          <a:rPr lang="fr-FR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𝒋</m:t>
                        </m:r>
                        <m:r>
                          <a:rPr lang="fr-FR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fr-FR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𝝅</m:t>
                        </m:r>
                        <m:r>
                          <a:rPr lang="fr-FR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fr-FR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fr-FR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𝒋</m:t>
                            </m:r>
                            <m:r>
                              <a:rPr lang="fr-FR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  <m:r>
                              <a:rPr lang="fr-FR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𝝅</m:t>
                            </m:r>
                            <m:r>
                              <a:rPr lang="fr-FR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𝒏</m:t>
                            </m:r>
                          </m:sup>
                        </m:sSup>
                        <m:sSup>
                          <m:sSupPr>
                            <m:ctrlPr>
                              <a:rPr lang="fr-FR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fr-FR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  <m:r>
                              <a:rPr lang="fr-FR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fr-FR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𝒋</m:t>
                            </m:r>
                            <m:r>
                              <a:rPr lang="fr-FR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𝝅</m:t>
                            </m:r>
                            <m:r>
                              <a:rPr lang="fr-FR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𝒏</m:t>
                            </m:r>
                          </m:sup>
                        </m:sSup>
                        <m:r>
                          <a:rPr lang="fr-FR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fr-FR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e>
                    </m:d>
                  </m:oMath>
                </a14:m>
                <a:endParaRPr lang="fr-FR" sz="24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fr-FR" sz="24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387" y="2479945"/>
                <a:ext cx="8735533" cy="1297599"/>
              </a:xfrm>
              <a:prstGeom prst="rect">
                <a:avLst/>
              </a:prstGeom>
              <a:blipFill rotWithShape="0">
                <a:blip r:embed="rId7"/>
                <a:stretch>
                  <a:fillRect l="-10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347612" y="619261"/>
                <a:ext cx="6582123" cy="10066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𝑿</m:t>
                          </m:r>
                        </m:e>
                        <m:sub>
                          <m:r>
                            <a:rPr lang="fr-FR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𝑬</m:t>
                          </m:r>
                        </m:num>
                        <m:den>
                          <m:r>
                            <a:rPr lang="fr-F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𝑻</m:t>
                          </m:r>
                        </m:den>
                      </m:f>
                      <m:r>
                        <m:rPr>
                          <m:nor/>
                        </m:rPr>
                        <a:rPr lang="fr-FR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(</m:t>
                      </m:r>
                      <m:f>
                        <m:fPr>
                          <m:ctrlPr>
                            <a:rPr lang="fr-FR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24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fr-FR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fr-FR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𝒋</m:t>
                          </m:r>
                          <m:r>
                            <a:rPr lang="fr-FR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fr-FR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𝝅</m:t>
                          </m:r>
                          <m:r>
                            <a:rPr lang="fr-FR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𝒇</m:t>
                          </m:r>
                          <m:r>
                            <a:rPr lang="fr-FR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</m:den>
                      </m:f>
                      <m:r>
                        <m:rPr>
                          <m:nor/>
                        </m:rPr>
                        <a:rPr lang="fr-FR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fr-FR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fr-FR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𝒋</m:t>
                              </m:r>
                              <m:r>
                                <a:rPr lang="fr-FR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𝝅</m:t>
                              </m:r>
                              <m:r>
                                <a:rPr lang="fr-FR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𝒏</m:t>
                              </m:r>
                            </m:sup>
                          </m:sSup>
                          <m:r>
                            <a:rPr lang="fr-FR" sz="24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fr-FR" sz="24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fr-FR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fr-FR" sz="24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fr-FR" sz="2400" b="1" dirty="0"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fr-FR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fr-FR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𝒋</m:t>
                              </m:r>
                              <m:r>
                                <a:rPr lang="fr-FR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  <m:r>
                                <a:rPr lang="fr-FR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𝝅</m:t>
                              </m:r>
                              <m:r>
                                <a:rPr lang="fr-FR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𝒏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fr-FR" sz="24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fr-FR" sz="2400" b="0" i="0" dirty="0" smtClean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 </m:t>
                          </m:r>
                          <m:sSup>
                            <m:sSupPr>
                              <m:ctrlPr>
                                <a:rPr lang="fr-FR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fr-FR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𝒋</m:t>
                              </m:r>
                              <m:r>
                                <a:rPr lang="fr-FR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𝝅</m:t>
                              </m:r>
                              <m:r>
                                <a:rPr lang="fr-FR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𝒏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fr-FR" sz="24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fr-FR" sz="24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612" y="619261"/>
                <a:ext cx="6582123" cy="100668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17412" y="4536868"/>
                <a:ext cx="713836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0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Et enfin , on peut écrire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d>
                      <m:dPr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fr-FR" sz="20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sous la forme de la </a:t>
                </a:r>
                <a:r>
                  <a:rPr lang="fr-FR" sz="20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SFC</a:t>
                </a:r>
                <a:r>
                  <a:rPr lang="fr-FR" sz="20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comme :   </a:t>
                </a:r>
                <a:endParaRPr lang="fr-FR" sz="20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12" y="4536868"/>
                <a:ext cx="7138364" cy="400110"/>
              </a:xfrm>
              <a:prstGeom prst="rect">
                <a:avLst/>
              </a:prstGeom>
              <a:blipFill rotWithShape="0">
                <a:blip r:embed="rId9"/>
                <a:stretch>
                  <a:fillRect l="-939" t="-9091" b="-242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7504461" y="4420542"/>
                <a:ext cx="1694631" cy="624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Avec:</a:t>
                </a:r>
                <a:r>
                  <a:rPr lang="fr-FR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fr-FR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𝒇</m:t>
                    </m:r>
                    <m:r>
                      <a:rPr lang="fr-FR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fr-F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𝑻</m:t>
                        </m:r>
                      </m:den>
                    </m:f>
                  </m:oMath>
                </a14:m>
                <a:r>
                  <a:rPr lang="fr-FR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fr-FR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4461" y="4420542"/>
                <a:ext cx="1694631" cy="624082"/>
              </a:xfrm>
              <a:prstGeom prst="rect">
                <a:avLst/>
              </a:prstGeom>
              <a:blipFill rotWithShape="0">
                <a:blip r:embed="rId10"/>
                <a:stretch>
                  <a:fillRect l="-28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1097280" y="3818862"/>
            <a:ext cx="832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Donc :</a:t>
            </a:r>
            <a:endParaRPr lang="fr-FR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8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609"/>
    </mc:Choice>
    <mc:Fallback xmlns="">
      <p:transition spd="slow" advTm="1006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0" x="857250" y="1200150"/>
          <p14:tracePt t="28" x="885825" y="1209675"/>
          <p14:tracePt t="35" x="1009650" y="1219200"/>
          <p14:tracePt t="48" x="1019175" y="1238250"/>
          <p14:tracePt t="354" x="1038225" y="1276350"/>
          <p14:tracePt t="367" x="1085850" y="1371600"/>
          <p14:tracePt t="380" x="1123950" y="1438275"/>
          <p14:tracePt t="393" x="1133475" y="1466850"/>
          <p14:tracePt t="405" x="1152525" y="1466850"/>
          <p14:tracePt t="421" x="1162050" y="1476375"/>
          <p14:tracePt t="437" x="1181100" y="1476375"/>
          <p14:tracePt t="454" x="1428750" y="1476375"/>
          <p14:tracePt t="472" x="1590675" y="1409700"/>
          <p14:tracePt t="487" x="1809750" y="1323975"/>
          <p14:tracePt t="504" x="2028825" y="1247775"/>
          <p14:tracePt t="522" x="2114550" y="1228725"/>
          <p14:tracePt t="537" x="2228850" y="1209675"/>
          <p14:tracePt t="553" x="2333625" y="1190625"/>
          <p14:tracePt t="572" x="2371725" y="1171575"/>
          <p14:tracePt t="587" x="2390775" y="1171575"/>
          <p14:tracePt t="604" x="2409825" y="1162050"/>
          <p14:tracePt t="621" x="2447925" y="1162050"/>
          <p14:tracePt t="637" x="2476500" y="1162050"/>
          <p14:tracePt t="653" x="2505075" y="1162050"/>
          <p14:tracePt t="670" x="2590800" y="1171575"/>
          <p14:tracePt t="688" x="2638425" y="1190625"/>
          <p14:tracePt t="703" x="2705100" y="1238250"/>
          <p14:tracePt t="720" x="2876550" y="1323975"/>
          <p14:tracePt t="739" x="2962275" y="1352550"/>
          <p14:tracePt t="754" x="3038475" y="1390650"/>
          <p14:tracePt t="770" x="3105150" y="1419225"/>
          <p14:tracePt t="787" x="3162300" y="1447800"/>
          <p14:tracePt t="804" x="3228975" y="1438275"/>
          <p14:tracePt t="1065" x="6315075" y="990600"/>
          <p14:tracePt t="1065" x="6448425" y="990600"/>
          <p14:tracePt t="1174" x="6581775" y="990600"/>
          <p14:tracePt t="1187" x="6705600" y="1000125"/>
          <p14:tracePt t="1203" x="6772275" y="1009650"/>
          <p14:tracePt t="1219" x="6810375" y="1009650"/>
          <p14:tracePt t="1239" x="6810375" y="1019175"/>
          <p14:tracePt t="1313" x="6810375" y="1028700"/>
          <p14:tracePt t="1519" x="6800850" y="1028700"/>
          <p14:tracePt t="1544" x="6791325" y="1028700"/>
          <p14:tracePt t="1557" x="6781800" y="1038225"/>
          <p14:tracePt t="1570" x="6753225" y="1047750"/>
          <p14:tracePt t="1583" x="6705600" y="1076325"/>
          <p14:tracePt t="1595" x="6648450" y="1114425"/>
          <p14:tracePt t="1609" x="6600825" y="1152525"/>
          <p14:tracePt t="1621" x="6553200" y="1190625"/>
          <p14:tracePt t="1636" x="6477000" y="1266825"/>
          <p14:tracePt t="1652" x="6362700" y="1371600"/>
          <p14:tracePt t="1668" x="6200775" y="1628775"/>
          <p14:tracePt t="1685" x="6172200" y="1685925"/>
          <p14:tracePt t="1701" x="6143625" y="1714500"/>
          <p14:tracePt t="1718" x="6124575" y="1733550"/>
          <p14:tracePt t="1735" x="6124575" y="1743075"/>
          <p14:tracePt t="1751" x="6115050" y="1743075"/>
          <p14:tracePt t="1799" x="6105525" y="1743075"/>
          <p14:tracePt t="1889" x="6096000" y="1743075"/>
          <p14:tracePt t="1939" x="6076950" y="1743075"/>
          <p14:tracePt t="1993" x="6019800" y="1733550"/>
          <p14:tracePt t="2003" x="5886450" y="1724025"/>
          <p14:tracePt t="2016" x="5457825" y="1657350"/>
          <p14:tracePt t="2029" x="4838700" y="1619250"/>
          <p14:tracePt t="2042" x="4667250" y="1600200"/>
          <p14:tracePt t="2054" x="4257675" y="1600200"/>
          <p14:tracePt t="2069" x="4019550" y="1600200"/>
          <p14:tracePt t="2084" x="3762375" y="1600200"/>
          <p14:tracePt t="2101" x="3619500" y="1600200"/>
          <p14:tracePt t="2101" x="3552825" y="1609725"/>
          <p14:tracePt t="2119" x="3505200" y="1619250"/>
          <p14:tracePt t="2134" x="3467100" y="1628775"/>
          <p14:tracePt t="2150" x="3467100" y="1638300"/>
          <p14:tracePt t="2167" x="3457575" y="1638300"/>
          <p14:tracePt t="2185" x="3448050" y="1638300"/>
          <p14:tracePt t="2542" x="3429000" y="1638300"/>
          <p14:tracePt t="2553" x="3400425" y="1619250"/>
          <p14:tracePt t="2566" x="3314700" y="1562100"/>
          <p14:tracePt t="2579" x="3171825" y="1466850"/>
          <p14:tracePt t="2593" x="3057525" y="1371600"/>
          <p14:tracePt t="2604" x="2990850" y="1323975"/>
          <p14:tracePt t="2619" x="2952750" y="1285875"/>
          <p14:tracePt t="2633" x="2924175" y="1276350"/>
          <p14:tracePt t="2650" x="2914650" y="1257300"/>
          <p14:tracePt t="2667" x="2886075" y="1238250"/>
          <p14:tracePt t="2684" x="2876550" y="1228725"/>
          <p14:tracePt t="2700" x="2876550" y="1219200"/>
          <p14:tracePt t="2716" x="2867025" y="1209675"/>
          <p14:tracePt t="2733" x="2867025" y="1200150"/>
          <p14:tracePt t="2750" x="2867025" y="1190625"/>
          <p14:tracePt t="2772" x="2867025" y="1181100"/>
          <p14:tracePt t="2822" x="2867025" y="1171575"/>
          <p14:tracePt t="2848" x="2867025" y="1162050"/>
          <p14:tracePt t="2873" x="2867025" y="1152525"/>
          <p14:tracePt t="2886" x="2867025" y="1143000"/>
          <p14:tracePt t="2899" x="2867025" y="1133475"/>
          <p14:tracePt t="2912" x="2867025" y="1104900"/>
          <p14:tracePt t="2924" x="2867025" y="1076325"/>
          <p14:tracePt t="2939" x="2876550" y="1047750"/>
          <p14:tracePt t="2952" x="2876550" y="1019175"/>
          <p14:tracePt t="2966" x="2886075" y="1019175"/>
          <p14:tracePt t="2983" x="2886075" y="1009650"/>
          <p14:tracePt t="3000" x="2895600" y="1019175"/>
          <p14:tracePt t="3092" x="2905125" y="1019175"/>
          <p14:tracePt t="3271" x="2914650" y="1019175"/>
          <p14:tracePt t="3360" x="2924175" y="1019175"/>
          <p14:tracePt t="3398" x="2943225" y="1019175"/>
          <p14:tracePt t="3423" x="2943225" y="1009650"/>
          <p14:tracePt t="3437" x="2952750" y="1000125"/>
          <p14:tracePt t="3449" x="2962275" y="1000125"/>
          <p14:tracePt t="3488" x="2981325" y="1000125"/>
          <p14:tracePt t="3513" x="2990850" y="1000125"/>
          <p14:tracePt t="3527" x="3000375" y="1000125"/>
          <p14:tracePt t="3539" x="3000375" y="990600"/>
          <p14:tracePt t="3551" x="3009900" y="990600"/>
          <p14:tracePt t="3565" x="3019425" y="990600"/>
          <p14:tracePt t="3591" x="3028950" y="990600"/>
          <p14:tracePt t="3615" x="3038475" y="990600"/>
          <p14:tracePt t="3629" x="3048000" y="990600"/>
          <p14:tracePt t="3643" x="3057525" y="990600"/>
          <p14:tracePt t="3704" x="3076575" y="990600"/>
          <p14:tracePt t="4306" x="3114675" y="990600"/>
          <p14:tracePt t="4319" x="3305175" y="1000125"/>
          <p14:tracePt t="4331" x="3905250" y="1038225"/>
          <p14:tracePt t="4344" x="4105275" y="1066800"/>
          <p14:tracePt t="4357" x="4343400" y="1095375"/>
          <p14:tracePt t="4369" x="4448175" y="1104900"/>
          <p14:tracePt t="4383" x="4505325" y="1123950"/>
          <p14:tracePt t="4398" x="4543425" y="1143000"/>
          <p14:tracePt t="4415" x="4591050" y="1152525"/>
          <p14:tracePt t="4431" x="4648200" y="1171575"/>
          <p14:tracePt t="4449" x="4676775" y="1181100"/>
          <p14:tracePt t="4464" x="4695825" y="1190625"/>
          <p14:tracePt t="4481" x="4733925" y="1219200"/>
          <p14:tracePt t="4498" x="4743450" y="1219200"/>
          <p14:tracePt t="4514" x="4752975" y="1228725"/>
          <p14:tracePt t="4535" x="4762500" y="1228725"/>
          <p14:tracePt t="4587" x="4762500" y="1238250"/>
          <p14:tracePt t="4793" x="4781550" y="1238250"/>
          <p14:tracePt t="4817" x="4838700" y="1238250"/>
          <p14:tracePt t="4831" x="5067300" y="1238250"/>
          <p14:tracePt t="4843" x="5686425" y="1238250"/>
          <p14:tracePt t="4856" x="5810250" y="1238250"/>
          <p14:tracePt t="4869" x="5924550" y="1238250"/>
          <p14:tracePt t="4881" x="6029325" y="1238250"/>
          <p14:tracePt t="4897" x="6105525" y="1238250"/>
          <p14:tracePt t="4914" x="6134100" y="1238250"/>
          <p14:tracePt t="4914" x="6162675" y="1238250"/>
          <p14:tracePt t="4933" x="6191250" y="1238250"/>
          <p14:tracePt t="4947" x="6210300" y="1238250"/>
          <p14:tracePt t="4964" x="6229350" y="1238250"/>
          <p14:tracePt t="4980" x="6238875" y="1238250"/>
          <p14:tracePt t="4997" x="6238875" y="1247775"/>
          <p14:tracePt t="5213" x="6238875" y="1257300"/>
          <p14:tracePt t="5228" x="6238875" y="1266825"/>
          <p14:tracePt t="5252" x="6229350" y="1276350"/>
          <p14:tracePt t="5265" x="6219825" y="1285875"/>
          <p14:tracePt t="5278" x="6191250" y="1323975"/>
          <p14:tracePt t="5291" x="5857875" y="1533525"/>
          <p14:tracePt t="5304" x="5257800" y="2009775"/>
          <p14:tracePt t="5316" x="5000625" y="2190750"/>
          <p14:tracePt t="5330" x="4867275" y="2266950"/>
          <p14:tracePt t="5346" x="4714875" y="2371725"/>
          <p14:tracePt t="5363" x="4324350" y="2619375"/>
          <p14:tracePt t="5381" x="4257675" y="2667000"/>
          <p14:tracePt t="5396" x="4191000" y="2686050"/>
          <p14:tracePt t="5413" x="4105275" y="2705100"/>
          <p14:tracePt t="5432" x="4086225" y="2705100"/>
          <p14:tracePt t="5447" x="4067175" y="2705100"/>
          <p14:tracePt t="5463" x="4057650" y="2705100"/>
          <p14:tracePt t="5479" x="4038600" y="2705100"/>
          <p14:tracePt t="5497" x="4029075" y="2705100"/>
          <p14:tracePt t="5513" x="4019550" y="2705100"/>
          <p14:tracePt t="5529" x="3971925" y="2695575"/>
          <p14:tracePt t="5547" x="3914775" y="2686050"/>
          <p14:tracePt t="5563" x="3876675" y="2676525"/>
          <p14:tracePt t="5579" x="3771900" y="2638425"/>
          <p14:tracePt t="5600" x="3695700" y="2609850"/>
          <p14:tracePt t="5613" x="3600450" y="2571750"/>
          <p14:tracePt t="5629" x="3533775" y="2533650"/>
          <p14:tracePt t="5629" x="3486150" y="2505075"/>
          <p14:tracePt t="5649" x="3457575" y="2495550"/>
          <p14:tracePt t="5663" x="3438525" y="2486025"/>
          <p14:tracePt t="5679" x="3419475" y="2466975"/>
          <p14:tracePt t="5696" x="3381375" y="2447925"/>
          <p14:tracePt t="5715" x="3362325" y="2447925"/>
          <p14:tracePt t="5729" x="3343275" y="2428875"/>
          <p14:tracePt t="5746" x="3333750" y="2419350"/>
          <p14:tracePt t="5763" x="3333750" y="2409825"/>
          <p14:tracePt t="5779" x="3333750" y="2400300"/>
          <p14:tracePt t="5828" x="3343275" y="2400300"/>
          <p14:tracePt t="5878" x="3352800" y="2390775"/>
          <p14:tracePt t="5904" x="3362325" y="2390775"/>
          <p14:tracePt t="5918" x="3371850" y="2390775"/>
          <p14:tracePt t="5930" x="3381375" y="2381250"/>
          <p14:tracePt t="5943" x="3409950" y="2381250"/>
          <p14:tracePt t="5955" x="3476625" y="2371725"/>
          <p14:tracePt t="5969" x="3590925" y="2371725"/>
          <p14:tracePt t="5981" x="3705225" y="2352675"/>
          <p14:tracePt t="5995" x="3800475" y="2343150"/>
          <p14:tracePt t="6012" x="3914775" y="2343150"/>
          <p14:tracePt t="6029" x="4038600" y="2333625"/>
          <p14:tracePt t="6046" x="4067175" y="2324100"/>
          <p14:tracePt t="6062" x="4086225" y="2314575"/>
          <p14:tracePt t="6079" x="4105275" y="2305050"/>
          <p14:tracePt t="6095" x="4095750" y="2305050"/>
          <p14:tracePt t="8399" x="4086225" y="2305050"/>
          <p14:tracePt t="8542" x="4067175" y="2305050"/>
          <p14:tracePt t="8555" x="4019550" y="2305050"/>
          <p14:tracePt t="8567" x="3943350" y="2305050"/>
          <p14:tracePt t="8580" x="3876675" y="2305050"/>
          <p14:tracePt t="8595" x="3819525" y="2305050"/>
          <p14:tracePt t="8609" x="3790950" y="2305050"/>
          <p14:tracePt t="8625" x="3752850" y="2305050"/>
          <p14:tracePt t="8642" x="3705225" y="2305050"/>
          <p14:tracePt t="8660" x="3686175" y="2305050"/>
          <p14:tracePt t="8676" x="3676650" y="2305050"/>
          <p14:tracePt t="8697" x="3667125" y="2295525"/>
          <p14:tracePt t="8710" x="3657600" y="2295525"/>
          <p14:tracePt t="8734" x="3657600" y="2286000"/>
          <p14:tracePt t="8760" x="3657600" y="2276475"/>
          <p14:tracePt t="8862" x="3657600" y="2266950"/>
          <p14:tracePt t="8952" x="3657600" y="2247900"/>
          <p14:tracePt t="8965" x="3676650" y="2228850"/>
          <p14:tracePt t="8978" x="3714750" y="2209800"/>
          <p14:tracePt t="8990" x="3724275" y="2200275"/>
          <p14:tracePt t="9003" x="3733800" y="2190750"/>
          <p14:tracePt t="9016" x="3743325" y="2190750"/>
          <p14:tracePt t="9029" x="3752850" y="2190750"/>
          <p14:tracePt t="9043" x="3762375" y="2190750"/>
          <p14:tracePt t="9131" x="3771900" y="2190750"/>
          <p14:tracePt t="9207" x="3790950" y="2190750"/>
          <p14:tracePt t="9221" x="3829050" y="2209800"/>
          <p14:tracePt t="9233" x="3886200" y="2219325"/>
          <p14:tracePt t="9247" x="3924300" y="2219325"/>
          <p14:tracePt t="9260" x="3952875" y="2228850"/>
          <p14:tracePt t="9275" x="3981450" y="2238375"/>
          <p14:tracePt t="9291" x="4000500" y="2247900"/>
          <p14:tracePt t="9310" x="4019550" y="2257425"/>
          <p14:tracePt t="9326" x="4038600" y="2266950"/>
          <p14:tracePt t="9341" x="4038600" y="2276475"/>
          <p14:tracePt t="9358" x="4057650" y="2286000"/>
          <p14:tracePt t="9375" x="4067175" y="2295525"/>
          <p14:tracePt t="9400" x="4086225" y="2295525"/>
          <p14:tracePt t="9425" x="4105275" y="2305050"/>
          <p14:tracePt t="9438" x="4114800" y="2305050"/>
          <p14:tracePt t="9451" x="4143375" y="2305050"/>
          <p14:tracePt t="9464" x="4152900" y="2305050"/>
          <p14:tracePt t="9477" x="4171950" y="2314575"/>
          <p14:tracePt t="9491" x="4181475" y="2314575"/>
          <p14:tracePt t="9514" x="4191000" y="2314575"/>
          <p14:tracePt t="9565" x="4200525" y="2314575"/>
          <p14:tracePt t="9578" x="4210050" y="2314575"/>
          <p14:tracePt t="9592" x="4229100" y="2314575"/>
          <p14:tracePt t="9618" x="4248150" y="2314575"/>
          <p14:tracePt t="9631" x="4267200" y="2314575"/>
          <p14:tracePt t="9643" x="4276725" y="2314575"/>
          <p14:tracePt t="9669" x="4276725" y="2305050"/>
          <p14:tracePt t="9681" x="4286250" y="2305050"/>
          <p14:tracePt t="9707" x="4286250" y="2295525"/>
          <p14:tracePt t="9720" x="4295775" y="2286000"/>
          <p14:tracePt t="9745" x="4305300" y="2276475"/>
          <p14:tracePt t="9758" x="4324350" y="2257425"/>
          <p14:tracePt t="9771" x="4333875" y="2247900"/>
          <p14:tracePt t="9784" x="4352925" y="2238375"/>
          <p14:tracePt t="9796" x="4371975" y="2219325"/>
          <p14:tracePt t="9810" x="4391025" y="2200275"/>
          <p14:tracePt t="9824" x="4410075" y="2200275"/>
          <p14:tracePt t="9841" x="4438650" y="2181225"/>
          <p14:tracePt t="9857" x="4448175" y="2181225"/>
          <p14:tracePt t="9874" x="4457700" y="2181225"/>
          <p14:tracePt t="9923" x="4467225" y="2181225"/>
          <p14:tracePt t="10064" x="4476750" y="2181225"/>
          <p14:tracePt t="10078" x="4476750" y="2171700"/>
          <p14:tracePt t="10091" x="4486275" y="2171700"/>
          <p14:tracePt t="10154" x="4495800" y="2171700"/>
          <p14:tracePt t="10219" x="4505325" y="2171700"/>
          <p14:tracePt t="10283" x="4514850" y="2171700"/>
          <p14:tracePt t="10321" x="4524375" y="2171700"/>
          <p14:tracePt t="10577" x="4533900" y="2171700"/>
          <p14:tracePt t="11051" x="4543425" y="2171700"/>
          <p14:tracePt t="11063" x="4552950" y="2171700"/>
          <p14:tracePt t="11076" x="4572000" y="2171700"/>
          <p14:tracePt t="11089" x="4600575" y="2171700"/>
          <p14:tracePt t="11106" x="4657725" y="2171700"/>
          <p14:tracePt t="11122" x="4752975" y="2181225"/>
          <p14:tracePt t="11141" x="4772025" y="2181225"/>
          <p14:tracePt t="11155" x="4791075" y="2190750"/>
          <p14:tracePt t="11172" x="4810125" y="2190750"/>
          <p14:tracePt t="11192" x="4819650" y="2190750"/>
          <p14:tracePt t="11229" x="4819650" y="2200275"/>
          <p14:tracePt t="11268" x="4829175" y="2200275"/>
          <p14:tracePt t="11473" x="4838700" y="2200275"/>
          <p14:tracePt t="11536" x="4848225" y="2200275"/>
          <p14:tracePt t="11549" x="4857750" y="2200275"/>
          <p14:tracePt t="11562" x="4876800" y="2200275"/>
          <p14:tracePt t="11574" x="4886325" y="2209800"/>
          <p14:tracePt t="11589" x="4895850" y="2209800"/>
          <p14:tracePt t="11605" x="4914900" y="2209800"/>
          <p14:tracePt t="11622" x="4924425" y="2209800"/>
          <p14:tracePt t="11639" x="4933950" y="2209800"/>
          <p14:tracePt t="11664" x="4943475" y="2209800"/>
          <p14:tracePt t="11678" x="4953000" y="2209800"/>
          <p14:tracePt t="11703" x="4962525" y="2209800"/>
          <p14:tracePt t="11715" x="4972050" y="2219325"/>
          <p14:tracePt t="11728" x="4991100" y="2219325"/>
          <p14:tracePt t="11742" x="5029200" y="2228850"/>
          <p14:tracePt t="11755" x="5076825" y="2228850"/>
          <p14:tracePt t="11771" x="5114925" y="2238375"/>
          <p14:tracePt t="11788" x="5162550" y="2238375"/>
          <p14:tracePt t="11807" x="5181600" y="2238375"/>
          <p14:tracePt t="11821" x="5210175" y="2238375"/>
          <p14:tracePt t="11838" x="5314950" y="2257425"/>
          <p14:tracePt t="11857" x="5353050" y="2257425"/>
          <p14:tracePt t="11871" x="5381625" y="2266950"/>
          <p14:tracePt t="11888" x="5410200" y="2266950"/>
          <p14:tracePt t="11906" x="5429250" y="2276475"/>
          <p14:tracePt t="11922" x="5438775" y="2276475"/>
          <p14:tracePt t="11938" x="5448300" y="2276475"/>
          <p14:tracePt t="11955" x="5486400" y="2286000"/>
          <p14:tracePt t="11973" x="5514975" y="2286000"/>
          <p14:tracePt t="11988" x="5534025" y="2295525"/>
          <p14:tracePt t="12005" x="5553075" y="2295525"/>
          <p14:tracePt t="12023" x="5562600" y="2295525"/>
          <p14:tracePt t="12393" x="5581650" y="2286000"/>
          <p14:tracePt t="12406" x="5629275" y="2276475"/>
          <p14:tracePt t="12417" x="5695950" y="2257425"/>
          <p14:tracePt t="12431" x="5753100" y="2238375"/>
          <p14:tracePt t="12443" x="5791200" y="2228850"/>
          <p14:tracePt t="12457" x="5829300" y="2219325"/>
          <p14:tracePt t="12472" x="5886450" y="2209800"/>
          <p14:tracePt t="12488" x="5934075" y="2209800"/>
          <p14:tracePt t="12504" x="5991225" y="2200275"/>
          <p14:tracePt t="12521" x="6000750" y="2200275"/>
          <p14:tracePt t="12537" x="6010275" y="2190750"/>
          <p14:tracePt t="12554" x="6019800" y="2190750"/>
          <p14:tracePt t="12572" x="6019800" y="2181225"/>
          <p14:tracePt t="12674" x="6029325" y="2181225"/>
          <p14:tracePt t="12687" x="6038850" y="2181225"/>
          <p14:tracePt t="12727" x="6038850" y="2171700"/>
          <p14:tracePt t="12740" x="6048375" y="2171700"/>
          <p14:tracePt t="12763" x="6057900" y="2162175"/>
          <p14:tracePt t="12777" x="6067425" y="2162175"/>
          <p14:tracePt t="12816" x="6067425" y="2152650"/>
          <p14:tracePt t="12828" x="6067425" y="2143125"/>
          <p14:tracePt t="12854" x="6057900" y="2143125"/>
          <p14:tracePt t="13097" x="6067425" y="2143125"/>
          <p14:tracePt t="13289" x="6086475" y="2143125"/>
          <p14:tracePt t="13301" x="6115050" y="2143125"/>
          <p14:tracePt t="13314" x="6143625" y="2143125"/>
          <p14:tracePt t="13328" x="6172200" y="2143125"/>
          <p14:tracePt t="13340" x="6200775" y="2143125"/>
          <p14:tracePt t="13353" x="6210300" y="2143125"/>
          <p14:tracePt t="13369" x="6219825" y="2143125"/>
          <p14:tracePt t="13386" x="6248400" y="2143125"/>
          <p14:tracePt t="13404" x="6257925" y="2143125"/>
          <p14:tracePt t="13430" x="6267450" y="2143125"/>
          <p14:tracePt t="13454" x="6276975" y="2143125"/>
          <p14:tracePt t="13468" x="6286500" y="2143125"/>
          <p14:tracePt t="13480" x="6296025" y="2143125"/>
          <p14:tracePt t="13493" x="6305550" y="2143125"/>
          <p14:tracePt t="13506" x="6324600" y="2143125"/>
          <p14:tracePt t="13519" x="6334125" y="2143125"/>
          <p14:tracePt t="13544" x="6343650" y="2143125"/>
          <p14:tracePt t="13569" x="6343650" y="2152650"/>
          <p14:tracePt t="13608" x="6353175" y="2152650"/>
          <p14:tracePt t="13633" x="6362700" y="2152650"/>
          <p14:tracePt t="13647" x="6362700" y="2162175"/>
          <p14:tracePt t="13684" x="6372225" y="2162175"/>
          <p14:tracePt t="13724" x="6372225" y="2171700"/>
          <p14:tracePt t="13737" x="6372225" y="2181225"/>
          <p14:tracePt t="13774" x="6372225" y="2190750"/>
          <p14:tracePt t="13788" x="6381750" y="2190750"/>
          <p14:tracePt t="13813" x="6381750" y="2200275"/>
          <p14:tracePt t="13839" x="6381750" y="2209800"/>
          <p14:tracePt t="13863" x="6391275" y="2209800"/>
          <p14:tracePt t="14069" x="6400800" y="2209800"/>
          <p14:tracePt t="14107" x="6410325" y="2219325"/>
          <p14:tracePt t="14146" x="6429375" y="2228850"/>
          <p14:tracePt t="14160" x="6457950" y="2228850"/>
          <p14:tracePt t="14172" x="6505575" y="2247900"/>
          <p14:tracePt t="14185" x="6562725" y="2257425"/>
          <p14:tracePt t="14202" x="6600825" y="2266950"/>
          <p14:tracePt t="14218" x="6715125" y="2286000"/>
          <p14:tracePt t="14237" x="6753225" y="2295525"/>
          <p14:tracePt t="14252" x="6772275" y="2295525"/>
          <p14:tracePt t="14268" x="6781800" y="2295525"/>
          <p14:tracePt t="14268" x="6791325" y="2295525"/>
          <p14:tracePt t="14288" x="6800850" y="2295525"/>
          <p14:tracePt t="14324" x="6819900" y="2295525"/>
          <p14:tracePt t="14759" x="6838950" y="2286000"/>
          <p14:tracePt t="14772" x="6867525" y="2286000"/>
          <p14:tracePt t="14786" x="6905625" y="2266950"/>
          <p14:tracePt t="14799" x="6953250" y="2257425"/>
          <p14:tracePt t="14812" x="7019925" y="2238375"/>
          <p14:tracePt t="14824" x="7096125" y="2219325"/>
          <p14:tracePt t="14837" x="7153275" y="2209800"/>
          <p14:tracePt t="14851" x="7181850" y="2200275"/>
          <p14:tracePt t="14868" x="7191375" y="2190750"/>
          <p14:tracePt t="14884" x="7219950" y="2190750"/>
          <p14:tracePt t="14901" x="7229475" y="2190750"/>
          <p14:tracePt t="14939" x="7239000" y="2190750"/>
          <p14:tracePt t="14953" x="7248525" y="2190750"/>
          <p14:tracePt t="15016" x="7258050" y="2190750"/>
          <p14:tracePt t="15043" x="7277100" y="2190750"/>
          <p14:tracePt t="15067" x="7305675" y="2190750"/>
          <p14:tracePt t="15079" x="7334250" y="2190750"/>
          <p14:tracePt t="15093" x="7343775" y="2190750"/>
          <p14:tracePt t="15106" x="7362825" y="2190750"/>
          <p14:tracePt t="15120" x="7372350" y="2190750"/>
          <p14:tracePt t="15134" x="7391400" y="2190750"/>
          <p14:tracePt t="15151" x="7410450" y="2190750"/>
          <p14:tracePt t="15169" x="7429500" y="2190750"/>
          <p14:tracePt t="15185" x="7448550" y="2190750"/>
          <p14:tracePt t="15201" x="7458075" y="2190750"/>
          <p14:tracePt t="15217" x="7467600" y="2190750"/>
          <p14:tracePt t="15297" x="7477125" y="2190750"/>
          <p14:tracePt t="15336" x="7486650" y="2190750"/>
          <p14:tracePt t="15362" x="7505700" y="2190750"/>
          <p14:tracePt t="15374" x="7515225" y="2190750"/>
          <p14:tracePt t="15388" x="7534275" y="2190750"/>
          <p14:tracePt t="15401" x="7543800" y="2190750"/>
          <p14:tracePt t="15418" x="7572375" y="2190750"/>
          <p14:tracePt t="15434" x="7591425" y="2190750"/>
          <p14:tracePt t="15452" x="7600950" y="2190750"/>
          <p14:tracePt t="15467" x="7600950" y="2200275"/>
          <p14:tracePt t="15484" x="7600950" y="2209800"/>
          <p14:tracePt t="15668" x="7610475" y="2209800"/>
          <p14:tracePt t="15732" x="7610475" y="2219325"/>
          <p14:tracePt t="15860" x="7610475" y="2228850"/>
          <p14:tracePt t="16359" x="7600950" y="2228850"/>
          <p14:tracePt t="16806" x="7581900" y="2228850"/>
          <p14:tracePt t="16819" x="7562850" y="2228850"/>
          <p14:tracePt t="16832" x="7505700" y="2228850"/>
          <p14:tracePt t="16843" x="7096125" y="2324100"/>
          <p14:tracePt t="16857" x="6353175" y="2514600"/>
          <p14:tracePt t="16870" x="6115050" y="2581275"/>
          <p14:tracePt t="16883" x="5724525" y="2705100"/>
          <p14:tracePt t="16898" x="5534025" y="2771775"/>
          <p14:tracePt t="16915" x="5019675" y="2924175"/>
          <p14:tracePt t="16933" x="4905375" y="2962275"/>
          <p14:tracePt t="16948" x="4714875" y="3009900"/>
          <p14:tracePt t="16965" x="4610100" y="3028950"/>
          <p14:tracePt t="16981" x="4429125" y="3076575"/>
          <p14:tracePt t="16999" x="4352925" y="3095625"/>
          <p14:tracePt t="17015" x="4295775" y="3105150"/>
          <p14:tracePt t="17032" x="4257675" y="3124200"/>
          <p14:tracePt t="17050" x="4248150" y="3124200"/>
          <p14:tracePt t="17065" x="4238625" y="3124200"/>
          <p14:tracePt t="17331" x="4229100" y="3124200"/>
          <p14:tracePt t="17355" x="4219575" y="3124200"/>
          <p14:tracePt t="17381" x="4210050" y="3124200"/>
          <p14:tracePt t="17393" x="4191000" y="3124200"/>
          <p14:tracePt t="17407" x="4171950" y="3124200"/>
          <p14:tracePt t="17419" x="4143375" y="3124200"/>
          <p14:tracePt t="17433" x="4105275" y="3114675"/>
          <p14:tracePt t="17447" x="4076700" y="3105150"/>
          <p14:tracePt t="17464" x="4029075" y="3105150"/>
          <p14:tracePt t="17481" x="3943350" y="3095625"/>
          <p14:tracePt t="17499" x="3886200" y="3095625"/>
          <p14:tracePt t="17514" x="3857625" y="3095625"/>
          <p14:tracePt t="17531" x="3819525" y="3095625"/>
          <p14:tracePt t="17548" x="3810000" y="3095625"/>
          <p14:tracePt t="17564" x="3810000" y="3086100"/>
          <p14:tracePt t="17662" x="3819525" y="3086100"/>
          <p14:tracePt t="17701" x="3838575" y="3086100"/>
          <p14:tracePt t="17714" x="3857625" y="3086100"/>
          <p14:tracePt t="17726" x="3886200" y="3086100"/>
          <p14:tracePt t="17739" x="3933825" y="3076575"/>
          <p14:tracePt t="17752" x="4019550" y="3067050"/>
          <p14:tracePt t="17766" x="4152900" y="3067050"/>
          <p14:tracePt t="17780" x="4248150" y="3067050"/>
          <p14:tracePt t="17797" x="4352925" y="3067050"/>
          <p14:tracePt t="17816" x="4391025" y="3067050"/>
          <p14:tracePt t="17831" x="4457700" y="3067050"/>
          <p14:tracePt t="17847" x="4505325" y="3067050"/>
          <p14:tracePt t="17864" x="4562475" y="3067050"/>
          <p14:tracePt t="17881" x="4591050" y="3067050"/>
          <p14:tracePt t="17897" x="4619625" y="3067050"/>
          <p14:tracePt t="17914" x="4676775" y="3076575"/>
          <p14:tracePt t="17931" x="4714875" y="3086100"/>
          <p14:tracePt t="17947" x="4762500" y="3105150"/>
          <p14:tracePt t="17964" x="4781550" y="3105150"/>
          <p14:tracePt t="17982" x="4800600" y="3105150"/>
          <p14:tracePt t="17997" x="4800600" y="3114675"/>
          <p14:tracePt t="18046" x="4781550" y="3114675"/>
          <p14:tracePt t="18302" x="4752975" y="3105150"/>
          <p14:tracePt t="18314" x="4686300" y="3076575"/>
          <p14:tracePt t="18328" x="4552950" y="3028950"/>
          <p14:tracePt t="18341" x="4381500" y="2933700"/>
          <p14:tracePt t="18353" x="4295775" y="2895600"/>
          <p14:tracePt t="18366" x="4238625" y="2847975"/>
          <p14:tracePt t="18380" x="4200525" y="2809875"/>
          <p14:tracePt t="18396" x="4181475" y="2781300"/>
          <p14:tracePt t="18413" x="4095750" y="2705100"/>
          <p14:tracePt t="18431" x="4057650" y="2667000"/>
          <p14:tracePt t="18446" x="4010025" y="2638425"/>
          <p14:tracePt t="18463" x="3943350" y="2590800"/>
          <p14:tracePt t="18482" x="3905250" y="2571750"/>
          <p14:tracePt t="18496" x="3876675" y="2543175"/>
          <p14:tracePt t="18513" x="3848100" y="2514600"/>
          <p14:tracePt t="18513" x="3819525" y="2466975"/>
          <p14:tracePt t="18532" x="3771900" y="2438400"/>
          <p14:tracePt t="18546" x="3733800" y="2400300"/>
          <p14:tracePt t="18563" x="3714750" y="2390775"/>
          <p14:tracePt t="18580" x="3686175" y="2371725"/>
          <p14:tracePt t="18597" x="3686175" y="2362200"/>
          <p14:tracePt t="18622" x="3676650" y="2362200"/>
          <p14:tracePt t="18647" x="3667125" y="2362200"/>
          <p14:tracePt t="18930" x="3667125" y="2352675"/>
          <p14:tracePt t="18953" x="3657600" y="2352675"/>
          <p14:tracePt t="18967" x="3657600" y="2343150"/>
          <p14:tracePt t="18993" x="3648075" y="2333625"/>
          <p14:tracePt t="19005" x="3648075" y="2324100"/>
          <p14:tracePt t="19018" x="3638550" y="2324100"/>
          <p14:tracePt t="19032" x="3638550" y="2314575"/>
          <p14:tracePt t="19056" x="3638550" y="2305050"/>
          <p14:tracePt t="19133" x="3638550" y="2295525"/>
          <p14:tracePt t="19159" x="3657600" y="2295525"/>
          <p14:tracePt t="19211" x="3676650" y="2295525"/>
          <p14:tracePt t="19224" x="3714750" y="2295525"/>
          <p14:tracePt t="19236" x="3752850" y="2295525"/>
          <p14:tracePt t="19249" x="3781425" y="2295525"/>
          <p14:tracePt t="19262" x="3790950" y="2295525"/>
          <p14:tracePt t="19279" x="3800475" y="2295525"/>
          <p14:tracePt t="19295" x="3800475" y="2286000"/>
          <p14:tracePt t="19671" x="3790950" y="2286000"/>
          <p14:tracePt t="19850" x="3781425" y="2286000"/>
          <p14:tracePt t="19875" x="3771900" y="2276475"/>
          <p14:tracePt t="19901" x="3762375" y="2276475"/>
          <p14:tracePt t="19940" x="3752850" y="2266950"/>
          <p14:tracePt t="19952" x="3752850" y="2257425"/>
          <p14:tracePt t="19991" x="3762375" y="2257425"/>
          <p14:tracePt t="20132" x="3771900" y="2257425"/>
          <p14:tracePt t="20157" x="3781425" y="2257425"/>
          <p14:tracePt t="20169" x="3790950" y="2257425"/>
          <p14:tracePt t="20182" x="3810000" y="2257425"/>
          <p14:tracePt t="20195" x="3819525" y="2257425"/>
          <p14:tracePt t="20211" x="3838575" y="2257425"/>
          <p14:tracePt t="20228" x="3848100" y="2247900"/>
          <p14:tracePt t="20246" x="3857625" y="2247900"/>
          <p14:tracePt t="20261" x="3867150" y="2247900"/>
          <p14:tracePt t="20284" x="3876675" y="2247900"/>
          <p14:tracePt t="20297" x="3886200" y="2247900"/>
          <p14:tracePt t="20323" x="3905250" y="2247900"/>
          <p14:tracePt t="20336" x="3924300" y="2238375"/>
          <p14:tracePt t="20349" x="3933825" y="2238375"/>
          <p14:tracePt t="20362" x="3943350" y="2238375"/>
          <p14:tracePt t="20377" x="3952875" y="2238375"/>
          <p14:tracePt t="20394" x="3962400" y="2238375"/>
          <p14:tracePt t="20425" x="3971925" y="2238375"/>
          <p14:tracePt t="20438" x="3981450" y="2238375"/>
          <p14:tracePt t="20463" x="4000500" y="2228850"/>
          <p14:tracePt t="20477" x="4019550" y="2228850"/>
          <p14:tracePt t="20490" x="4038600" y="2228850"/>
          <p14:tracePt t="20501" x="4057650" y="2219325"/>
          <p14:tracePt t="20514" x="4076700" y="2219325"/>
          <p14:tracePt t="20528" x="4095750" y="2219325"/>
          <p14:tracePt t="20544" x="4105275" y="2219325"/>
          <p14:tracePt t="20566" x="4114800" y="2219325"/>
          <p14:tracePt t="20580" x="4124325" y="2219325"/>
          <p14:tracePt t="20594" x="4133850" y="2219325"/>
          <p14:tracePt t="20610" x="4162425" y="2219325"/>
          <p14:tracePt t="20627" x="4229100" y="2219325"/>
          <p14:tracePt t="20644" x="4343400" y="2219325"/>
          <p14:tracePt t="20660" x="4438650" y="2219325"/>
          <p14:tracePt t="20677" x="4619625" y="2219325"/>
          <p14:tracePt t="20694" x="4743450" y="2219325"/>
          <p14:tracePt t="20711" x="4819650" y="2219325"/>
          <p14:tracePt t="20728" x="4981575" y="2257425"/>
          <p14:tracePt t="20746" x="5057775" y="2257425"/>
          <p14:tracePt t="20760" x="5086350" y="2257425"/>
          <p14:tracePt t="20777" x="5095875" y="2257425"/>
          <p14:tracePt t="20794" x="5105400" y="2257425"/>
          <p14:tracePt t="20810" x="5086350" y="2257425"/>
          <p14:tracePt t="20937" x="5067300" y="2257425"/>
          <p14:tracePt t="20949" x="5038725" y="2257425"/>
          <p14:tracePt t="20962" x="4991100" y="2257425"/>
          <p14:tracePt t="20975" x="4895850" y="2257425"/>
          <p14:tracePt t="20988" x="4781550" y="2257425"/>
          <p14:tracePt t="21001" x="4676775" y="2257425"/>
          <p14:tracePt t="21013" x="4581525" y="2257425"/>
          <p14:tracePt t="21027" x="4467225" y="2238375"/>
          <p14:tracePt t="21043" x="4343400" y="2228850"/>
          <p14:tracePt t="21060" x="4114800" y="2209800"/>
          <p14:tracePt t="21078" x="4038600" y="2209800"/>
          <p14:tracePt t="21093" x="3962400" y="2209800"/>
          <p14:tracePt t="21110" x="3933825" y="2209800"/>
          <p14:tracePt t="21128" x="3895725" y="2209800"/>
          <p14:tracePt t="21144" x="3895725" y="2200275"/>
          <p14:tracePt t="21192" x="3895725" y="2190750"/>
          <p14:tracePt t="21294" x="3895725" y="2181225"/>
          <p14:tracePt t="21372" x="3924300" y="2181225"/>
          <p14:tracePt t="21396" x="3962400" y="2181225"/>
          <p14:tracePt t="21411" x="4048125" y="2181225"/>
          <p14:tracePt t="21422" x="4114800" y="2181225"/>
          <p14:tracePt t="21435" x="4152900" y="2181225"/>
          <p14:tracePt t="21449" x="4181475" y="2181225"/>
          <p14:tracePt t="21461" x="4200525" y="2181225"/>
          <p14:tracePt t="21476" x="4229100" y="2181225"/>
          <p14:tracePt t="21493" x="4248150" y="2181225"/>
          <p14:tracePt t="21509" x="4267200" y="2181225"/>
          <p14:tracePt t="21526" x="4286250" y="2181225"/>
          <p14:tracePt t="21543" x="4295775" y="2181225"/>
          <p14:tracePt t="21559" x="4333875" y="2190750"/>
          <p14:tracePt t="21577" x="4371975" y="2200275"/>
          <p14:tracePt t="21593" x="4524375" y="2266950"/>
          <p14:tracePt t="21609" x="4895850" y="2381250"/>
          <p14:tracePt t="21628" x="5172075" y="2409825"/>
          <p14:tracePt t="21642" x="5276850" y="2438400"/>
          <p14:tracePt t="21659" x="5429250" y="2457450"/>
          <p14:tracePt t="21676" x="5629275" y="2486025"/>
          <p14:tracePt t="21693" x="5695950" y="2505075"/>
          <p14:tracePt t="21709" x="5781675" y="2533650"/>
          <p14:tracePt t="21726" x="5934075" y="2581275"/>
          <p14:tracePt t="21743" x="5962650" y="2600325"/>
          <p14:tracePt t="21759" x="5981700" y="2609850"/>
          <p14:tracePt t="21775" x="6010275" y="2609850"/>
          <p14:tracePt t="21794" x="6019800" y="2619375"/>
          <p14:tracePt t="21832" x="6019800" y="2628900"/>
          <p14:tracePt t="21883" x="6019800" y="2638425"/>
          <p14:tracePt t="21973" x="6019800" y="2647950"/>
          <p14:tracePt t="21998" x="6019800" y="2657475"/>
          <p14:tracePt t="22023" x="6000750" y="2657475"/>
          <p14:tracePt t="22037" x="5981700" y="2657475"/>
          <p14:tracePt t="22049" x="5943600" y="2667000"/>
          <p14:tracePt t="22062" x="5867400" y="2676525"/>
          <p14:tracePt t="22075" x="5724525" y="2705100"/>
          <p14:tracePt t="22092" x="5191125" y="2819400"/>
          <p14:tracePt t="22108" x="4905375" y="2876550"/>
          <p14:tracePt t="22127" x="4762500" y="2886075"/>
          <p14:tracePt t="22142" x="4676775" y="2905125"/>
          <p14:tracePt t="22158" x="4600575" y="2905125"/>
          <p14:tracePt t="22177" x="4457700" y="2962275"/>
          <p14:tracePt t="22193" x="4391025" y="2981325"/>
          <p14:tracePt t="22208" x="4352925" y="3000375"/>
          <p14:tracePt t="22227" x="4295775" y="3028950"/>
          <p14:tracePt t="22243" x="4286250" y="3048000"/>
          <p14:tracePt t="22258" x="4267200" y="3057525"/>
          <p14:tracePt t="22275" x="4257675" y="3067050"/>
          <p14:tracePt t="22293" x="4257675" y="3076575"/>
          <p14:tracePt t="22308" x="4248150" y="3076575"/>
          <p14:tracePt t="22325" x="4248150" y="3086100"/>
          <p14:tracePt t="22344" x="4219575" y="3086100"/>
          <p14:tracePt t="22370" x="4210050" y="3086100"/>
          <p14:tracePt t="22624" x="4191000" y="3086100"/>
          <p14:tracePt t="22636" x="4162425" y="3086100"/>
          <p14:tracePt t="22650" x="4133850" y="3086100"/>
          <p14:tracePt t="22662" x="4086225" y="3086100"/>
          <p14:tracePt t="22677" x="4029075" y="3086100"/>
          <p14:tracePt t="22691" x="3943350" y="3086100"/>
          <p14:tracePt t="22708" x="3895725" y="3076575"/>
          <p14:tracePt t="22708" x="3848100" y="3076575"/>
          <p14:tracePt t="22728" x="3838575" y="3067050"/>
          <p14:tracePt t="22742" x="3829050" y="3057525"/>
          <p14:tracePt t="22758" x="3819525" y="3057525"/>
          <p14:tracePt t="22774" x="3819525" y="3048000"/>
          <p14:tracePt t="22792" x="3819525" y="3038475"/>
          <p14:tracePt t="22829" x="3829050" y="3038475"/>
          <p14:tracePt t="23059" x="3838575" y="3038475"/>
          <p14:tracePt t="23084" x="3848100" y="3038475"/>
          <p14:tracePt t="23098" x="3857625" y="3038475"/>
          <p14:tracePt t="23110" x="3876675" y="3038475"/>
          <p14:tracePt t="23123" x="3886200" y="3038475"/>
          <p14:tracePt t="23136" x="3895725" y="3048000"/>
          <p14:tracePt t="23149" x="3905250" y="3048000"/>
          <p14:tracePt t="23163" x="3914775" y="3048000"/>
          <p14:tracePt t="23175" x="3914775" y="3057525"/>
          <p14:tracePt t="23213" x="3924300" y="3057525"/>
          <p14:tracePt t="23227" x="3933825" y="3067050"/>
          <p14:tracePt t="23277" x="3943350" y="3067050"/>
          <p14:tracePt t="23302" x="3952875" y="3067050"/>
          <p14:tracePt t="23315" x="3962400" y="3076575"/>
          <p14:tracePt t="23341" x="3971925" y="3076575"/>
          <p14:tracePt t="23405" x="3981450" y="3076575"/>
          <p14:tracePt t="23456" x="3990975" y="3076575"/>
          <p14:tracePt t="23482" x="4000500" y="3076575"/>
          <p14:tracePt t="23507" x="4010025" y="3076575"/>
          <p14:tracePt t="23546" x="4019550" y="3076575"/>
          <p14:tracePt t="23559" x="4019550" y="3086100"/>
          <p14:tracePt t="23583" x="4029075" y="3086100"/>
          <p14:tracePt t="23598" x="4038600" y="3086100"/>
          <p14:tracePt t="23647" x="4038600" y="3076575"/>
          <p14:tracePt t="23751" x="4038600" y="3067050"/>
          <p14:tracePt t="23762" x="4038600" y="3057525"/>
          <p14:tracePt t="23776" x="4038600" y="3028950"/>
          <p14:tracePt t="23791" x="4038600" y="3019425"/>
          <p14:tracePt t="23806" x="4038600" y="3009900"/>
          <p14:tracePt t="23823" x="4038600" y="2990850"/>
          <p14:tracePt t="23840" x="4038600" y="2981325"/>
          <p14:tracePt t="23856" x="4029075" y="2981325"/>
          <p14:tracePt t="23877" x="4029075" y="2971800"/>
          <p14:tracePt t="23903" x="4038600" y="2971800"/>
          <p14:tracePt t="24083" x="4057650" y="2971800"/>
          <p14:tracePt t="24109" x="4057650" y="2981325"/>
          <p14:tracePt t="24121" x="4076700" y="2990850"/>
          <p14:tracePt t="24134" x="4086225" y="3000375"/>
          <p14:tracePt t="24161" x="4105275" y="3009900"/>
          <p14:tracePt t="24172" x="4124325" y="3009900"/>
          <p14:tracePt t="24185" x="4143375" y="3009900"/>
          <p14:tracePt t="24198" x="4171950" y="3019425"/>
          <p14:tracePt t="24210" x="4200525" y="3019425"/>
          <p14:tracePt t="24225" x="4219575" y="3019425"/>
          <p14:tracePt t="24239" x="4238625" y="3019425"/>
          <p14:tracePt t="24256" x="4267200" y="3019425"/>
          <p14:tracePt t="24256" x="4295775" y="3019425"/>
          <p14:tracePt t="24274" x="4314825" y="3019425"/>
          <p14:tracePt t="24289" x="4333875" y="3019425"/>
          <p14:tracePt t="24306" x="4343400" y="3019425"/>
          <p14:tracePt t="24323" x="4352925" y="3019425"/>
          <p14:tracePt t="24339" x="4362450" y="3019425"/>
          <p14:tracePt t="24517" x="4381500" y="3019425"/>
          <p14:tracePt t="24530" x="4419600" y="3028950"/>
          <p14:tracePt t="24543" x="4524375" y="3038475"/>
          <p14:tracePt t="24556" x="4610100" y="3057525"/>
          <p14:tracePt t="24572" x="4667250" y="3067050"/>
          <p14:tracePt t="24589" x="4686300" y="3076575"/>
          <p14:tracePt t="24608" x="4695825" y="3076575"/>
          <p14:tracePt t="24622" x="4705350" y="3076575"/>
          <p14:tracePt t="25521" x="4714875" y="3076575"/>
          <p14:tracePt t="25604" x="4752975" y="3076575"/>
          <p14:tracePt t="25618" x="4848225" y="3076575"/>
          <p14:tracePt t="25630" x="4895850" y="3076575"/>
          <p14:tracePt t="25643" x="4933950" y="3076575"/>
          <p14:tracePt t="25656" x="4972050" y="3076575"/>
          <p14:tracePt t="25670" x="5019675" y="3086100"/>
          <p14:tracePt t="25687" x="5076825" y="3086100"/>
          <p14:tracePt t="25704" x="5153025" y="3095625"/>
          <p14:tracePt t="25721" x="5172075" y="3095625"/>
          <p14:tracePt t="25737" x="5181600" y="3095625"/>
          <p14:tracePt t="25754" x="5191125" y="3095625"/>
          <p14:tracePt t="25771" x="5200650" y="3095625"/>
          <p14:tracePt t="25809" x="5210175" y="3095625"/>
          <p14:tracePt t="25912" x="5219700" y="3095625"/>
          <p14:tracePt t="25950" x="5229225" y="3095625"/>
          <p14:tracePt t="25976" x="5248275" y="3095625"/>
          <p14:tracePt t="25989" x="5267325" y="3095625"/>
          <p14:tracePt t="26000" x="5295900" y="3095625"/>
          <p14:tracePt t="26013" x="5314950" y="3095625"/>
          <p14:tracePt t="26027" x="5334000" y="3095625"/>
          <p14:tracePt t="26039" x="5353050" y="3095625"/>
          <p14:tracePt t="26054" x="5362575" y="3105150"/>
          <p14:tracePt t="26070" x="5381625" y="3105150"/>
          <p14:tracePt t="26087" x="5419725" y="3114675"/>
          <p14:tracePt t="26104" x="5457825" y="3124200"/>
          <p14:tracePt t="26120" x="5467350" y="3124200"/>
          <p14:tracePt t="26137" x="5486400" y="3124200"/>
          <p14:tracePt t="26155" x="5495925" y="3124200"/>
          <p14:tracePt t="26193" x="5505450" y="3124200"/>
          <p14:tracePt t="26230" x="5514975" y="3124200"/>
          <p14:tracePt t="26244" x="5524500" y="3124200"/>
          <p14:tracePt t="26282" x="5534025" y="3124200"/>
          <p14:tracePt t="26333" x="5543550" y="3124200"/>
          <p14:tracePt t="26360" x="5553075" y="3124200"/>
          <p14:tracePt t="26372" x="5562600" y="3124200"/>
          <p14:tracePt t="26384" x="5572125" y="3124200"/>
          <p14:tracePt t="26411" x="5581650" y="3124200"/>
          <p14:tracePt t="26437" x="5591175" y="3124200"/>
          <p14:tracePt t="26448" x="5600700" y="3124200"/>
          <p14:tracePt t="26462" x="5610225" y="3124200"/>
          <p14:tracePt t="26488" x="5619750" y="3124200"/>
          <p14:tracePt t="26501" x="5629275" y="3124200"/>
          <p14:tracePt t="26524" x="5638800" y="3124200"/>
          <p14:tracePt t="26551" x="5648325" y="3124200"/>
          <p14:tracePt t="26590" x="5657850" y="3124200"/>
          <p14:tracePt t="26616" x="5667375" y="3124200"/>
          <p14:tracePt t="26667" x="5676900" y="3124200"/>
          <p14:tracePt t="26820" x="5686425" y="3124200"/>
          <p14:tracePt t="26846" x="5695950" y="3124200"/>
          <p14:tracePt t="26858" x="5705475" y="3124200"/>
          <p14:tracePt t="26871" x="5724525" y="3124200"/>
          <p14:tracePt t="26884" x="5743575" y="3124200"/>
          <p14:tracePt t="26896" x="5753100" y="3124200"/>
          <p14:tracePt t="26910" x="5772150" y="3124200"/>
          <p14:tracePt t="26922" x="5781675" y="3124200"/>
          <p14:tracePt t="26936" x="5791200" y="3124200"/>
          <p14:tracePt t="26986" x="5800725" y="3124200"/>
          <p14:tracePt t="27038" x="5810250" y="3124200"/>
          <p14:tracePt t="27126" x="5819775" y="3124200"/>
          <p14:tracePt t="27178" x="5829300" y="3124200"/>
          <p14:tracePt t="27192" x="5838825" y="3124200"/>
          <p14:tracePt t="27203" x="5848350" y="3124200"/>
          <p14:tracePt t="27217" x="5867400" y="3124200"/>
          <p14:tracePt t="27229" x="5886450" y="3124200"/>
          <p14:tracePt t="27243" x="5905500" y="3124200"/>
          <p14:tracePt t="27254" x="5924550" y="3124200"/>
          <p14:tracePt t="27269" x="5943600" y="3124200"/>
          <p14:tracePt t="27285" x="5953125" y="3124200"/>
          <p14:tracePt t="27306" x="5962650" y="3124200"/>
          <p14:tracePt t="27484" x="5972175" y="3124200"/>
          <p14:tracePt t="27588" x="5972175" y="3133725"/>
          <p14:tracePt t="27753" x="6010275" y="3133725"/>
          <p14:tracePt t="28098" x="6086475" y="3114675"/>
          <p14:tracePt t="28112" x="6191250" y="3114675"/>
          <p14:tracePt t="28124" x="6267450" y="3114675"/>
          <p14:tracePt t="28137" x="6315075" y="3114675"/>
          <p14:tracePt t="28151" x="6362700" y="3114675"/>
          <p14:tracePt t="28167" x="6410325" y="3114675"/>
          <p14:tracePt t="28184" x="6457950" y="3114675"/>
          <p14:tracePt t="28202" x="6467475" y="3114675"/>
          <p14:tracePt t="28218" x="6477000" y="3114675"/>
          <p14:tracePt t="28234" x="6486525" y="3114675"/>
          <p14:tracePt t="28253" x="6496050" y="3114675"/>
          <p14:tracePt t="28317" x="6496050" y="3124200"/>
          <p14:tracePt t="29161" x="6477000" y="3124200"/>
          <p14:tracePt t="30004" x="6457950" y="3124200"/>
          <p14:tracePt t="30017" x="6400800" y="3124200"/>
          <p14:tracePt t="30029" x="5943600" y="3105150"/>
          <p14:tracePt t="30042" x="4419600" y="3038475"/>
          <p14:tracePt t="30055" x="3981450" y="3019425"/>
          <p14:tracePt t="30068" x="3333750" y="3019425"/>
          <p14:tracePt t="30082" x="3133725" y="3019425"/>
          <p14:tracePt t="30098" x="2790825" y="3019425"/>
          <p14:tracePt t="30115" x="2543175" y="3028950"/>
          <p14:tracePt t="30132" x="2457450" y="3048000"/>
          <p14:tracePt t="30149" x="2419350" y="3048000"/>
          <p14:tracePt t="30165" x="2390775" y="3057525"/>
          <p14:tracePt t="30183" x="2381250" y="3057525"/>
          <p14:tracePt t="30515" x="2362200" y="3057525"/>
          <p14:tracePt t="30528" x="2343150" y="3067050"/>
          <p14:tracePt t="30542" x="2324100" y="3076575"/>
          <p14:tracePt t="30554" x="2305050" y="3076575"/>
          <p14:tracePt t="30566" x="2286000" y="3095625"/>
          <p14:tracePt t="30581" x="2276475" y="3105150"/>
          <p14:tracePt t="30598" x="2257425" y="3114675"/>
          <p14:tracePt t="30614" x="2238375" y="3133725"/>
          <p14:tracePt t="30632" x="2228850" y="3143250"/>
          <p14:tracePt t="30657" x="2238375" y="3143250"/>
          <p14:tracePt t="30835" x="2247900" y="3143250"/>
          <p14:tracePt t="30849" x="2324100" y="3143250"/>
          <p14:tracePt t="30861" x="2419350" y="3143250"/>
          <p14:tracePt t="30873" x="2514600" y="3143250"/>
          <p14:tracePt t="30886" x="2638425" y="3143250"/>
          <p14:tracePt t="30899" x="2771775" y="3143250"/>
          <p14:tracePt t="30915" x="2847975" y="3143250"/>
          <p14:tracePt t="30931" x="2905125" y="3143250"/>
          <p14:tracePt t="30947" x="3019425" y="3143250"/>
          <p14:tracePt t="30965" x="3076575" y="3152775"/>
          <p14:tracePt t="30980" x="3114675" y="3152775"/>
          <p14:tracePt t="30997" x="3143250" y="3162300"/>
          <p14:tracePt t="31015" x="3162300" y="3162300"/>
          <p14:tracePt t="31030" x="3171825" y="3162300"/>
          <p14:tracePt t="31047" x="3200400" y="3171825"/>
          <p14:tracePt t="31066" x="3219450" y="3171825"/>
          <p14:tracePt t="31080" x="3238500" y="3171825"/>
          <p14:tracePt t="31098" x="3257550" y="3171825"/>
          <p14:tracePt t="31114" x="3267075" y="3171825"/>
          <p14:tracePt t="31130" x="3267075" y="3181350"/>
          <p14:tracePt t="31154" x="3286125" y="3181350"/>
          <p14:tracePt t="31167" x="3295650" y="3181350"/>
          <p14:tracePt t="31193" x="3305175" y="3181350"/>
          <p14:tracePt t="31206" x="3305175" y="3190875"/>
          <p14:tracePt t="31219" x="3324225" y="3190875"/>
          <p14:tracePt t="31232" x="3333750" y="3190875"/>
          <p14:tracePt t="31282" x="3333750" y="3200400"/>
          <p14:tracePt t="31423" x="3314700" y="3200400"/>
          <p14:tracePt t="31436" x="3286125" y="3200400"/>
          <p14:tracePt t="31450" x="3257550" y="3200400"/>
          <p14:tracePt t="31461" x="3200400" y="3200400"/>
          <p14:tracePt t="31474" x="3105150" y="3200400"/>
          <p14:tracePt t="31487" x="2990850" y="3200400"/>
          <p14:tracePt t="31499" x="2876550" y="3200400"/>
          <p14:tracePt t="31513" x="2800350" y="3200400"/>
          <p14:tracePt t="31530" x="2724150" y="3200400"/>
          <p14:tracePt t="31546" x="2466975" y="3209925"/>
          <p14:tracePt t="31565" x="2390775" y="3209925"/>
          <p14:tracePt t="31580" x="2305050" y="3209925"/>
          <p14:tracePt t="31597" x="2190750" y="3209925"/>
          <p14:tracePt t="31615" x="2162175" y="3209925"/>
          <p14:tracePt t="31630" x="2143125" y="3209925"/>
          <p14:tracePt t="31646" x="2124075" y="3209925"/>
          <p14:tracePt t="31664" x="2114550" y="3209925"/>
          <p14:tracePt t="31680" x="2124075" y="3209925"/>
          <p14:tracePt t="31883" x="2152650" y="3209925"/>
          <p14:tracePt t="31897" x="2228850" y="3209925"/>
          <p14:tracePt t="31909" x="2400300" y="3209925"/>
          <p14:tracePt t="31922" x="2743200" y="3209925"/>
          <p14:tracePt t="31934" x="2828925" y="3209925"/>
          <p14:tracePt t="31948" x="2886075" y="3209925"/>
          <p14:tracePt t="31963" x="2924175" y="3209925"/>
          <p14:tracePt t="31979" x="2952750" y="3209925"/>
          <p14:tracePt t="31996" x="2990850" y="3219450"/>
          <p14:tracePt t="32013" x="3000375" y="3219450"/>
          <p14:tracePt t="32029" x="3009900" y="3219450"/>
          <p14:tracePt t="32046" x="3028950" y="3228975"/>
          <p14:tracePt t="32063" x="3038475" y="3228975"/>
          <p14:tracePt t="32088" x="3038475" y="3238500"/>
          <p14:tracePt t="32101" x="3057525" y="3238500"/>
          <p14:tracePt t="32114" x="3067050" y="3238500"/>
          <p14:tracePt t="32129" x="3076575" y="3238500"/>
          <p14:tracePt t="32146" x="3124200" y="3238500"/>
          <p14:tracePt t="32164" x="3143250" y="3238500"/>
          <p14:tracePt t="32179" x="3171825" y="3248025"/>
          <p14:tracePt t="32196" x="3200400" y="3257550"/>
          <p14:tracePt t="32213" x="3238500" y="3267075"/>
          <p14:tracePt t="32230" x="3248025" y="3267075"/>
          <p14:tracePt t="32245" x="3257550" y="3267075"/>
          <p14:tracePt t="32262" x="3267075" y="3267075"/>
          <p14:tracePt t="32394" x="3276600" y="3257550"/>
          <p14:tracePt t="32420" x="3276600" y="3238500"/>
          <p14:tracePt t="32433" x="3286125" y="3238500"/>
          <p14:tracePt t="32446" x="3295650" y="3219450"/>
          <p14:tracePt t="32459" x="3295650" y="3200400"/>
          <p14:tracePt t="32472" x="3295650" y="3190875"/>
          <p14:tracePt t="32484" x="3305175" y="3181350"/>
          <p14:tracePt t="32498" x="3305175" y="3143250"/>
          <p14:tracePt t="32512" x="3314700" y="2981325"/>
          <p14:tracePt t="32529" x="3314700" y="2828925"/>
          <p14:tracePt t="32545" x="3276600" y="2590800"/>
          <p14:tracePt t="32562" x="3238500" y="2552700"/>
          <p14:tracePt t="32578" x="3190875" y="2524125"/>
          <p14:tracePt t="32595" x="3105150" y="2495550"/>
          <p14:tracePt t="32613" x="3057525" y="2495550"/>
          <p14:tracePt t="32629" x="3000375" y="2495550"/>
          <p14:tracePt t="32645" x="2809875" y="2495550"/>
          <p14:tracePt t="32664" x="2686050" y="2514600"/>
          <p14:tracePt t="32678" x="2514600" y="2590800"/>
          <p14:tracePt t="32695" x="2228850" y="2676525"/>
          <p14:tracePt t="32712" x="1990725" y="2733675"/>
          <p14:tracePt t="32729" x="1914525" y="2752725"/>
          <p14:tracePt t="32745" x="1876425" y="2752725"/>
          <p14:tracePt t="32762" x="1857375" y="2762250"/>
          <p14:tracePt t="32779" x="1857375" y="2771775"/>
          <p14:tracePt t="32842" x="1866900" y="2790825"/>
          <p14:tracePt t="32881" x="1905000" y="2819400"/>
          <p14:tracePt t="32893" x="1971675" y="2876550"/>
          <p14:tracePt t="32907" x="2066925" y="2971800"/>
          <p14:tracePt t="32920" x="2266950" y="3105150"/>
          <p14:tracePt t="32932" x="2400300" y="3190875"/>
          <p14:tracePt t="32945" x="2466975" y="3248025"/>
          <p14:tracePt t="32961" x="2562225" y="3314700"/>
          <p14:tracePt t="32978" x="2809875" y="3419475"/>
          <p14:tracePt t="32997" x="2876550" y="3438525"/>
          <p14:tracePt t="33011" x="2924175" y="3448050"/>
          <p14:tracePt t="33028" x="3000375" y="3448050"/>
          <p14:tracePt t="33028" x="3057525" y="3448050"/>
          <p14:tracePt t="33048" x="3095625" y="3448050"/>
          <p14:tracePt t="33061" x="3114675" y="3448050"/>
          <p14:tracePt t="33078" x="3124200" y="3448050"/>
          <p14:tracePt t="33095" x="3152775" y="3429000"/>
          <p14:tracePt t="33112" x="3171825" y="3400425"/>
          <p14:tracePt t="33128" x="3190875" y="3390900"/>
          <p14:tracePt t="33145" x="3238500" y="3333750"/>
          <p14:tracePt t="33163" x="3257550" y="3314700"/>
          <p14:tracePt t="33178" x="3267075" y="3305175"/>
          <p14:tracePt t="33195" x="3267075" y="3286125"/>
          <p14:tracePt t="33212" x="3276600" y="3276600"/>
          <p14:tracePt t="33230" x="3314700" y="3267075"/>
          <p14:tracePt t="33687" x="3467100" y="3238500"/>
          <p14:tracePt t="33699" x="4352925" y="3133725"/>
          <p14:tracePt t="33712" x="5105400" y="3067050"/>
          <p14:tracePt t="33725" x="5705475" y="3009900"/>
          <p14:tracePt t="33737" x="6410325" y="2952750"/>
          <p14:tracePt t="33750" x="7000875" y="2933700"/>
          <p14:tracePt t="33763" x="7496175" y="2895600"/>
          <p14:tracePt t="33777" x="8143875" y="2876550"/>
          <p14:tracePt t="33794" x="8305800" y="2876550"/>
          <p14:tracePt t="33810" x="8591550" y="2876550"/>
          <p14:tracePt t="33829" x="8610600" y="2876550"/>
          <p14:tracePt t="33844" x="8620125" y="2876550"/>
          <p14:tracePt t="33860" x="8629650" y="2876550"/>
          <p14:tracePt t="33879" x="8629650" y="2886075"/>
          <p14:tracePt t="33942" x="8543925" y="2886075"/>
          <p14:tracePt t="34006" x="7267575" y="3048000"/>
          <p14:tracePt t="34019" x="6791325" y="3105150"/>
          <p14:tracePt t="34031" x="6353175" y="3105150"/>
          <p14:tracePt t="34044" x="4962525" y="3190875"/>
          <p14:tracePt t="34060" x="4543425" y="3228975"/>
          <p14:tracePt t="34077" x="3362325" y="3324225"/>
          <p14:tracePt t="34096" x="2809875" y="3381375"/>
          <p14:tracePt t="34111" x="2647950" y="3390900"/>
          <p14:tracePt t="34127" x="2381250" y="3409950"/>
          <p14:tracePt t="34143" x="2219325" y="3409950"/>
          <p14:tracePt t="34160" x="2190750" y="3409950"/>
          <p14:tracePt t="34177" x="2181225" y="3409950"/>
          <p14:tracePt t="34193" x="2162175" y="3409950"/>
          <p14:tracePt t="34211" x="2162175" y="3400425"/>
          <p14:tracePt t="34227" x="2152650" y="3400425"/>
          <p14:tracePt t="34286" x="2152650" y="3390900"/>
          <p14:tracePt t="34339" x="2143125" y="3390900"/>
          <p14:tracePt t="34351" x="2133600" y="3390900"/>
          <p14:tracePt t="34364" x="2114550" y="3371850"/>
          <p14:tracePt t="34377" x="2095500" y="3362325"/>
          <p14:tracePt t="34393" x="2085975" y="3343275"/>
          <p14:tracePt t="34410" x="2047875" y="3305175"/>
          <p14:tracePt t="34428" x="2038350" y="3286125"/>
          <p14:tracePt t="34444" x="2038350" y="3276600"/>
          <p14:tracePt t="34466" x="2038350" y="3267075"/>
          <p14:tracePt t="34479" x="2066925" y="3257550"/>
          <p14:tracePt t="34529" x="2190750" y="3219450"/>
          <p14:tracePt t="34544" x="2286000" y="3200400"/>
          <p14:tracePt t="34556" x="2381250" y="3181350"/>
          <p14:tracePt t="34568" x="2457450" y="3171825"/>
          <p14:tracePt t="34581" x="2543175" y="3171825"/>
          <p14:tracePt t="34594" x="2590800" y="3171825"/>
          <p14:tracePt t="34609" x="2628900" y="3171825"/>
          <p14:tracePt t="34626" x="2667000" y="3171825"/>
          <p14:tracePt t="34643" x="2819400" y="3171825"/>
          <p14:tracePt t="34660" x="2886075" y="3171825"/>
          <p14:tracePt t="34676" x="2933700" y="3171825"/>
          <p14:tracePt t="34693" x="3162300" y="3171825"/>
          <p14:tracePt t="34710" x="3305175" y="3171825"/>
          <p14:tracePt t="34726" x="3667125" y="3171825"/>
          <p14:tracePt t="34742" x="4524375" y="3133725"/>
          <p14:tracePt t="34762" x="4895850" y="3124200"/>
          <p14:tracePt t="34776" x="5438775" y="3105150"/>
          <p14:tracePt t="34793" x="6010275" y="3067050"/>
          <p14:tracePt t="34793" x="6229350" y="3048000"/>
          <p14:tracePt t="34812" x="6648450" y="3019425"/>
          <p14:tracePt t="34825" x="6791325" y="2990850"/>
          <p14:tracePt t="34842" x="6953250" y="2990850"/>
          <p14:tracePt t="34859" x="7153275" y="2990850"/>
          <p14:tracePt t="34878" x="7219950" y="2990850"/>
          <p14:tracePt t="34892" x="7248525" y="2990850"/>
          <p14:tracePt t="34910" x="7334250" y="2990850"/>
          <p14:tracePt t="34928" x="7372350" y="2990850"/>
          <p14:tracePt t="34943" x="7410450" y="2990850"/>
          <p14:tracePt t="34960" x="7467600" y="2981325"/>
          <p14:tracePt t="34979" x="7534275" y="2981325"/>
          <p14:tracePt t="34994" x="7534275" y="2971800"/>
          <p14:tracePt t="35284" x="7524750" y="2952750"/>
          <p14:tracePt t="35336" x="7515225" y="2943225"/>
          <p14:tracePt t="35349" x="7505700" y="2914650"/>
          <p14:tracePt t="35361" x="7496175" y="2886075"/>
          <p14:tracePt t="35373" x="7486650" y="2828925"/>
          <p14:tracePt t="35388" x="7486650" y="2800350"/>
          <p14:tracePt t="35400" x="7486650" y="2771775"/>
          <p14:tracePt t="35414" x="7477125" y="2752725"/>
          <p14:tracePt t="35426" x="7477125" y="2743200"/>
          <p14:tracePt t="35443" x="7477125" y="2733675"/>
          <p14:tracePt t="35459" x="7477125" y="2724150"/>
          <p14:tracePt t="35479" x="7477125" y="2733675"/>
          <p14:tracePt t="35745" x="7477125" y="2781300"/>
          <p14:tracePt t="35759" x="7477125" y="2924175"/>
          <p14:tracePt t="35771" x="7477125" y="3048000"/>
          <p14:tracePt t="35784" x="7477125" y="3152775"/>
          <p14:tracePt t="35797" x="7467600" y="3200400"/>
          <p14:tracePt t="35810" x="7467600" y="3257550"/>
          <p14:tracePt t="35825" x="7458075" y="3276600"/>
          <p14:tracePt t="35842" x="7458075" y="3295650"/>
          <p14:tracePt t="35861" x="7458075" y="3305175"/>
          <p14:tracePt t="35913" x="7458075" y="3314700"/>
          <p14:tracePt t="35976" x="7458075" y="3324225"/>
          <p14:tracePt t="36014" x="7448550" y="3324225"/>
          <p14:tracePt t="36066" x="7448550" y="3333750"/>
          <p14:tracePt t="36104" x="7439025" y="3343275"/>
          <p14:tracePt t="36116" x="7429500" y="3343275"/>
          <p14:tracePt t="36130" x="7429500" y="3352800"/>
          <p14:tracePt t="36144" x="7419975" y="3362325"/>
          <p14:tracePt t="36158" x="7410450" y="3362325"/>
          <p14:tracePt t="36205" x="7419975" y="3362325"/>
          <p14:tracePt t="36360" x="7429500" y="3362325"/>
          <p14:tracePt t="36385" x="7439025" y="3362325"/>
          <p14:tracePt t="36412" x="7448550" y="3362325"/>
          <p14:tracePt t="36436" x="7458075" y="3362325"/>
          <p14:tracePt t="36450" x="7467600" y="3362325"/>
          <p14:tracePt t="36462" x="7496175" y="3362325"/>
          <p14:tracePt t="36476" x="7524750" y="3362325"/>
          <p14:tracePt t="36491" x="7553325" y="3362325"/>
          <p14:tracePt t="36508" x="7600950" y="3362325"/>
          <p14:tracePt t="36526" x="7620000" y="3362325"/>
          <p14:tracePt t="36541" x="7648575" y="3362325"/>
          <p14:tracePt t="36558" x="7667625" y="3352800"/>
          <p14:tracePt t="36575" x="7705725" y="3352800"/>
          <p14:tracePt t="36592" x="7715250" y="3352800"/>
          <p14:tracePt t="36608" x="7724775" y="3352800"/>
          <p14:tracePt t="36629" x="7734300" y="3352800"/>
          <p14:tracePt t="36730" x="7753350" y="3352800"/>
          <p14:tracePt t="36744" x="7762875" y="3352800"/>
          <p14:tracePt t="36756" x="7781925" y="3352800"/>
          <p14:tracePt t="36768" x="7791450" y="3352800"/>
          <p14:tracePt t="36782" x="7820025" y="3352800"/>
          <p14:tracePt t="36794" x="7858125" y="3352800"/>
          <p14:tracePt t="36808" x="7905750" y="3352800"/>
          <p14:tracePt t="36824" x="7924800" y="3352800"/>
          <p14:tracePt t="36841" x="7943850" y="3352800"/>
          <p14:tracePt t="36860" x="7953375" y="3352800"/>
          <p14:tracePt t="36986" x="7962900" y="3352800"/>
          <p14:tracePt t="37395" x="7972425" y="3343275"/>
          <p14:tracePt t="37409" x="8020050" y="3324225"/>
          <p14:tracePt t="37420" x="8162925" y="3276600"/>
          <p14:tracePt t="37433" x="8286750" y="3190875"/>
          <p14:tracePt t="37447" x="8410575" y="3133725"/>
          <p14:tracePt t="37459" x="8496300" y="3095625"/>
          <p14:tracePt t="37475" x="8582025" y="3076575"/>
          <p14:tracePt t="37490" x="8610600" y="3057525"/>
          <p14:tracePt t="37507" x="8639175" y="3057525"/>
          <p14:tracePt t="37524" x="8648700" y="3057525"/>
          <p14:tracePt t="37549" x="8639175" y="3057525"/>
          <p14:tracePt t="37753" x="8629650" y="3057525"/>
          <p14:tracePt t="37765" x="8620125" y="3057525"/>
          <p14:tracePt t="37778" x="8610600" y="3057525"/>
          <p14:tracePt t="37792" x="8601075" y="3057525"/>
          <p14:tracePt t="37806" x="8620125" y="3057525"/>
          <p14:tracePt t="37908" x="8629650" y="3057525"/>
          <p14:tracePt t="37919" x="8648700" y="3057525"/>
          <p14:tracePt t="37933" x="8677275" y="3057525"/>
          <p14:tracePt t="37944" x="8743950" y="3057525"/>
          <p14:tracePt t="37958" x="8820150" y="3057525"/>
          <p14:tracePt t="37973" x="8867775" y="3057525"/>
          <p14:tracePt t="37989" x="8896350" y="3057525"/>
          <p14:tracePt t="38006" x="8934450" y="3057525"/>
          <p14:tracePt t="38023" x="8953500" y="3057525"/>
          <p14:tracePt t="38039" x="8982075" y="3057525"/>
          <p14:tracePt t="38056" x="9153525" y="3057525"/>
          <p14:tracePt t="38074" x="9220200" y="3057525"/>
          <p14:tracePt t="38089" x="9267825" y="3057525"/>
          <p14:tracePt t="38106" x="9372600" y="3057525"/>
          <p14:tracePt t="38125" x="9401175" y="3057525"/>
          <p14:tracePt t="38139" x="9420225" y="3057525"/>
          <p14:tracePt t="38156" x="9429750" y="3057525"/>
          <p14:tracePt t="38174" x="9439275" y="3038475"/>
          <p14:tracePt t="38484" x="9515475" y="3019425"/>
          <p14:tracePt t="38495" x="9725025" y="2952750"/>
          <p14:tracePt t="38508" x="10134600" y="2876550"/>
          <p14:tracePt t="38522" x="10496550" y="2847975"/>
          <p14:tracePt t="38539" x="10601325" y="2847975"/>
          <p14:tracePt t="38555" x="10963275" y="2847975"/>
          <p14:tracePt t="38574" x="11020425" y="2847975"/>
          <p14:tracePt t="38588" x="11049000" y="2847975"/>
          <p14:tracePt t="38606" x="11068050" y="2847975"/>
          <p14:tracePt t="38624" x="11077575" y="2847975"/>
          <p14:tracePt t="38638" x="11077575" y="2857500"/>
          <p14:tracePt t="38726" x="11077575" y="2867025"/>
          <p14:tracePt t="38815" x="11068050" y="2886075"/>
          <p14:tracePt t="38841" x="11058525" y="2905125"/>
          <p14:tracePt t="38854" x="11020425" y="2924175"/>
          <p14:tracePt t="38866" x="10915650" y="2981325"/>
          <p14:tracePt t="38880" x="10753725" y="3076575"/>
          <p14:tracePt t="38893" x="10506075" y="3171825"/>
          <p14:tracePt t="38905" x="10067925" y="3295650"/>
          <p14:tracePt t="38922" x="9886950" y="3352800"/>
          <p14:tracePt t="38938" x="9401175" y="3390900"/>
          <p14:tracePt t="38957" x="9248775" y="3390900"/>
          <p14:tracePt t="38971" x="9096375" y="3390900"/>
          <p14:tracePt t="38988" x="8991600" y="3390900"/>
          <p14:tracePt t="38988" x="8915400" y="3390900"/>
          <p14:tracePt t="39008" x="8839200" y="3371850"/>
          <p14:tracePt t="39021" x="8772525" y="3362325"/>
          <p14:tracePt t="39038" x="8724900" y="3352800"/>
          <p14:tracePt t="39055" x="8686800" y="3352800"/>
          <p14:tracePt t="39072" x="8677275" y="3352800"/>
          <p14:tracePt t="39088" x="8658225" y="3352800"/>
          <p14:tracePt t="39105" x="8620125" y="3352800"/>
          <p14:tracePt t="39123" x="8591550" y="3352800"/>
          <p14:tracePt t="39138" x="8572500" y="3352800"/>
          <p14:tracePt t="39154" x="8553450" y="3352800"/>
          <p14:tracePt t="39173" x="8534400" y="3352800"/>
          <p14:tracePt t="39188" x="8524875" y="3352800"/>
          <p14:tracePt t="39205" x="8524875" y="3343275"/>
          <p14:tracePt t="39301" x="8553450" y="3333750"/>
          <p14:tracePt t="39327" x="8734425" y="3324225"/>
          <p14:tracePt t="39340" x="9429750" y="3267075"/>
          <p14:tracePt t="39352" x="9858375" y="3228975"/>
          <p14:tracePt t="39365" x="10115550" y="3219450"/>
          <p14:tracePt t="39378" x="10191750" y="3219450"/>
          <p14:tracePt t="39390" x="10258425" y="3219450"/>
          <p14:tracePt t="39404" x="10325100" y="3219450"/>
          <p14:tracePt t="39422" x="10372725" y="3219450"/>
          <p14:tracePt t="39438" x="10420350" y="3219450"/>
          <p14:tracePt t="39455" x="10429875" y="3219450"/>
          <p14:tracePt t="39480" x="10410825" y="3219450"/>
          <p14:tracePt t="39774" x="10401300" y="3209925"/>
          <p14:tracePt t="39788" x="10372725" y="3200400"/>
          <p14:tracePt t="39800" x="10306050" y="3181350"/>
          <p14:tracePt t="39814" x="10172700" y="3133725"/>
          <p14:tracePt t="39825" x="9991725" y="3086100"/>
          <p14:tracePt t="39839" x="9896475" y="3048000"/>
          <p14:tracePt t="39854" x="9839325" y="3028950"/>
          <p14:tracePt t="39870" x="9791700" y="3009900"/>
          <p14:tracePt t="39870" x="9725025" y="3000375"/>
          <p14:tracePt t="39890" x="9658350" y="2981325"/>
          <p14:tracePt t="39904" x="9610725" y="2971800"/>
          <p14:tracePt t="39920" x="9572625" y="2962275"/>
          <p14:tracePt t="39937" x="9525000" y="2943225"/>
          <p14:tracePt t="39954" x="9496425" y="2924175"/>
          <p14:tracePt t="39970" x="9477375" y="2914650"/>
          <p14:tracePt t="39987" x="9420225" y="2876550"/>
          <p14:tracePt t="40005" x="9382125" y="2867025"/>
          <p14:tracePt t="40020" x="9353550" y="2857500"/>
          <p14:tracePt t="40037" x="9296400" y="2847975"/>
          <p14:tracePt t="40056" x="9258300" y="2838450"/>
          <p14:tracePt t="40070" x="9191625" y="2828925"/>
          <p14:tracePt t="40087" x="9134475" y="2819400"/>
          <p14:tracePt t="40103" x="9029700" y="2809875"/>
          <p14:tracePt t="40120" x="8982075" y="2809875"/>
          <p14:tracePt t="40137" x="8924925" y="2809875"/>
          <p14:tracePt t="40153" x="8839200" y="2809875"/>
          <p14:tracePt t="40171" x="8820150" y="2809875"/>
          <p14:tracePt t="40186" x="8801100" y="2809875"/>
          <p14:tracePt t="40204" x="8772525" y="2809875"/>
          <p14:tracePt t="40222" x="8763000" y="2819400"/>
          <p14:tracePt t="40237" x="8743950" y="2838450"/>
          <p14:tracePt t="40263" x="8734425" y="2857500"/>
          <p14:tracePt t="40272" x="8715375" y="2895600"/>
          <p14:tracePt t="40287" x="8705850" y="2924175"/>
          <p14:tracePt t="40303" x="8705850" y="2943225"/>
          <p14:tracePt t="40320" x="8696325" y="2971800"/>
          <p14:tracePt t="40338" x="8696325" y="2981325"/>
          <p14:tracePt t="40354" x="8696325" y="3000375"/>
          <p14:tracePt t="40370" x="8715375" y="3067050"/>
          <p14:tracePt t="40388" x="8772525" y="3124200"/>
          <p14:tracePt t="40403" x="8839200" y="3219450"/>
          <p14:tracePt t="40420" x="8924925" y="3276600"/>
          <p14:tracePt t="40420" x="8991600" y="3343275"/>
          <p14:tracePt t="40439" x="9058275" y="3371850"/>
          <p14:tracePt t="40453" x="9096375" y="3381375"/>
          <p14:tracePt t="40470" x="9124950" y="3381375"/>
          <p14:tracePt t="40486" x="9220200" y="3381375"/>
          <p14:tracePt t="40504" x="9324975" y="3371850"/>
          <p14:tracePt t="40519" x="9420225" y="3324225"/>
          <p14:tracePt t="40537" x="9782175" y="3190875"/>
          <p14:tracePt t="40554" x="9867900" y="3152775"/>
          <p14:tracePt t="40570" x="9963150" y="3133725"/>
          <p14:tracePt t="40586" x="10220325" y="3076575"/>
          <p14:tracePt t="40604" x="10287000" y="3057525"/>
          <p14:tracePt t="40619" x="10363200" y="3038475"/>
          <p14:tracePt t="40636" x="10439400" y="3009900"/>
          <p14:tracePt t="40654" x="10487025" y="2990850"/>
          <p14:tracePt t="40670" x="10506075" y="2971800"/>
          <p14:tracePt t="40686" x="10506075" y="2962275"/>
          <p14:tracePt t="40707" x="10506075" y="2952750"/>
          <p14:tracePt t="40720" x="10506075" y="2933700"/>
          <p14:tracePt t="40736" x="10506075" y="2924175"/>
          <p14:tracePt t="40753" x="10506075" y="2895600"/>
          <p14:tracePt t="40772" x="10458450" y="2867025"/>
          <p14:tracePt t="40787" x="10382250" y="2828925"/>
          <p14:tracePt t="40803" x="10248900" y="2771775"/>
          <p14:tracePt t="40819" x="9782175" y="2581275"/>
          <p14:tracePt t="40837" x="9667875" y="2543175"/>
          <p14:tracePt t="40852" x="9505950" y="2524125"/>
          <p14:tracePt t="40869" x="9363075" y="2524125"/>
          <p14:tracePt t="40886" x="9334500" y="2524125"/>
          <p14:tracePt t="40902" x="9296400" y="2524125"/>
          <p14:tracePt t="40919" x="9258300" y="2524125"/>
          <p14:tracePt t="40938" x="9239250" y="2524125"/>
          <p14:tracePt t="40952" x="9220200" y="2533650"/>
          <p14:tracePt t="40969" x="9191625" y="2552700"/>
          <p14:tracePt t="40969" x="9163050" y="2571750"/>
          <p14:tracePt t="40989" x="9134475" y="2600325"/>
          <p14:tracePt t="41002" x="9105900" y="2609850"/>
          <p14:tracePt t="41019" x="9077325" y="2638425"/>
          <p14:tracePt t="41036" x="9048750" y="2667000"/>
          <p14:tracePt t="41053" x="9048750" y="2686050"/>
          <p14:tracePt t="41069" x="9048750" y="2695575"/>
          <p14:tracePt t="41086" x="9039225" y="2790825"/>
          <p14:tracePt t="41104" x="9039225" y="2876550"/>
          <p14:tracePt t="41119" x="9039225" y="2990850"/>
          <p14:tracePt t="41135" x="9105900" y="3133725"/>
          <p14:tracePt t="41135" x="9163050" y="3219450"/>
          <p14:tracePt t="41154" x="9239250" y="3305175"/>
          <p14:tracePt t="41168" x="9353550" y="3381375"/>
          <p14:tracePt t="41185" x="9439275" y="3419475"/>
          <p14:tracePt t="41202" x="9658350" y="3457575"/>
          <p14:tracePt t="41219" x="9772650" y="3457575"/>
          <p14:tracePt t="41235" x="9839325" y="3457575"/>
          <p14:tracePt t="41252" x="9925050" y="3448050"/>
          <p14:tracePt t="41270" x="9934575" y="3438525"/>
          <p14:tracePt t="41286" x="9944100" y="3429000"/>
          <p14:tracePt t="41302" x="9953625" y="3429000"/>
          <p14:tracePt t="41321" x="9963150" y="3429000"/>
          <p14:tracePt t="41359" x="9963150" y="3419475"/>
          <p14:tracePt t="41371" x="9963150" y="3409950"/>
          <p14:tracePt t="41486" x="9925050" y="3400425"/>
          <p14:tracePt t="41934" x="9867900" y="3390900"/>
          <p14:tracePt t="41947" x="9772650" y="3381375"/>
          <p14:tracePt t="41960" x="9686925" y="3362325"/>
          <p14:tracePt t="41973" x="9620250" y="3343275"/>
          <p14:tracePt t="41986" x="9563100" y="3333750"/>
          <p14:tracePt t="42001" x="9515475" y="3314700"/>
          <p14:tracePt t="42018" x="9467850" y="3305175"/>
          <p14:tracePt t="42038" x="9458325" y="3305175"/>
          <p14:tracePt t="42051" x="9448800" y="3305175"/>
          <p14:tracePt t="42067" x="9420225" y="3305175"/>
          <p14:tracePt t="42084" x="9391650" y="3305175"/>
          <p14:tracePt t="42102" x="9372600" y="3305175"/>
          <p14:tracePt t="42117" x="9353550" y="3305175"/>
          <p14:tracePt t="42134" x="9324975" y="3305175"/>
          <p14:tracePt t="42153" x="9315450" y="3305175"/>
          <p14:tracePt t="42167" x="9305925" y="3305175"/>
          <p14:tracePt t="42184" x="9296400" y="3305175"/>
          <p14:tracePt t="42254" x="9277350" y="3305175"/>
          <p14:tracePt t="42434" x="9239250" y="3305175"/>
          <p14:tracePt t="42446" x="9105900" y="3305175"/>
          <p14:tracePt t="42459" x="8639175" y="3381375"/>
          <p14:tracePt t="42472" x="7972425" y="3524250"/>
          <p14:tracePt t="42485" x="7848600" y="3562350"/>
          <p14:tracePt t="42500" x="7715250" y="3600450"/>
          <p14:tracePt t="42517" x="7543800" y="3676650"/>
          <p14:tracePt t="42535" x="7515225" y="3686175"/>
          <p14:tracePt t="42550" x="7505700" y="3705225"/>
          <p14:tracePt t="42567" x="7496175" y="3705225"/>
          <p14:tracePt t="42584" x="7496175" y="3714750"/>
          <p14:tracePt t="42602" x="7486650" y="3714750"/>
          <p14:tracePt t="42842" x="7448550" y="3714750"/>
          <p14:tracePt t="42854" x="7334250" y="3724275"/>
          <p14:tracePt t="42867" x="7077075" y="3752850"/>
          <p14:tracePt t="42880" x="6648450" y="3810000"/>
          <p14:tracePt t="42893" x="6429375" y="3838575"/>
          <p14:tracePt t="42906" x="6048375" y="3905250"/>
          <p14:tracePt t="42919" x="5829300" y="3943350"/>
          <p14:tracePt t="42933" x="5514975" y="4029075"/>
          <p14:tracePt t="42950" x="5391150" y="4057650"/>
          <p14:tracePt t="42966" x="5029200" y="4124325"/>
          <p14:tracePt t="42985" x="4895850" y="4152900"/>
          <p14:tracePt t="43000" x="4772025" y="4162425"/>
          <p14:tracePt t="43016" x="4600575" y="4171950"/>
          <p14:tracePt t="43035" x="4562475" y="4171950"/>
          <p14:tracePt t="43049" x="4552950" y="4171950"/>
          <p14:tracePt t="43066" x="4533900" y="4171950"/>
          <p14:tracePt t="43084" x="4524375" y="4171950"/>
          <p14:tracePt t="43099" x="4514850" y="4171950"/>
          <p14:tracePt t="43116" x="4505325" y="4171950"/>
          <p14:tracePt t="43163" x="4514850" y="4171950"/>
          <p14:tracePt t="43367" x="4533900" y="4171950"/>
          <p14:tracePt t="43380" x="4562475" y="4171950"/>
          <p14:tracePt t="43393" x="4591050" y="4171950"/>
          <p14:tracePt t="43404" x="4629150" y="4171950"/>
          <p14:tracePt t="43418" x="4657725" y="4171950"/>
          <p14:tracePt t="43432" x="4686300" y="4181475"/>
          <p14:tracePt t="43449" x="4705350" y="4191000"/>
          <p14:tracePt t="43466" x="4743450" y="4200525"/>
          <p14:tracePt t="43483" x="4772025" y="4200525"/>
          <p14:tracePt t="43499" x="4791075" y="4200525"/>
          <p14:tracePt t="43516" x="4819650" y="4200525"/>
          <p14:tracePt t="43534" x="4829175" y="4200525"/>
          <p14:tracePt t="43549" x="4838700" y="4200525"/>
          <p14:tracePt t="43566" x="4848225" y="4200525"/>
          <p14:tracePt t="43584" x="4857750" y="4200525"/>
          <p14:tracePt t="43599" x="4867275" y="4200525"/>
          <p14:tracePt t="43616" x="4876800" y="4200525"/>
          <p14:tracePt t="43633" x="4886325" y="4200525"/>
          <p14:tracePt t="43649" x="4895850" y="4200525"/>
          <p14:tracePt t="43666" x="4905375" y="4200525"/>
          <p14:tracePt t="43682" x="5000625" y="4200525"/>
          <p14:tracePt t="43700" x="5105400" y="4200525"/>
          <p14:tracePt t="43715" x="5191125" y="4171950"/>
          <p14:tracePt t="43733" x="5267325" y="4152900"/>
          <p14:tracePt t="43752" x="5295900" y="4143375"/>
          <p14:tracePt t="43766" x="5305425" y="4133850"/>
          <p14:tracePt t="43782" x="5314950" y="4133850"/>
          <p14:tracePt t="43800" x="5324475" y="4133850"/>
          <p14:tracePt t="43815" x="5334000" y="4133850"/>
          <p14:tracePt t="43864" x="5343525" y="4133850"/>
          <p14:tracePt t="43980" x="5353050" y="4133850"/>
          <p14:tracePt t="44006" x="5362575" y="4133850"/>
          <p14:tracePt t="44031" x="5372100" y="4133850"/>
          <p14:tracePt t="44057" x="5381625" y="4133850"/>
          <p14:tracePt t="44083" x="5391150" y="4133850"/>
          <p14:tracePt t="44172" x="5400675" y="4133850"/>
          <p14:tracePt t="44198" x="5410200" y="4124325"/>
          <p14:tracePt t="44210" x="5419725" y="4124325"/>
          <p14:tracePt t="44224" x="5429250" y="4124325"/>
          <p14:tracePt t="44236" x="5438775" y="4124325"/>
          <p14:tracePt t="44249" x="5448300" y="4124325"/>
          <p14:tracePt t="44265" x="5457825" y="4124325"/>
          <p14:tracePt t="44300" x="5467350" y="4124325"/>
          <p14:tracePt t="44351" x="5476875" y="4124325"/>
          <p14:tracePt t="44427" x="5486400" y="4124325"/>
          <p14:tracePt t="44440" x="5495925" y="4124325"/>
          <p14:tracePt t="44452" x="5514975" y="4124325"/>
          <p14:tracePt t="44466" x="5524500" y="4124325"/>
          <p14:tracePt t="44481" x="5524500" y="4133850"/>
          <p14:tracePt t="44498" x="5543550" y="4133850"/>
          <p14:tracePt t="44516" x="5543550" y="4143375"/>
          <p14:tracePt t="44532" x="5553075" y="4143375"/>
          <p14:tracePt t="44548" x="5562600" y="4152900"/>
          <p14:tracePt t="44567" x="5572125" y="4162425"/>
          <p14:tracePt t="44605" x="5581650" y="4162425"/>
          <p14:tracePt t="44619" x="5591175" y="4162425"/>
          <p14:tracePt t="45003" x="5610225" y="4162425"/>
          <p14:tracePt t="45015" x="5638800" y="4162425"/>
          <p14:tracePt t="45028" x="5686425" y="4162425"/>
          <p14:tracePt t="45042" x="5762625" y="4162425"/>
          <p14:tracePt t="45054" x="5800725" y="4162425"/>
          <p14:tracePt t="45067" x="5829300" y="4162425"/>
          <p14:tracePt t="45080" x="5838825" y="4162425"/>
          <p14:tracePt t="45097" x="5848350" y="4162425"/>
          <p14:tracePt t="45114" x="5867400" y="4162425"/>
          <p14:tracePt t="45131" x="5876925" y="4162425"/>
          <p14:tracePt t="45147" x="5876925" y="4171950"/>
          <p14:tracePt t="45164" x="5886450" y="4171950"/>
          <p14:tracePt t="45207" x="5895975" y="4171950"/>
          <p14:tracePt t="45259" x="5905500" y="4171950"/>
          <p14:tracePt t="45272" x="5934075" y="4171950"/>
          <p14:tracePt t="45284" x="6010275" y="4171950"/>
          <p14:tracePt t="45298" x="6086475" y="4171950"/>
          <p14:tracePt t="45313" x="6162675" y="4171950"/>
          <p14:tracePt t="45330" x="6372225" y="4124325"/>
          <p14:tracePt t="45349" x="6438900" y="4114800"/>
          <p14:tracePt t="45363" x="6467475" y="4114800"/>
          <p14:tracePt t="45380" x="6496050" y="4114800"/>
          <p14:tracePt t="45397" x="6515100" y="4105275"/>
          <p14:tracePt t="45414" x="6524625" y="4105275"/>
          <p14:tracePt t="45430" x="6534150" y="4105275"/>
          <p14:tracePt t="45450" x="6543675" y="4105275"/>
          <p14:tracePt t="45603" x="6553200" y="4105275"/>
          <p14:tracePt t="45643" x="6562725" y="4105275"/>
          <p14:tracePt t="45655" x="6562725" y="4095750"/>
          <p14:tracePt t="46167" x="6553200" y="4095750"/>
          <p14:tracePt t="46205" x="6543675" y="4095750"/>
          <p14:tracePt t="46218" x="6534150" y="4086225"/>
          <p14:tracePt t="46231" x="6524625" y="4086225"/>
          <p14:tracePt t="46244" x="6505575" y="4076700"/>
          <p14:tracePt t="46256" x="6496050" y="4076700"/>
          <p14:tracePt t="46269" x="6486525" y="4076700"/>
          <p14:tracePt t="46282" x="6486525" y="4067175"/>
          <p14:tracePt t="46308" x="6477000" y="4067175"/>
          <p14:tracePt t="46320" x="6477000" y="4057650"/>
          <p14:tracePt t="46372" x="6477000" y="4048125"/>
          <p14:tracePt t="46410" x="6477000" y="4038600"/>
          <p14:tracePt t="46434" x="6477000" y="4019550"/>
          <p14:tracePt t="46461" x="6486525" y="4000500"/>
          <p14:tracePt t="46474" x="6496050" y="3981450"/>
          <p14:tracePt t="46487" x="6496050" y="3962400"/>
          <p14:tracePt t="46500" x="6505575" y="3952875"/>
          <p14:tracePt t="46513" x="6515100" y="3943350"/>
          <p14:tracePt t="46529" x="6515100" y="3933825"/>
          <p14:tracePt t="46545" x="6505575" y="3933825"/>
          <p14:tracePt t="47293" x="6486525" y="3933825"/>
          <p14:tracePt t="47304" x="6477000" y="3933825"/>
          <p14:tracePt t="47318" x="6438900" y="3933825"/>
          <p14:tracePt t="47331" x="6372225" y="3933825"/>
          <p14:tracePt t="47344" x="6305550" y="3943350"/>
          <p14:tracePt t="47361" x="6219825" y="3962400"/>
          <p14:tracePt t="47377" x="5991225" y="4019550"/>
          <p14:tracePt t="47395" x="5924550" y="4029075"/>
          <p14:tracePt t="47411" x="5867400" y="4029075"/>
          <p14:tracePt t="47428" x="5734050" y="4057650"/>
          <p14:tracePt t="47446" x="5667375" y="4067175"/>
          <p14:tracePt t="47460" x="5600700" y="4086225"/>
          <p14:tracePt t="47477" x="5495925" y="4124325"/>
          <p14:tracePt t="47494" x="5181600" y="4200525"/>
          <p14:tracePt t="47511" x="5105400" y="4210050"/>
          <p14:tracePt t="47527" x="5057775" y="4210050"/>
          <p14:tracePt t="47544" x="4962525" y="4210050"/>
          <p14:tracePt t="47561" x="4953000" y="4210050"/>
          <p14:tracePt t="47577" x="4933950" y="4210050"/>
          <p14:tracePt t="47594" x="4914900" y="4210050"/>
          <p14:tracePt t="47612" x="4905375" y="4210050"/>
          <p14:tracePt t="47627" x="4895850" y="4210050"/>
          <p14:tracePt t="47649" x="4886325" y="4210050"/>
          <p14:tracePt t="47674" x="4876800" y="4210050"/>
          <p14:tracePt t="47687" x="4867275" y="4210050"/>
          <p14:tracePt t="47726" x="4857750" y="4210050"/>
          <p14:tracePt t="47765" x="4848225" y="4210050"/>
          <p14:tracePt t="47802" x="4838700" y="4210050"/>
          <p14:tracePt t="47815" x="4848225" y="4210050"/>
          <p14:tracePt t="48073" x="4857750" y="4210050"/>
          <p14:tracePt t="48097" x="4867275" y="4210050"/>
          <p14:tracePt t="48123" x="4876800" y="4210050"/>
          <p14:tracePt t="48200" x="4886325" y="4210050"/>
          <p14:tracePt t="48238" x="4895850" y="4210050"/>
          <p14:tracePt t="48289" x="4914900" y="4210050"/>
          <p14:tracePt t="48327" x="4943475" y="4210050"/>
          <p14:tracePt t="48341" x="4972050" y="4210050"/>
          <p14:tracePt t="48353" x="4991100" y="4210050"/>
          <p14:tracePt t="48365" x="5010150" y="4210050"/>
          <p14:tracePt t="48379" x="5019675" y="4210050"/>
          <p14:tracePt t="48393" x="5029200" y="4210050"/>
          <p14:tracePt t="48409" x="5038725" y="4210050"/>
          <p14:tracePt t="48430" x="5038725" y="4200525"/>
          <p14:tracePt t="48455" x="5048250" y="4200525"/>
          <p14:tracePt t="48468" x="5048250" y="4191000"/>
          <p14:tracePt t="48480" x="5057775" y="4191000"/>
          <p14:tracePt t="48494" x="5067300" y="4191000"/>
          <p14:tracePt t="48518" x="5143500" y="4171950"/>
          <p14:tracePt t="48531" x="5229225" y="4162425"/>
          <p14:tracePt t="48545" x="5305425" y="4143375"/>
          <p14:tracePt t="48559" x="5362575" y="4133850"/>
          <p14:tracePt t="48576" x="5391150" y="4124325"/>
          <p14:tracePt t="48593" x="5419725" y="4114800"/>
          <p14:tracePt t="48610" x="5429250" y="4114800"/>
          <p14:tracePt t="48634" x="5438775" y="4114800"/>
          <p14:tracePt t="48660" x="5429250" y="4114800"/>
          <p14:tracePt t="48915" x="5419725" y="4114800"/>
          <p14:tracePt t="48940" x="5400675" y="4114800"/>
          <p14:tracePt t="48954" x="5381625" y="4114800"/>
          <p14:tracePt t="48966" x="5362575" y="4114800"/>
          <p14:tracePt t="48979" x="5314950" y="4095750"/>
          <p14:tracePt t="48993" x="5267325" y="4086225"/>
          <p14:tracePt t="49009" x="5248275" y="4086225"/>
          <p14:tracePt t="49025" x="5229225" y="4076700"/>
          <p14:tracePt t="49044" x="5229225" y="4067175"/>
          <p14:tracePt t="49058" x="5229225" y="4057650"/>
          <p14:tracePt t="49108" x="5229225" y="4048125"/>
          <p14:tracePt t="49146" x="5248275" y="4048125"/>
          <p14:tracePt t="49262" x="5257800" y="4048125"/>
          <p14:tracePt t="49299" x="5257800" y="4057650"/>
          <p14:tracePt t="49324" x="5267325" y="4067175"/>
          <p14:tracePt t="49363" x="5276850" y="4067175"/>
          <p14:tracePt t="49376" x="5286375" y="4076700"/>
          <p14:tracePt t="49389" x="5286375" y="4086225"/>
          <p14:tracePt t="49401" x="5305425" y="4086225"/>
          <p14:tracePt t="49414" x="5314950" y="4095750"/>
          <p14:tracePt t="49440" x="5324475" y="4095750"/>
          <p14:tracePt t="49465" x="5334000" y="4105275"/>
          <p14:tracePt t="49504" x="5343525" y="4105275"/>
          <p14:tracePt t="49516" x="5353050" y="4105275"/>
          <p14:tracePt t="49555" x="5362575" y="4105275"/>
          <p14:tracePt t="49581" x="5372100" y="4105275"/>
          <p14:tracePt t="49594" x="5381625" y="4105275"/>
          <p14:tracePt t="49606" x="5400675" y="4105275"/>
          <p14:tracePt t="49620" x="5410200" y="4114800"/>
          <p14:tracePt t="49631" x="5429250" y="4114800"/>
          <p14:tracePt t="49644" x="5438775" y="4114800"/>
          <p14:tracePt t="49659" x="5448300" y="4114800"/>
          <p14:tracePt t="49683" x="5457825" y="4114800"/>
          <p14:tracePt t="49696" x="5467350" y="4114800"/>
          <p14:tracePt t="49711" x="5486400" y="4114800"/>
          <p14:tracePt t="49725" x="5495925" y="4124325"/>
          <p14:tracePt t="49742" x="5505450" y="4124325"/>
          <p14:tracePt t="49759" x="5534025" y="4124325"/>
          <p14:tracePt t="49775" x="5543550" y="4124325"/>
          <p14:tracePt t="49799" x="5553075" y="4124325"/>
          <p14:tracePt t="49875" x="5562600" y="4124325"/>
          <p14:tracePt t="50490" x="5562600" y="4133850"/>
          <p14:tracePt t="50540" x="5572125" y="4133850"/>
          <p14:tracePt t="50553" x="5581650" y="4143375"/>
          <p14:tracePt t="50566" x="5591175" y="4143375"/>
          <p14:tracePt t="50579" x="5610225" y="4143375"/>
          <p14:tracePt t="50593" x="5619750" y="4152900"/>
          <p14:tracePt t="50607" x="5629275" y="4162425"/>
          <p14:tracePt t="50623" x="5648325" y="4171950"/>
          <p14:tracePt t="50640" x="5753100" y="4238625"/>
          <p14:tracePt t="50657" x="5810250" y="4267200"/>
          <p14:tracePt t="50673" x="5838825" y="4286250"/>
          <p14:tracePt t="50690" x="5905500" y="4314825"/>
          <p14:tracePt t="50708" x="5943600" y="4324350"/>
          <p14:tracePt t="50724" x="5981700" y="4324350"/>
          <p14:tracePt t="50740" x="6000750" y="4324350"/>
          <p14:tracePt t="50740" x="6019800" y="4324350"/>
          <p14:tracePt t="50759" x="6029325" y="4333875"/>
          <p14:tracePt t="50796" x="6038850" y="4333875"/>
          <p14:tracePt t="50848" x="6048375" y="4333875"/>
          <p14:tracePt t="51129" x="6057900" y="4333875"/>
          <p14:tracePt t="51181" x="6067425" y="4333875"/>
          <p14:tracePt t="51219" x="6086475" y="4333875"/>
          <p14:tracePt t="51231" x="6115050" y="4333875"/>
          <p14:tracePt t="51244" x="6143625" y="4333875"/>
          <p14:tracePt t="51258" x="6162675" y="4333875"/>
          <p14:tracePt t="51272" x="6181725" y="4333875"/>
          <p14:tracePt t="51289" x="6191250" y="4333875"/>
          <p14:tracePt t="51307" x="6200775" y="4333875"/>
          <p14:tracePt t="51322" x="6210300" y="4333875"/>
          <p14:tracePt t="51339" x="6219825" y="4324350"/>
          <p14:tracePt t="51360" x="6229350" y="4324350"/>
          <p14:tracePt t="51373" x="6229350" y="4314825"/>
          <p14:tracePt t="51389" x="6238875" y="4314825"/>
          <p14:tracePt t="51406" x="6248400" y="4314825"/>
          <p14:tracePt t="51436" x="6229350" y="4314825"/>
          <p14:tracePt t="52088" x="6200775" y="4305300"/>
          <p14:tracePt t="52101" x="6181725" y="4305300"/>
          <p14:tracePt t="52114" x="6134100" y="4305300"/>
          <p14:tracePt t="52126" x="6057900" y="4305300"/>
          <p14:tracePt t="52141" x="5934075" y="4305300"/>
          <p14:tracePt t="52155" x="5705475" y="4305300"/>
          <p14:tracePt t="52171" x="5391150" y="4305300"/>
          <p14:tracePt t="52190" x="5229225" y="4305300"/>
          <p14:tracePt t="52205" x="5143500" y="4305300"/>
          <p14:tracePt t="52221" x="5029200" y="4305300"/>
          <p14:tracePt t="52238" x="4905375" y="4305300"/>
          <p14:tracePt t="52255" x="4876800" y="4305300"/>
          <p14:tracePt t="52271" x="4848225" y="4305300"/>
          <p14:tracePt t="52288" x="4838700" y="4295775"/>
          <p14:tracePt t="52305" x="4829175" y="4295775"/>
          <p14:tracePt t="52331" x="4819650" y="4295775"/>
          <p14:tracePt t="52344" x="4800600" y="4286250"/>
          <p14:tracePt t="52357" x="4772025" y="4286250"/>
          <p14:tracePt t="52371" x="4733925" y="4286250"/>
          <p14:tracePt t="52388" x="4686300" y="4286250"/>
          <p14:tracePt t="52405" x="4619625" y="4276725"/>
          <p14:tracePt t="52422" x="4591050" y="4267200"/>
          <p14:tracePt t="52438" x="4581525" y="4257675"/>
          <p14:tracePt t="52458" x="4581525" y="4248150"/>
          <p14:tracePt t="52497" x="4600575" y="4248150"/>
          <p14:tracePt t="52601" x="4638675" y="4248150"/>
          <p14:tracePt t="52612" x="4714875" y="4248150"/>
          <p14:tracePt t="52624" x="4800600" y="4248150"/>
          <p14:tracePt t="52639" x="4876800" y="4248150"/>
          <p14:tracePt t="52654" x="4981575" y="4248150"/>
          <p14:tracePt t="52671" x="5133975" y="4248150"/>
          <p14:tracePt t="52690" x="5181600" y="4248150"/>
          <p14:tracePt t="52704" x="5238750" y="4248150"/>
          <p14:tracePt t="52721" x="5353050" y="4248150"/>
          <p14:tracePt t="52737" x="5505450" y="4257675"/>
          <p14:tracePt t="52755" x="5591175" y="4267200"/>
          <p14:tracePt t="52771" x="5724525" y="4267200"/>
          <p14:tracePt t="52787" x="5857875" y="4267200"/>
          <p14:tracePt t="52806" x="5886450" y="4267200"/>
          <p14:tracePt t="52821" x="5915025" y="4267200"/>
          <p14:tracePt t="52837" x="5943600" y="4267200"/>
          <p14:tracePt t="52856" x="5953125" y="4267200"/>
          <p14:tracePt t="52870" x="5972175" y="4267200"/>
          <p14:tracePt t="52887" x="5981700" y="4267200"/>
          <p14:tracePt t="52907" x="5991225" y="4267200"/>
          <p14:tracePt t="52920" x="6000750" y="4257675"/>
          <p14:tracePt t="52944" x="6010275" y="4257675"/>
          <p14:tracePt t="52957" x="6019800" y="4257675"/>
          <p14:tracePt t="52983" x="6029325" y="4257675"/>
          <p14:tracePt t="53009" x="6038850" y="4257675"/>
          <p14:tracePt t="53021" x="6048375" y="4257675"/>
          <p14:tracePt t="53034" x="6067425" y="4257675"/>
          <p14:tracePt t="53060" x="6076950" y="4257675"/>
          <p14:tracePt t="53072" x="6105525" y="4257675"/>
          <p14:tracePt t="53084" x="6115050" y="4257675"/>
          <p14:tracePt t="53098" x="6124575" y="4257675"/>
          <p14:tracePt t="53110" x="6115050" y="4257675"/>
          <p14:tracePt t="53201" x="6086475" y="4257675"/>
          <p14:tracePt t="53214" x="6038850" y="4257675"/>
          <p14:tracePt t="53227" x="5943600" y="4248150"/>
          <p14:tracePt t="53240" x="5829300" y="4219575"/>
          <p14:tracePt t="53253" x="5743575" y="4210050"/>
          <p14:tracePt t="53270" x="5695950" y="4191000"/>
          <p14:tracePt t="53287" x="5524500" y="4162425"/>
          <p14:tracePt t="53304" x="5448300" y="4152900"/>
          <p14:tracePt t="53320" x="5391150" y="4143375"/>
          <p14:tracePt t="53336" x="5286375" y="4133850"/>
          <p14:tracePt t="53354" x="5248275" y="4133850"/>
          <p14:tracePt t="53370" x="5229225" y="4133850"/>
          <p14:tracePt t="53386" x="5219700" y="4124325"/>
          <p14:tracePt t="53404" x="5210175" y="4124325"/>
          <p14:tracePt t="53420" x="5200650" y="4114800"/>
          <p14:tracePt t="53436" x="5191125" y="4114800"/>
          <p14:tracePt t="53469" x="5181600" y="4114800"/>
          <p14:tracePt t="53494" x="5172075" y="4114800"/>
          <p14:tracePt t="53508" x="5162550" y="4114800"/>
          <p14:tracePt t="53521" x="5133975" y="4114800"/>
          <p14:tracePt t="53533" x="5095875" y="4114800"/>
          <p14:tracePt t="53545" x="5048250" y="4114800"/>
          <p14:tracePt t="53559" x="5010150" y="4114800"/>
          <p14:tracePt t="53572" x="4981575" y="4114800"/>
          <p14:tracePt t="53586" x="4972050" y="4114800"/>
          <p14:tracePt t="53603" x="4962525" y="4114800"/>
          <p14:tracePt t="53619" x="4972050" y="4114800"/>
          <p14:tracePt t="53763" x="4981575" y="4114800"/>
          <p14:tracePt t="53777" x="4991100" y="4114800"/>
          <p14:tracePt t="53789" x="5010150" y="4114800"/>
          <p14:tracePt t="53802" x="5019675" y="4114800"/>
          <p14:tracePt t="53814" x="5029200" y="4114800"/>
          <p14:tracePt t="53828" x="5038725" y="4114800"/>
          <p14:tracePt t="53840" x="5048250" y="4114800"/>
          <p14:tracePt t="53879" x="5057775" y="4114800"/>
          <p14:tracePt t="53917" x="5067300" y="4114800"/>
          <p14:tracePt t="53943" x="5076825" y="4105275"/>
          <p14:tracePt t="53968" x="5095875" y="4105275"/>
          <p14:tracePt t="53981" x="5124450" y="4095750"/>
          <p14:tracePt t="53993" x="5153025" y="4095750"/>
          <p14:tracePt t="54006" x="5172075" y="4095750"/>
          <p14:tracePt t="54020" x="5191125" y="4086225"/>
          <p14:tracePt t="54036" x="5200650" y="4086225"/>
          <p14:tracePt t="54052" x="5229225" y="4086225"/>
          <p14:tracePt t="54071" x="5238750" y="4086225"/>
          <p14:tracePt t="54085" x="5248275" y="4086225"/>
          <p14:tracePt t="54102" x="5257800" y="4086225"/>
          <p14:tracePt t="54120" x="5276850" y="4086225"/>
          <p14:tracePt t="54136" x="5295900" y="4086225"/>
          <p14:tracePt t="54152" x="5305425" y="4086225"/>
          <p14:tracePt t="54169" x="5343525" y="4086225"/>
          <p14:tracePt t="54186" x="5362575" y="4086225"/>
          <p14:tracePt t="54202" x="5391150" y="4086225"/>
          <p14:tracePt t="54219" x="5419725" y="4076700"/>
          <p14:tracePt t="54237" x="5429250" y="4076700"/>
          <p14:tracePt t="54252" x="5448300" y="4076700"/>
          <p14:tracePt t="54269" x="5467350" y="4076700"/>
          <p14:tracePt t="54269" x="5476875" y="4076700"/>
          <p14:tracePt t="54289" x="5486400" y="4076700"/>
          <p14:tracePt t="54302" x="5495925" y="4076700"/>
          <p14:tracePt t="54319" x="5514975" y="4076700"/>
          <p14:tracePt t="54339" x="5524500" y="4076700"/>
          <p14:tracePt t="54352" x="5534025" y="4076700"/>
          <p14:tracePt t="54369" x="5543550" y="4076700"/>
          <p14:tracePt t="54385" x="5562600" y="4076700"/>
          <p14:tracePt t="54403" x="5572125" y="4076700"/>
          <p14:tracePt t="54419" x="5581650" y="4076700"/>
          <p14:tracePt t="54441" x="5591175" y="4076700"/>
          <p14:tracePt t="54479" x="5600700" y="4076700"/>
          <p14:tracePt t="54492" x="5610225" y="4076700"/>
          <p14:tracePt t="55709" x="5600700" y="4076700"/>
          <p14:tracePt t="55948" x="5591175" y="4076700"/>
          <p14:tracePt t="55961" x="5572125" y="4076700"/>
          <p14:tracePt t="55974" x="5562600" y="4086225"/>
          <p14:tracePt t="55999" x="5553075" y="4086225"/>
          <p14:tracePt t="56013" x="5543550" y="4086225"/>
          <p14:tracePt t="56024" x="5534025" y="4086225"/>
          <p14:tracePt t="56089" x="5534025" y="4095750"/>
          <p14:tracePt t="56114" x="5524500" y="4095750"/>
          <p14:tracePt t="56229" x="5524500" y="4105275"/>
          <p14:tracePt t="56344" x="5524500" y="4114800"/>
          <p14:tracePt t="56484" x="5524500" y="4124325"/>
          <p14:tracePt t="56612" x="5514975" y="4124325"/>
          <p14:tracePt t="56652" x="5505450" y="4124325"/>
          <p14:tracePt t="56664" x="5486400" y="4133850"/>
          <p14:tracePt t="56676" x="5448300" y="4133850"/>
          <p14:tracePt t="56690" x="5353050" y="4162425"/>
          <p14:tracePt t="56702" x="5295900" y="4181475"/>
          <p14:tracePt t="56716" x="5238750" y="4200525"/>
          <p14:tracePt t="56732" x="5210175" y="4210050"/>
          <p14:tracePt t="56749" x="5181600" y="4229100"/>
          <p14:tracePt t="56767" x="5191125" y="4229100"/>
          <p14:tracePt t="56932" x="5200650" y="4229100"/>
          <p14:tracePt t="56944" x="5219700" y="4219575"/>
          <p14:tracePt t="56958" x="5238750" y="4210050"/>
          <p14:tracePt t="56972" x="5248275" y="4210050"/>
          <p14:tracePt t="56984" x="5257800" y="4210050"/>
          <p14:tracePt t="56998" x="5267325" y="4210050"/>
          <p14:tracePt t="57015" x="5295900" y="4210050"/>
          <p14:tracePt t="57032" x="5324475" y="4200525"/>
          <p14:tracePt t="57050" x="5372100" y="4200525"/>
          <p14:tracePt t="57065" x="5448300" y="4181475"/>
          <p14:tracePt t="57082" x="5572125" y="4162425"/>
          <p14:tracePt t="57100" x="5591175" y="4152900"/>
          <p14:tracePt t="57116" x="5610225" y="4152900"/>
          <p14:tracePt t="57132" x="5638800" y="4152900"/>
          <p14:tracePt t="57151" x="5648325" y="4152900"/>
          <p14:tracePt t="57165" x="5657850" y="4152900"/>
          <p14:tracePt t="57189" x="5667375" y="4143375"/>
          <p14:tracePt t="57214" x="5676900" y="4143375"/>
          <p14:tracePt t="57230" x="5686425" y="4133850"/>
          <p14:tracePt t="57240" x="5695950" y="4133850"/>
          <p14:tracePt t="57251" x="5705475" y="4133850"/>
          <p14:tracePt t="57266" x="5715000" y="4133850"/>
          <p14:tracePt t="57304" x="5695950" y="4133850"/>
          <p14:tracePt t="57418" x="5667375" y="4133850"/>
          <p14:tracePt t="57432" x="5638800" y="4133850"/>
          <p14:tracePt t="57444" x="5600700" y="4133850"/>
          <p14:tracePt t="57457" x="5572125" y="4133850"/>
          <p14:tracePt t="57470" x="5543550" y="4133850"/>
          <p14:tracePt t="57483" x="5495925" y="4143375"/>
          <p14:tracePt t="57498" x="5457825" y="4143375"/>
          <p14:tracePt t="57515" x="5429250" y="4143375"/>
          <p14:tracePt t="57532" x="5372100" y="4152900"/>
          <p14:tracePt t="57549" x="5353050" y="4152900"/>
          <p14:tracePt t="57565" x="5324475" y="4152900"/>
          <p14:tracePt t="57581" x="5257800" y="4152900"/>
          <p14:tracePt t="57599" x="5238750" y="4152900"/>
          <p14:tracePt t="57615" x="5210175" y="4152900"/>
          <p14:tracePt t="57631" x="5181600" y="4152900"/>
          <p14:tracePt t="57650" x="5172075" y="4152900"/>
          <p14:tracePt t="57665" x="5153025" y="4152900"/>
          <p14:tracePt t="57681" x="5124450" y="4152900"/>
          <p14:tracePt t="57699" x="5048250" y="4152900"/>
          <p14:tracePt t="57715" x="5010150" y="4152900"/>
          <p14:tracePt t="57731" x="4972050" y="4152900"/>
          <p14:tracePt t="57748" x="4933950" y="4152900"/>
          <p14:tracePt t="57765" x="4905375" y="4152900"/>
          <p14:tracePt t="57781" x="4895850" y="4152900"/>
          <p14:tracePt t="57797" x="4876800" y="4152900"/>
          <p14:tracePt t="57815" x="4867275" y="4152900"/>
          <p14:tracePt t="57841" x="4876800" y="4152900"/>
          <p14:tracePt t="58058" x="4886325" y="4143375"/>
          <p14:tracePt t="58072" x="4895850" y="4143375"/>
          <p14:tracePt t="58083" x="4905375" y="4133850"/>
          <p14:tracePt t="58095" x="4914900" y="4133850"/>
          <p14:tracePt t="58109" x="4924425" y="4133850"/>
          <p14:tracePt t="58134" x="4943475" y="4133850"/>
          <p14:tracePt t="58160" x="4953000" y="4124325"/>
          <p14:tracePt t="58173" x="4972050" y="4124325"/>
          <p14:tracePt t="58185" x="4991100" y="4114800"/>
          <p14:tracePt t="58199" x="5000625" y="4114800"/>
          <p14:tracePt t="58214" x="5010150" y="4114800"/>
          <p14:tracePt t="58231" x="5029200" y="4105275"/>
          <p14:tracePt t="58231" x="5048250" y="4105275"/>
          <p14:tracePt t="58250" x="5057775" y="4095750"/>
          <p14:tracePt t="58264" x="5076825" y="4095750"/>
          <p14:tracePt t="58280" x="5095875" y="4086225"/>
          <p14:tracePt t="58297" x="5153025" y="4076700"/>
          <p14:tracePt t="58315" x="5172075" y="4076700"/>
          <p14:tracePt t="58330" x="5181600" y="4076700"/>
          <p14:tracePt t="58347" x="5200650" y="4076700"/>
          <p14:tracePt t="58365" x="5210175" y="4076700"/>
          <p14:tracePt t="58389" x="5219700" y="4076700"/>
          <p14:tracePt t="58403" x="5229225" y="4076700"/>
          <p14:tracePt t="58428" x="5248275" y="4076700"/>
          <p14:tracePt t="58441" x="5257800" y="4076700"/>
          <p14:tracePt t="58467" x="5276850" y="4076700"/>
          <p14:tracePt t="58479" x="5286375" y="4076700"/>
          <p14:tracePt t="58492" x="5295900" y="4076700"/>
          <p14:tracePt t="58504" x="5314950" y="4076700"/>
          <p14:tracePt t="58517" x="5324475" y="4076700"/>
          <p14:tracePt t="58531" x="5334000" y="4076700"/>
          <p14:tracePt t="58546" x="5353050" y="4076700"/>
          <p14:tracePt t="58563" x="5362575" y="4076700"/>
          <p14:tracePt t="58563" x="5372100" y="4076700"/>
          <p14:tracePt t="58583" x="5381625" y="4076700"/>
          <p14:tracePt t="58596" x="5391150" y="4076700"/>
          <p14:tracePt t="58613" x="5400675" y="4076700"/>
          <p14:tracePt t="58633" x="5410200" y="4076700"/>
          <p14:tracePt t="58646" x="5419725" y="4076700"/>
          <p14:tracePt t="58671" x="5438775" y="4076700"/>
          <p14:tracePt t="59118" x="5457825" y="4076700"/>
          <p14:tracePt t="59132" x="5476875" y="4076700"/>
          <p14:tracePt t="59144" x="5514975" y="4076700"/>
          <p14:tracePt t="59157" x="5543550" y="4076700"/>
          <p14:tracePt t="59169" x="5572125" y="4076700"/>
          <p14:tracePt t="59183" x="5581650" y="4076700"/>
          <p14:tracePt t="59196" x="5591175" y="4076700"/>
          <p14:tracePt t="59212" x="5600700" y="4076700"/>
          <p14:tracePt t="59230" x="5610225" y="4076700"/>
          <p14:tracePt t="59272" x="5619750" y="4076700"/>
          <p14:tracePt t="59348" x="5629275" y="4076700"/>
          <p14:tracePt t="59515" x="5638800" y="4076700"/>
          <p14:tracePt t="59528" x="5648325" y="4076700"/>
          <p14:tracePt t="59540" x="5657850" y="4076700"/>
          <p14:tracePt t="59554" x="5667375" y="4076700"/>
          <p14:tracePt t="59579" x="5676900" y="4076700"/>
          <p14:tracePt t="60194" x="5695950" y="4076700"/>
          <p14:tracePt t="60205" x="5753100" y="4076700"/>
          <p14:tracePt t="60219" x="5857875" y="4076700"/>
          <p14:tracePt t="60232" x="5915025" y="4076700"/>
          <p14:tracePt t="60245" x="5972175" y="4076700"/>
          <p14:tracePt t="60261" x="6019800" y="4076700"/>
          <p14:tracePt t="60278" x="6153150" y="4086225"/>
          <p14:tracePt t="60297" x="6181725" y="4086225"/>
          <p14:tracePt t="60311" x="6191250" y="4095750"/>
          <p14:tracePt t="60328" x="6200775" y="4095750"/>
          <p14:tracePt t="60344" x="6210300" y="4095750"/>
          <p14:tracePt t="60361" x="6219825" y="4095750"/>
          <p14:tracePt t="60449" x="6219825" y="4105275"/>
          <p14:tracePt t="60463" x="6238875" y="4105275"/>
          <p14:tracePt t="60475" x="6276975" y="4114800"/>
          <p14:tracePt t="60488" x="6343650" y="4133850"/>
          <p14:tracePt t="60501" x="6391275" y="4143375"/>
          <p14:tracePt t="60513" x="6419850" y="4152900"/>
          <p14:tracePt t="60527" x="6429375" y="4162425"/>
          <p14:tracePt t="60544" x="6438900" y="4162425"/>
          <p14:tracePt t="60561" x="6457950" y="4162425"/>
          <p14:tracePt t="60578" x="6486525" y="4162425"/>
          <p14:tracePt t="61294" x="6572250" y="4143375"/>
          <p14:tracePt t="61307" x="6953250" y="4038600"/>
          <p14:tracePt t="61320" x="7810500" y="3714750"/>
          <p14:tracePt t="61332" x="8515350" y="3362325"/>
          <p14:tracePt t="61345" x="8715375" y="3248025"/>
          <p14:tracePt t="61360" x="9229725" y="2933700"/>
          <p14:tracePt t="61376" x="9448800" y="2743200"/>
          <p14:tracePt t="61393" x="9934575" y="2447925"/>
          <p14:tracePt t="61411" x="9991725" y="2371725"/>
          <p14:tracePt t="61426" x="10029825" y="2333625"/>
          <p14:tracePt t="61443" x="10048875" y="2324100"/>
          <p14:tracePt t="61461" x="10048875" y="2333625"/>
          <p14:tracePt t="61753" x="10048875" y="2352675"/>
          <p14:tracePt t="61766" x="10020300" y="2400300"/>
          <p14:tracePt t="61778" x="9810750" y="2647950"/>
          <p14:tracePt t="61792" x="9420225" y="3076575"/>
          <p14:tracePt t="61804" x="9086850" y="3419475"/>
          <p14:tracePt t="61818" x="8991600" y="3505200"/>
          <p14:tracePt t="61831" x="8915400" y="3571875"/>
          <p14:tracePt t="61844" x="8877300" y="3590925"/>
          <p14:tracePt t="61859" x="8848725" y="3609975"/>
          <p14:tracePt t="61876" x="8810625" y="3619500"/>
          <p14:tracePt t="61895" x="8763000" y="3619500"/>
          <p14:tracePt t="61909" x="8677275" y="3619500"/>
          <p14:tracePt t="61926" x="8601075" y="3619500"/>
          <p14:tracePt t="61943" x="8439150" y="3619500"/>
          <p14:tracePt t="61959" x="8315325" y="3619500"/>
          <p14:tracePt t="61976" x="8220075" y="3619500"/>
          <p14:tracePt t="61992" x="7972425" y="3543300"/>
          <p14:tracePt t="62010" x="7896225" y="3514725"/>
          <p14:tracePt t="62026" x="7800975" y="3476625"/>
          <p14:tracePt t="62042" x="7439025" y="3400425"/>
          <p14:tracePt t="62061" x="7096125" y="3371850"/>
          <p14:tracePt t="62075" x="6619875" y="3352800"/>
          <p14:tracePt t="62093" x="5924550" y="3333750"/>
          <p14:tracePt t="62109" x="5257800" y="3333750"/>
          <p14:tracePt t="62127" x="5095875" y="3333750"/>
          <p14:tracePt t="62142" x="4857750" y="3333750"/>
          <p14:tracePt t="62159" x="4638675" y="3390900"/>
          <p14:tracePt t="62177" x="4467225" y="3438525"/>
          <p14:tracePt t="62192" x="4362450" y="3476625"/>
          <p14:tracePt t="62209" x="4191000" y="3533775"/>
          <p14:tracePt t="62229" x="4124325" y="3543300"/>
          <p14:tracePt t="62242" x="4086225" y="3562350"/>
          <p14:tracePt t="62259" x="4067175" y="3571875"/>
          <p14:tracePt t="62276" x="4057650" y="3581400"/>
          <p14:tracePt t="62292" x="4048125" y="3581400"/>
          <p14:tracePt t="62316" x="4038600" y="3581400"/>
          <p14:tracePt t="62583" x="4000500" y="3581400"/>
          <p14:tracePt t="62597" x="3924300" y="3562350"/>
          <p14:tracePt t="62610" x="3762375" y="3533775"/>
          <p14:tracePt t="62623" x="3629025" y="3505200"/>
          <p14:tracePt t="62635" x="3390900" y="3486150"/>
          <p14:tracePt t="62649" x="3238500" y="3486150"/>
          <p14:tracePt t="62662" x="3133725" y="3486150"/>
          <p14:tracePt t="62675" x="3000375" y="3486150"/>
          <p14:tracePt t="62692" x="2905125" y="3486150"/>
          <p14:tracePt t="62708" x="2819400" y="3486150"/>
          <p14:tracePt t="62726" x="2790825" y="3486150"/>
          <p14:tracePt t="62741" x="2771775" y="3486150"/>
          <p14:tracePt t="62758" x="2752725" y="3495675"/>
          <p14:tracePt t="62778" x="2752725" y="3505200"/>
          <p14:tracePt t="62814" x="2752725" y="3514725"/>
          <p14:tracePt t="62840" x="2752725" y="3533775"/>
          <p14:tracePt t="62865" x="2752725" y="3543300"/>
          <p14:tracePt t="62879" x="2752725" y="3571875"/>
          <p14:tracePt t="62892" x="2752725" y="3629025"/>
          <p14:tracePt t="62904" x="2771775" y="3705225"/>
          <p14:tracePt t="62916" x="2809875" y="3790950"/>
          <p14:tracePt t="62930" x="2847975" y="3867150"/>
          <p14:tracePt t="62944" x="2905125" y="3933825"/>
          <p14:tracePt t="62958" x="2981325" y="4000500"/>
          <p14:tracePt t="62975" x="3076575" y="4067175"/>
          <p14:tracePt t="62991" x="3267075" y="4152900"/>
          <p14:tracePt t="63008" x="3448050" y="4219575"/>
          <p14:tracePt t="63025" x="3638550" y="4276725"/>
          <p14:tracePt t="63041" x="4124325" y="4391025"/>
          <p14:tracePt t="63058" x="4257675" y="4400550"/>
          <p14:tracePt t="63075" x="4495800" y="4410075"/>
          <p14:tracePt t="63091" x="4705350" y="4410075"/>
          <p14:tracePt t="63110" x="4829175" y="4410075"/>
          <p14:tracePt t="63124" x="4914900" y="4400550"/>
          <p14:tracePt t="63141" x="4953000" y="4391025"/>
          <p14:tracePt t="63141" x="4981575" y="4391025"/>
          <p14:tracePt t="63161" x="5000625" y="4391025"/>
          <p14:tracePt t="63174" x="5019675" y="4381500"/>
          <p14:tracePt t="63191" x="5029200" y="4381500"/>
          <p14:tracePt t="63207" x="5057775" y="4371975"/>
          <p14:tracePt t="63226" x="5086350" y="4362450"/>
          <p14:tracePt t="63241" x="5114925" y="4362450"/>
          <p14:tracePt t="63258" x="5219700" y="4324350"/>
          <p14:tracePt t="63275" x="5267325" y="4314825"/>
          <p14:tracePt t="63290" x="5334000" y="4305300"/>
          <p14:tracePt t="63307" x="5400675" y="4286250"/>
          <p14:tracePt t="63307" x="5419725" y="4276725"/>
          <p14:tracePt t="63326" x="5438775" y="4276725"/>
          <p14:tracePt t="63340" x="5448300" y="4276725"/>
          <p14:tracePt t="63390" x="5467350" y="4276725"/>
          <p14:tracePt t="63734" x="5534025" y="4257675"/>
          <p14:tracePt t="63748" x="5943600" y="4210050"/>
          <p14:tracePt t="63761" x="6505575" y="4210050"/>
          <p14:tracePt t="63774" x="7048500" y="4210050"/>
          <p14:tracePt t="63786" x="7172325" y="4210050"/>
          <p14:tracePt t="63798" x="7524750" y="4210050"/>
          <p14:tracePt t="63813" x="7677150" y="4210050"/>
          <p14:tracePt t="63825" x="7934325" y="4210050"/>
          <p14:tracePt t="63840" x="8077200" y="4210050"/>
          <p14:tracePt t="63856" x="8143875" y="4191000"/>
          <p14:tracePt t="63874" x="8201025" y="4162425"/>
          <p14:tracePt t="63890" x="8210550" y="4143375"/>
          <p14:tracePt t="63907" x="8210550" y="4133850"/>
          <p14:tracePt t="63940" x="8210550" y="4124325"/>
          <p14:tracePt t="63978" x="8191500" y="4114800"/>
          <p14:tracePt t="63993" x="8115300" y="4086225"/>
          <p14:tracePt t="64003" x="7991475" y="4019550"/>
          <p14:tracePt t="64016" x="7848600" y="3905250"/>
          <p14:tracePt t="64028" x="7753350" y="3829050"/>
          <p14:tracePt t="64043" x="7658100" y="3771900"/>
          <p14:tracePt t="64056" x="7591425" y="3733800"/>
          <p14:tracePt t="64073" x="7515225" y="3686175"/>
          <p14:tracePt t="64090" x="7162800" y="3562350"/>
          <p14:tracePt t="64107" x="6877050" y="3467100"/>
          <p14:tracePt t="64123" x="6543675" y="3419475"/>
          <p14:tracePt t="64140" x="6229350" y="3381375"/>
          <p14:tracePt t="64158" x="6105525" y="3381375"/>
          <p14:tracePt t="64173" x="6019800" y="3381375"/>
          <p14:tracePt t="64190" x="5953125" y="3381375"/>
          <p14:tracePt t="64190" x="5905500" y="3381375"/>
          <p14:tracePt t="64209" x="5762625" y="3400425"/>
          <p14:tracePt t="64225" x="5610225" y="3438525"/>
          <p14:tracePt t="64240" x="5514975" y="3476625"/>
          <p14:tracePt t="64256" x="5257800" y="3562350"/>
          <p14:tracePt t="64274" x="5210175" y="3581400"/>
          <p14:tracePt t="64289" x="5172075" y="3619500"/>
          <p14:tracePt t="64306" x="5143500" y="3638550"/>
          <p14:tracePt t="64324" x="5133975" y="3657600"/>
          <p14:tracePt t="64339" x="5124450" y="3676650"/>
          <p14:tracePt t="64356" x="5095875" y="3733800"/>
          <p14:tracePt t="64374" x="5086350" y="3762375"/>
          <p14:tracePt t="64389" x="5076825" y="3790950"/>
          <p14:tracePt t="64406" x="5076825" y="3895725"/>
          <p14:tracePt t="64425" x="5076825" y="3971925"/>
          <p14:tracePt t="64439" x="5143500" y="4067175"/>
          <p14:tracePt t="64456" x="5248275" y="4162425"/>
          <p14:tracePt t="64472" x="5753100" y="4343400"/>
          <p14:tracePt t="64490" x="6210300" y="4419600"/>
          <p14:tracePt t="64506" x="6419850" y="4429125"/>
          <p14:tracePt t="64522" x="7296150" y="4429125"/>
          <p14:tracePt t="64541" x="7686675" y="4429125"/>
          <p14:tracePt t="64556" x="7800975" y="4410075"/>
          <p14:tracePt t="64573" x="7886700" y="4381500"/>
          <p14:tracePt t="64590" x="7934325" y="4362450"/>
          <p14:tracePt t="64606" x="7943850" y="4362450"/>
          <p14:tracePt t="64622" x="7943850" y="4352925"/>
          <p14:tracePt t="64795" x="7943850" y="4343400"/>
          <p14:tracePt t="64885" x="7934325" y="4343400"/>
          <p14:tracePt t="65538" x="7905750" y="4343400"/>
          <p14:tracePt t="65551" x="7858125" y="4343400"/>
          <p14:tracePt t="65563" x="7724775" y="4343400"/>
          <p14:tracePt t="65575" x="7534275" y="4343400"/>
          <p14:tracePt t="65589" x="7353300" y="4343400"/>
          <p14:tracePt t="65605" x="7086600" y="4352925"/>
          <p14:tracePt t="65621" x="6848475" y="4362450"/>
          <p14:tracePt t="65621" x="6477000" y="4400550"/>
          <p14:tracePt t="65640" x="6086475" y="4419600"/>
          <p14:tracePt t="65654" x="5534025" y="4457700"/>
          <p14:tracePt t="65671" x="5153025" y="4543425"/>
          <p14:tracePt t="65688" x="4552950" y="4714875"/>
          <p14:tracePt t="65705" x="4391025" y="4772025"/>
          <p14:tracePt t="65721" x="4286250" y="4800600"/>
          <p14:tracePt t="65738" x="4219575" y="4838700"/>
          <p14:tracePt t="65755" x="4210050" y="4838700"/>
          <p14:tracePt t="65771" x="4200525" y="4838700"/>
          <p14:tracePt t="65793" x="4200525" y="4848225"/>
          <p14:tracePt t="65806" x="4181475" y="4857750"/>
          <p14:tracePt t="65821" x="4133850" y="4895850"/>
          <p14:tracePt t="65837" x="4038600" y="4981575"/>
          <p14:tracePt t="65855" x="4029075" y="4981575"/>
          <p14:tracePt t="66112" x="4010025" y="4981575"/>
          <p14:tracePt t="66125" x="3962400" y="4981575"/>
          <p14:tracePt t="66138" x="3838575" y="4972050"/>
          <p14:tracePt t="66151" x="3676650" y="4943475"/>
          <p14:tracePt t="66163" x="3552825" y="4914900"/>
          <p14:tracePt t="66178" x="3476625" y="4886325"/>
          <p14:tracePt t="66190" x="3381375" y="4876800"/>
          <p14:tracePt t="66204" x="3257550" y="4857750"/>
          <p14:tracePt t="66220" x="3181350" y="4848225"/>
          <p14:tracePt t="66237" x="3028950" y="4848225"/>
          <p14:tracePt t="66254" x="2943225" y="4848225"/>
          <p14:tracePt t="66270" x="2886075" y="4848225"/>
          <p14:tracePt t="66287" x="2781300" y="4848225"/>
          <p14:tracePt t="66305" x="2733675" y="4857750"/>
          <p14:tracePt t="66320" x="2705100" y="4867275"/>
          <p14:tracePt t="66337" x="2619375" y="4886325"/>
          <p14:tracePt t="66355" x="2581275" y="4895850"/>
          <p14:tracePt t="66370" x="2562225" y="4905375"/>
          <p14:tracePt t="66387" x="2543175" y="4914900"/>
          <p14:tracePt t="66404" x="2505075" y="4924425"/>
          <p14:tracePt t="66421" x="2495550" y="4933950"/>
          <p14:tracePt t="66437" x="2476500" y="4933950"/>
          <p14:tracePt t="66453" x="2419350" y="4943475"/>
          <p14:tracePt t="66471" x="2390775" y="4943475"/>
          <p14:tracePt t="66486" x="2371725" y="4953000"/>
          <p14:tracePt t="66503" x="2352675" y="4953000"/>
          <p14:tracePt t="66522" x="2343150" y="4953000"/>
          <p14:tracePt t="66537" x="2362200" y="4953000"/>
          <p14:tracePt t="66675" x="2409825" y="4953000"/>
          <p14:tracePt t="66689" x="2476500" y="4953000"/>
          <p14:tracePt t="66701" x="2543175" y="4953000"/>
          <p14:tracePt t="66714" x="2590800" y="4962525"/>
          <p14:tracePt t="66726" x="2647950" y="4972050"/>
          <p14:tracePt t="66740" x="2695575" y="4972050"/>
          <p14:tracePt t="66753" x="2752725" y="4981575"/>
          <p14:tracePt t="66769" x="2781300" y="4991100"/>
          <p14:tracePt t="66787" x="2857500" y="5000625"/>
          <p14:tracePt t="66804" x="2886075" y="5010150"/>
          <p14:tracePt t="66820" x="2914650" y="5010150"/>
          <p14:tracePt t="66837" x="2971800" y="5010150"/>
          <p14:tracePt t="66854" x="3009900" y="5010150"/>
          <p14:tracePt t="66869" x="3038475" y="5010150"/>
          <p14:tracePt t="66886" x="3133725" y="5010150"/>
          <p14:tracePt t="66905" x="3228975" y="5010150"/>
          <p14:tracePt t="66920" x="3276600" y="5010150"/>
          <p14:tracePt t="66936" x="3295650" y="5010150"/>
          <p14:tracePt t="66953" x="3324225" y="5010150"/>
          <p14:tracePt t="66970" x="3333750" y="5010150"/>
          <p14:tracePt t="66986" x="3343275" y="5010150"/>
          <p14:tracePt t="67007" x="3352800" y="5010150"/>
          <p14:tracePt t="67569" x="3362325" y="5010150"/>
          <p14:tracePt t="67673" x="3371850" y="5010150"/>
          <p14:tracePt t="67698" x="3381375" y="5010150"/>
          <p14:tracePt t="67725" x="3400425" y="5010150"/>
          <p14:tracePt t="67737" x="3409950" y="5010150"/>
          <p14:tracePt t="67750" x="3438525" y="5010150"/>
          <p14:tracePt t="67761" x="3448050" y="5010150"/>
          <p14:tracePt t="67774" x="3467100" y="5010150"/>
          <p14:tracePt t="67788" x="3495675" y="5010150"/>
          <p14:tracePt t="67802" x="3514725" y="5010150"/>
          <p14:tracePt t="67818" x="3581400" y="5010150"/>
          <p14:tracePt t="67835" x="3676650" y="5010150"/>
          <p14:tracePt t="67853" x="3705225" y="5010150"/>
          <p14:tracePt t="67868" x="3724275" y="5010150"/>
          <p14:tracePt t="67885" x="3752850" y="5010150"/>
          <p14:tracePt t="67904" x="3781425" y="5010150"/>
          <p14:tracePt t="67918" x="3790950" y="5010150"/>
          <p14:tracePt t="67935" x="3819525" y="5010150"/>
          <p14:tracePt t="67935" x="3829050" y="5010150"/>
          <p14:tracePt t="67954" x="3838575" y="5010150"/>
          <p14:tracePt t="67968" x="3848100" y="5010150"/>
          <p14:tracePt t="67992" x="3867150" y="5000625"/>
          <p14:tracePt t="68337" x="3905250" y="5000625"/>
          <p14:tracePt t="68350" x="3990975" y="4991100"/>
          <p14:tracePt t="68363" x="4105275" y="4962525"/>
          <p14:tracePt t="68374" x="4324350" y="4943475"/>
          <p14:tracePt t="68388" x="4486275" y="4924425"/>
          <p14:tracePt t="68402" x="4581525" y="4924425"/>
          <p14:tracePt t="68418" x="4752975" y="4924425"/>
          <p14:tracePt t="68434" x="4981575" y="4924425"/>
          <p14:tracePt t="68453" x="5133975" y="4924425"/>
          <p14:tracePt t="68467" x="5229225" y="4924425"/>
          <p14:tracePt t="68484" x="5286375" y="4924425"/>
          <p14:tracePt t="68502" x="5343525" y="4924425"/>
          <p14:tracePt t="68518" x="5362575" y="4924425"/>
          <p14:tracePt t="68534" x="5381625" y="4924425"/>
          <p14:tracePt t="68551" x="5419725" y="4924425"/>
          <p14:tracePt t="68568" x="5429250" y="4924425"/>
          <p14:tracePt t="68584" x="5438775" y="4924425"/>
          <p14:tracePt t="68601" x="5467350" y="4924425"/>
          <p14:tracePt t="68619" x="5467350" y="4914900"/>
          <p14:tracePt t="68913" x="5486400" y="4914900"/>
          <p14:tracePt t="69015" x="5505450" y="4914900"/>
          <p14:tracePt t="69026" x="5524500" y="4914900"/>
          <p14:tracePt t="69041" x="5572125" y="4914900"/>
          <p14:tracePt t="69053" x="5648325" y="4914900"/>
          <p14:tracePt t="69067" x="5724525" y="4914900"/>
          <p14:tracePt t="69083" x="5762625" y="4914900"/>
          <p14:tracePt t="69100" x="5810250" y="4914900"/>
          <p14:tracePt t="69118" x="5819775" y="4914900"/>
          <p14:tracePt t="69133" x="5829300" y="4914900"/>
          <p14:tracePt t="69155" x="5838825" y="4914900"/>
          <p14:tracePt t="69169" x="5848350" y="4914900"/>
          <p14:tracePt t="69194" x="5857875" y="4914900"/>
          <p14:tracePt t="69219" x="5876925" y="4914900"/>
          <p14:tracePt t="69245" x="5886450" y="4914900"/>
          <p14:tracePt t="69271" x="5895975" y="4914900"/>
          <p14:tracePt t="69334" x="5905500" y="4914900"/>
          <p14:tracePt t="69564" x="5915025" y="4914900"/>
          <p14:tracePt t="69602" x="5934075" y="4914900"/>
          <p14:tracePt t="69616" x="5943600" y="4914900"/>
          <p14:tracePt t="69630" x="5972175" y="4914900"/>
          <p14:tracePt t="69643" x="6010275" y="4914900"/>
          <p14:tracePt t="69654" x="6038850" y="4914900"/>
          <p14:tracePt t="69668" x="6076950" y="4914900"/>
          <p14:tracePt t="69682" x="6086475" y="4914900"/>
          <p14:tracePt t="69699" x="6096000" y="4914900"/>
          <p14:tracePt t="69717" x="6105525" y="4914900"/>
          <p14:tracePt t="69733" x="6115050" y="4914900"/>
          <p14:tracePt t="70179" x="6124575" y="4914900"/>
          <p14:tracePt t="70192" x="6143625" y="4914900"/>
          <p14:tracePt t="70204" x="6162675" y="4914900"/>
          <p14:tracePt t="70217" x="6210300" y="4914900"/>
          <p14:tracePt t="70232" x="6324600" y="4924425"/>
          <p14:tracePt t="70248" x="6400800" y="4933950"/>
          <p14:tracePt t="70265" x="6467475" y="4953000"/>
          <p14:tracePt t="70282" x="6486525" y="4953000"/>
          <p14:tracePt t="70298" x="6505575" y="4962525"/>
          <p14:tracePt t="70315" x="6534150" y="4972050"/>
          <p14:tracePt t="70333" x="6553200" y="4972050"/>
          <p14:tracePt t="70348" x="6572250" y="4972050"/>
          <p14:tracePt t="70366" x="6600825" y="4981575"/>
          <p14:tracePt t="70384" x="6600825" y="4991100"/>
          <p14:tracePt t="70523" x="6591300" y="4991100"/>
          <p14:tracePt t="70563" x="6581775" y="4991100"/>
          <p14:tracePt t="70576" x="6562725" y="4991100"/>
          <p14:tracePt t="70602" x="6553200" y="4991100"/>
          <p14:tracePt t="70627" x="6543675" y="5000625"/>
          <p14:tracePt t="70640" x="6534150" y="5000625"/>
          <p14:tracePt t="70653" x="6524625" y="5000625"/>
          <p14:tracePt t="70666" x="6515100" y="5000625"/>
          <p14:tracePt t="70703" x="6505575" y="5000625"/>
          <p14:tracePt t="70716" x="6457950" y="5000625"/>
          <p14:tracePt t="70729" x="6362700" y="5019675"/>
          <p14:tracePt t="70743" x="6248400" y="5048250"/>
          <p14:tracePt t="70755" x="6067425" y="5076825"/>
          <p14:tracePt t="70768" x="5876925" y="5095875"/>
          <p14:tracePt t="70781" x="5657850" y="5124450"/>
          <p14:tracePt t="70798" x="5305425" y="5162550"/>
          <p14:tracePt t="70815" x="4914900" y="5200650"/>
          <p14:tracePt t="70832" x="4791075" y="5210175"/>
          <p14:tracePt t="70848" x="4619625" y="5248275"/>
          <p14:tracePt t="70865" x="4324350" y="5334000"/>
          <p14:tracePt t="70884" x="4257675" y="5362575"/>
          <p14:tracePt t="70898" x="4162425" y="5400675"/>
          <p14:tracePt t="70914" x="4095750" y="5438775"/>
          <p14:tracePt t="70931" x="4000500" y="5524500"/>
          <p14:tracePt t="70948" x="3962400" y="5572125"/>
          <p14:tracePt t="70964" x="3924300" y="5638800"/>
          <p14:tracePt t="70981" x="3886200" y="5743575"/>
          <p14:tracePt t="70997" x="3867150" y="5743575"/>
          <p14:tracePt t="71227" x="3838575" y="5743575"/>
          <p14:tracePt t="71241" x="3771900" y="5743575"/>
          <p14:tracePt t="71252" x="3581400" y="5753100"/>
          <p14:tracePt t="71266" x="3305175" y="5781675"/>
          <p14:tracePt t="71281" x="3143250" y="5800725"/>
          <p14:tracePt t="71297" x="3076575" y="5800725"/>
          <p14:tracePt t="71314" x="2962275" y="5800725"/>
          <p14:tracePt t="71332" x="2876550" y="5800725"/>
          <p14:tracePt t="71347" x="2800350" y="5800725"/>
          <p14:tracePt t="71364" x="2705100" y="5810250"/>
          <p14:tracePt t="71381" x="2667000" y="5819775"/>
          <p14:tracePt t="71397" x="2619375" y="5819775"/>
          <p14:tracePt t="71414" x="2562225" y="5829300"/>
          <p14:tracePt t="71433" x="2552700" y="5838825"/>
          <p14:tracePt t="71447" x="2543175" y="5838825"/>
          <p14:tracePt t="71464" x="2524125" y="5838825"/>
          <p14:tracePt t="71480" x="2514600" y="5838825"/>
          <p14:tracePt t="71497" x="2514600" y="5848350"/>
          <p14:tracePt t="71559" x="2514600" y="5857875"/>
          <p14:tracePt t="71624" x="2514600" y="5867400"/>
          <p14:tracePt t="71752" x="2514600" y="5876925"/>
          <p14:tracePt t="71764" x="2514600" y="5886450"/>
          <p14:tracePt t="71778" x="2514600" y="5915025"/>
          <p14:tracePt t="71790" x="2505075" y="5943600"/>
          <p14:tracePt t="71803" x="2495550" y="5972175"/>
          <p14:tracePt t="71815" x="2486025" y="6000750"/>
          <p14:tracePt t="71831" x="2486025" y="6010275"/>
          <p14:tracePt t="71847" x="2486025" y="6019800"/>
          <p14:tracePt t="71863" x="2514600" y="6029325"/>
          <p14:tracePt t="71956" x="2619375" y="6038850"/>
          <p14:tracePt t="71970" x="2705100" y="6048375"/>
          <p14:tracePt t="71982" x="2800350" y="6067425"/>
          <p14:tracePt t="71994" x="2847975" y="6067425"/>
          <p14:tracePt t="72008" x="2914650" y="6067425"/>
          <p14:tracePt t="72019" x="2943225" y="6067425"/>
          <p14:tracePt t="72032" x="2962275" y="6067425"/>
          <p14:tracePt t="72047" x="2981325" y="6067425"/>
          <p14:tracePt t="72063" x="2990850" y="6067425"/>
          <p14:tracePt t="72080" x="3019425" y="6067425"/>
          <p14:tracePt t="72098" x="3028950" y="6067425"/>
          <p14:tracePt t="72123" x="3038475" y="6067425"/>
          <p14:tracePt t="72135" x="3048000" y="6067425"/>
          <p14:tracePt t="72149" x="3067050" y="6048375"/>
          <p14:tracePt t="72163" x="3114675" y="6038850"/>
          <p14:tracePt t="72179" x="3200400" y="6019800"/>
          <p14:tracePt t="72196" x="3333750" y="6010275"/>
          <p14:tracePt t="72213" x="3495675" y="6000750"/>
          <p14:tracePt t="72230" x="3619500" y="6000750"/>
          <p14:tracePt t="72246" x="3838575" y="5991225"/>
          <p14:tracePt t="72264" x="3914775" y="5991225"/>
          <p14:tracePt t="72279" x="3952875" y="5991225"/>
          <p14:tracePt t="72296" x="3971925" y="5991225"/>
          <p14:tracePt t="72313" x="3981450" y="5991225"/>
          <p14:tracePt t="72329" x="3990975" y="5991225"/>
          <p14:tracePt t="72391" x="4000500" y="6000750"/>
          <p14:tracePt t="72416" x="4019550" y="6010275"/>
          <p14:tracePt t="72430" x="4048125" y="6010275"/>
          <p14:tracePt t="72442" x="4086225" y="6029325"/>
          <p14:tracePt t="72454" x="4152900" y="6038850"/>
          <p14:tracePt t="72468" x="4191000" y="6048375"/>
          <p14:tracePt t="72482" x="4219575" y="6057900"/>
          <p14:tracePt t="72496" x="4238625" y="6067425"/>
          <p14:tracePt t="72512" x="4238625" y="6076950"/>
          <p14:tracePt t="72529" x="4248150" y="6076950"/>
          <p14:tracePt t="72546" x="4257675" y="6076950"/>
          <p14:tracePt t="72562" x="4257675" y="6086475"/>
          <p14:tracePt t="72579" x="4267200" y="6086475"/>
          <p14:tracePt t="72789" x="4276725" y="6086475"/>
          <p14:tracePt t="72826" x="4286250" y="6086475"/>
          <p14:tracePt t="72839" x="4314825" y="6086475"/>
          <p14:tracePt t="72852" x="4333875" y="6086475"/>
          <p14:tracePt t="72864" x="4362450" y="6096000"/>
          <p14:tracePt t="72879" x="4381500" y="6096000"/>
          <p14:tracePt t="72895" x="4391025" y="6096000"/>
          <p14:tracePt t="72912" x="4400550" y="6096000"/>
          <p14:tracePt t="72928" x="4400550" y="6105525"/>
          <p14:tracePt t="72945" x="4400550" y="6096000"/>
          <p14:tracePt t="73401" x="4400550" y="6076950"/>
          <p14:tracePt t="73427" x="4400550" y="6067425"/>
          <p14:tracePt t="73466" x="4410075" y="6067425"/>
          <p14:tracePt t="73516" x="4438650" y="6057900"/>
          <p14:tracePt t="73529" x="4467225" y="6057900"/>
          <p14:tracePt t="73544" x="4495800" y="6048375"/>
          <p14:tracePt t="73555" x="4524375" y="6038850"/>
          <p14:tracePt t="73568" x="4562475" y="6029325"/>
          <p14:tracePt t="73581" x="4581525" y="6029325"/>
          <p14:tracePt t="73595" x="4610100" y="6019800"/>
          <p14:tracePt t="73611" x="4638675" y="6010275"/>
          <p14:tracePt t="73628" x="4695825" y="6000750"/>
          <p14:tracePt t="73646" x="4705350" y="6000750"/>
          <p14:tracePt t="73661" x="4714875" y="6000750"/>
          <p14:tracePt t="73708" x="4714875" y="5991225"/>
          <p14:tracePt t="73748" x="4705350" y="5991225"/>
          <p14:tracePt t="73824" x="4695825" y="5981700"/>
          <p14:tracePt t="73837" x="4686300" y="5981700"/>
          <p14:tracePt t="73850" x="4676775" y="5972175"/>
          <p14:tracePt t="73863" x="4657725" y="5972175"/>
          <p14:tracePt t="73877" x="4638675" y="5953125"/>
          <p14:tracePt t="73894" x="4629150" y="5953125"/>
          <p14:tracePt t="73911" x="4591050" y="5943600"/>
          <p14:tracePt t="73928" x="4581525" y="5943600"/>
          <p14:tracePt t="73944" x="4572000" y="5943600"/>
          <p14:tracePt t="73960" x="4572000" y="5934075"/>
          <p14:tracePt t="73977" x="4562475" y="5934075"/>
          <p14:tracePt t="74003" x="4552950" y="5934075"/>
          <p14:tracePt t="74054" x="4543425" y="5934075"/>
          <p14:tracePt t="74080" x="4543425" y="5924550"/>
          <p14:tracePt t="74118" x="4543425" y="5915025"/>
          <p14:tracePt t="74157" x="4543425" y="5905500"/>
          <p14:tracePt t="74183" x="4552950" y="5905500"/>
          <p14:tracePt t="74195" x="4572000" y="5895975"/>
          <p14:tracePt t="74208" x="4600575" y="5895975"/>
          <p14:tracePt t="74221" x="4648200" y="5895975"/>
          <p14:tracePt t="74233" x="4714875" y="5895975"/>
          <p14:tracePt t="74245" x="4791075" y="5895975"/>
          <p14:tracePt t="74261" x="4848225" y="5895975"/>
          <p14:tracePt t="74277" x="4886325" y="5895975"/>
          <p14:tracePt t="74293" x="4943475" y="5886450"/>
          <p14:tracePt t="74311" x="4953000" y="5886450"/>
          <p14:tracePt t="74327" x="4962525" y="5886450"/>
          <p14:tracePt t="74344" x="4972050" y="5886450"/>
          <p14:tracePt t="74373" x="4972050" y="5895975"/>
          <p14:tracePt t="74463" x="4972050" y="5905500"/>
          <p14:tracePt t="74514" x="4981575" y="5905500"/>
          <p14:tracePt t="74539" x="4991100" y="5915025"/>
          <p14:tracePt t="74553" x="5000625" y="5924550"/>
          <p14:tracePt t="74565" x="5029200" y="5924550"/>
          <p14:tracePt t="74579" x="5048250" y="5934075"/>
          <p14:tracePt t="74593" x="5057775" y="5943600"/>
          <p14:tracePt t="74610" x="5076825" y="5943600"/>
          <p14:tracePt t="74626" x="5124450" y="5962650"/>
          <p14:tracePt t="74645" x="5143500" y="5972175"/>
          <p14:tracePt t="74660" x="5162550" y="5972175"/>
          <p14:tracePt t="74676" x="5191125" y="5972175"/>
          <p14:tracePt t="74694" x="5200650" y="5981700"/>
          <p14:tracePt t="74709" x="5210175" y="5981700"/>
          <p14:tracePt t="74727" x="5219700" y="5981700"/>
          <p14:tracePt t="74770" x="5238750" y="5981700"/>
          <p14:tracePt t="74808" x="5248275" y="5981700"/>
          <p14:tracePt t="74834" x="5267325" y="5981700"/>
          <p14:tracePt t="74859" x="5276850" y="5981700"/>
          <p14:tracePt t="74873" x="5286375" y="5981700"/>
          <p14:tracePt t="74885" x="5305425" y="5981700"/>
          <p14:tracePt t="74898" x="5324475" y="5981700"/>
          <p14:tracePt t="74912" x="5343525" y="5981700"/>
          <p14:tracePt t="74926" x="5353050" y="5981700"/>
          <p14:tracePt t="74943" x="5362575" y="5981700"/>
          <p14:tracePt t="74959" x="5372100" y="5981700"/>
          <p14:tracePt t="74977" x="5381625" y="5981700"/>
          <p14:tracePt t="75193" x="5391150" y="5981700"/>
          <p14:tracePt t="75231" x="5400675" y="5981700"/>
          <p14:tracePt t="75256" x="5410200" y="5981700"/>
          <p14:tracePt t="76165" x="5419725" y="5981700"/>
          <p14:tracePt t="76419" x="5438775" y="5981700"/>
          <p14:tracePt t="76432" x="5486400" y="5972175"/>
          <p14:tracePt t="76444" x="5553075" y="5962650"/>
          <p14:tracePt t="76459" x="5600700" y="5962650"/>
          <p14:tracePt t="76474" x="5638800" y="5962650"/>
          <p14:tracePt t="76491" x="5829300" y="5962650"/>
          <p14:tracePt t="76509" x="5924550" y="5962650"/>
          <p14:tracePt t="76524" x="5981700" y="5962650"/>
          <p14:tracePt t="76540" x="6115050" y="5981700"/>
          <p14:tracePt t="76557" x="6267450" y="6010275"/>
          <p14:tracePt t="76575" x="6286500" y="6010275"/>
          <p14:tracePt t="76590" x="6305550" y="6010275"/>
          <p14:tracePt t="76607" x="6315075" y="6019800"/>
          <p14:tracePt t="76625" x="6305550" y="6019800"/>
          <p14:tracePt t="76919" x="6238875" y="6010275"/>
          <p14:tracePt t="76931" x="5943600" y="5972175"/>
          <p14:tracePt t="76944" x="5305425" y="5810250"/>
          <p14:tracePt t="76957" x="5067300" y="5734050"/>
          <p14:tracePt t="76973" x="4781550" y="5657850"/>
          <p14:tracePt t="76990" x="4333875" y="5553075"/>
          <p14:tracePt t="77009" x="4105275" y="5514975"/>
          <p14:tracePt t="77024" x="3990975" y="5505450"/>
          <p14:tracePt t="77040" x="3886200" y="5495925"/>
          <p14:tracePt t="77058" x="3743325" y="5476875"/>
          <p14:tracePt t="77074" x="3714750" y="5467350"/>
          <p14:tracePt t="77090" x="3695700" y="5457825"/>
          <p14:tracePt t="77106" x="3676650" y="5457825"/>
          <p14:tracePt t="77123" x="3667125" y="5457825"/>
          <p14:tracePt t="77140" x="3657600" y="5457825"/>
          <p14:tracePt t="77162" x="3648075" y="5457825"/>
          <p14:tracePt t="77187" x="3638550" y="5457825"/>
          <p14:tracePt t="77199" x="3619500" y="5457825"/>
          <p14:tracePt t="77212" x="3590925" y="5457825"/>
          <p14:tracePt t="77227" x="3552825" y="5457825"/>
          <p14:tracePt t="77240" x="3524250" y="5457825"/>
          <p14:tracePt t="77256" x="3495675" y="5457825"/>
          <p14:tracePt t="77273" x="3457575" y="5457825"/>
          <p14:tracePt t="77292" x="3448050" y="5457825"/>
          <p14:tracePt t="77314" x="3448050" y="5467350"/>
          <p14:tracePt t="77404" x="3448050" y="5476875"/>
          <p14:tracePt t="77416" x="3448050" y="5495925"/>
          <p14:tracePt t="77429" x="3448050" y="5543550"/>
          <p14:tracePt t="77443" x="3467100" y="5610225"/>
          <p14:tracePt t="77456" x="3486150" y="5686425"/>
          <p14:tracePt t="77473" x="3505200" y="5753100"/>
          <p14:tracePt t="77489" x="3533775" y="5791200"/>
          <p14:tracePt t="77507" x="3543300" y="5810250"/>
          <p14:tracePt t="77523" x="3562350" y="5819775"/>
          <p14:tracePt t="77539" x="3600450" y="5838825"/>
          <p14:tracePt t="77559" x="3609975" y="5848350"/>
          <p14:tracePt t="77572" x="3619500" y="5857875"/>
          <p14:tracePt t="77589" x="3648075" y="5876925"/>
          <p14:tracePt t="77607" x="3676650" y="5895975"/>
          <p14:tracePt t="77623" x="3695700" y="5915025"/>
          <p14:tracePt t="77639" x="3714750" y="5924550"/>
          <p14:tracePt t="77656" x="3743325" y="5934075"/>
          <p14:tracePt t="77673" x="3762375" y="5943600"/>
          <p14:tracePt t="77689" x="3790950" y="5953125"/>
          <p14:tracePt t="77706" x="3867150" y="5962650"/>
          <p14:tracePt t="77725" x="3905250" y="5962650"/>
          <p14:tracePt t="77739" x="3933825" y="5962650"/>
          <p14:tracePt t="77756" x="3952875" y="5962650"/>
          <p14:tracePt t="77756" x="3962400" y="5962650"/>
          <p14:tracePt t="77774" x="3971925" y="5962650"/>
          <p14:tracePt t="77789" x="3981450" y="5962650"/>
          <p14:tracePt t="77806" x="3990975" y="5962650"/>
          <p14:tracePt t="77825" x="4000500" y="5962650"/>
          <p14:tracePt t="77839" x="4010025" y="5962650"/>
          <p14:tracePt t="77856" x="4019550" y="5953125"/>
          <p14:tracePt t="77872" x="4038600" y="5943600"/>
          <p14:tracePt t="77891" x="4038600" y="5934075"/>
          <p14:tracePt t="77905" x="4057650" y="5924550"/>
          <p14:tracePt t="77922" x="4067175" y="5905500"/>
          <p14:tracePt t="77940" x="4086225" y="5886450"/>
          <p14:tracePt t="77957" x="4095750" y="5886450"/>
          <p14:tracePt t="77972" x="4095750" y="5876925"/>
          <p14:tracePt t="77989" x="4105275" y="5867400"/>
          <p14:tracePt t="78005" x="4105275" y="5857875"/>
          <p14:tracePt t="78030" x="4105275" y="5848350"/>
          <p14:tracePt t="78056" x="4105275" y="5838825"/>
          <p14:tracePt t="78094" x="4105275" y="5829300"/>
          <p14:tracePt t="78132" x="4105275" y="5819775"/>
          <p14:tracePt t="78157" x="4105275" y="5810250"/>
          <p14:tracePt t="78170" x="4095750" y="5800725"/>
          <p14:tracePt t="78209" x="4086225" y="5800725"/>
          <p14:tracePt t="78224" x="4076700" y="5781675"/>
          <p14:tracePt t="78234" x="4057650" y="5772150"/>
          <p14:tracePt t="78248" x="4029075" y="5743575"/>
          <p14:tracePt t="78261" x="4000500" y="5734050"/>
          <p14:tracePt t="78274" x="3971925" y="5715000"/>
          <p14:tracePt t="78288" x="3943350" y="5705475"/>
          <p14:tracePt t="78305" x="3924300" y="5695950"/>
          <p14:tracePt t="78322" x="3886200" y="5686425"/>
          <p14:tracePt t="78339" x="3876675" y="5686425"/>
          <p14:tracePt t="78362" x="3867150" y="5686425"/>
          <p14:tracePt t="78389" x="3857625" y="5686425"/>
          <p14:tracePt t="78414" x="3848100" y="5686425"/>
          <p14:tracePt t="78427" x="3838575" y="5686425"/>
          <p14:tracePt t="78440" x="3819525" y="5686425"/>
          <p14:tracePt t="78453" x="3800475" y="5705475"/>
          <p14:tracePt t="78464" x="3781425" y="5715000"/>
          <p14:tracePt t="78478" x="3762375" y="5743575"/>
          <p14:tracePt t="78492" x="3743325" y="5781675"/>
          <p14:tracePt t="78505" x="3724275" y="5810250"/>
          <p14:tracePt t="78521" x="3714750" y="5829300"/>
          <p14:tracePt t="78539" x="3714750" y="5857875"/>
          <p14:tracePt t="78556" x="3714750" y="5867400"/>
          <p14:tracePt t="78572" x="3714750" y="5876925"/>
          <p14:tracePt t="78588" x="3733800" y="5934075"/>
          <p14:tracePt t="78606" x="3819525" y="6000750"/>
          <p14:tracePt t="78621" x="3905250" y="6057900"/>
          <p14:tracePt t="78638" x="3971925" y="6124575"/>
          <p14:tracePt t="78656" x="4076700" y="6172200"/>
          <p14:tracePt t="78672" x="4095750" y="6181725"/>
          <p14:tracePt t="78688" x="4124325" y="6181725"/>
          <p14:tracePt t="78705" x="4143375" y="6181725"/>
          <p14:tracePt t="78722" x="4152900" y="6181725"/>
          <p14:tracePt t="78738" x="4162425" y="6181725"/>
          <p14:tracePt t="78755" x="4162425" y="6172200"/>
          <p14:tracePt t="78810" x="4171950" y="6162675"/>
          <p14:tracePt t="78822" x="4181475" y="6143625"/>
          <p14:tracePt t="78836" x="4191000" y="6115050"/>
          <p14:tracePt t="78850" x="4219575" y="6067425"/>
          <p14:tracePt t="78862" x="4238625" y="6019800"/>
          <p14:tracePt t="78874" x="4248150" y="5981700"/>
          <p14:tracePt t="78888" x="4257675" y="5953125"/>
          <p14:tracePt t="78904" x="4267200" y="5905500"/>
          <p14:tracePt t="78921" x="4276725" y="5838825"/>
          <p14:tracePt t="78940" x="4276725" y="5810250"/>
          <p14:tracePt t="78954" x="4276725" y="5772150"/>
          <p14:tracePt t="78971" x="4276725" y="5743575"/>
          <p14:tracePt t="78971" x="4276725" y="5715000"/>
          <p14:tracePt t="78991" x="4257675" y="5695950"/>
          <p14:tracePt t="79004" x="4248150" y="5686425"/>
          <p14:tracePt t="79021" x="4229100" y="5667375"/>
          <p14:tracePt t="79038" x="4191000" y="5657850"/>
          <p14:tracePt t="79056" x="4171950" y="5657850"/>
          <p14:tracePt t="79071" x="4152900" y="5657850"/>
          <p14:tracePt t="79087" x="4124325" y="5657850"/>
          <p14:tracePt t="79105" x="4114800" y="5657850"/>
          <p14:tracePt t="79121" x="4114800" y="5638800"/>
          <p14:tracePt t="79412" x="4114800" y="5600700"/>
          <p14:tracePt t="79424" x="4152900" y="5514975"/>
          <p14:tracePt t="79437" x="4448175" y="4953000"/>
          <p14:tracePt t="79450" x="5314950" y="3771900"/>
          <p14:tracePt t="79463" x="5429250" y="3609975"/>
          <p14:tracePt t="79476" x="5800725" y="3314700"/>
          <p14:tracePt t="79489" x="6057900" y="3133725"/>
          <p14:tracePt t="79503" x="6257925" y="3038475"/>
          <p14:tracePt t="79520" x="6886575" y="3000375"/>
          <p14:tracePt t="79540" x="7124700" y="3009900"/>
          <p14:tracePt t="79554" x="7219950" y="3048000"/>
          <p14:tracePt t="79570" x="7286625" y="3076575"/>
          <p14:tracePt t="79587" x="7334250" y="3086100"/>
          <p14:tracePt t="79605" x="7343775" y="3086100"/>
          <p14:tracePt t="79629" x="7353300" y="3086100"/>
          <p14:tracePt t="79654" x="7362825" y="3086100"/>
          <p14:tracePt t="79681" x="7362825" y="3095625"/>
          <p14:tracePt t="79808" x="7353300" y="3095625"/>
          <p14:tracePt t="79846" x="7296150" y="3095625"/>
          <p14:tracePt t="79859" x="7124700" y="3095625"/>
          <p14:tracePt t="79872" x="6762750" y="3095625"/>
          <p14:tracePt t="79885" x="6343650" y="3086100"/>
          <p14:tracePt t="79897" x="6096000" y="3038475"/>
          <p14:tracePt t="79911" x="5695950" y="3000375"/>
          <p14:tracePt t="79923" x="5353050" y="2971800"/>
          <p14:tracePt t="79936" x="5086350" y="2952750"/>
          <p14:tracePt t="79953" x="4876800" y="2952750"/>
          <p14:tracePt t="79969" x="4629150" y="2952750"/>
          <p14:tracePt t="79988" x="4543425" y="2952750"/>
          <p14:tracePt t="80003" x="4457700" y="2962275"/>
          <p14:tracePt t="80020" x="4314825" y="3009900"/>
          <p14:tracePt t="80038" x="4200525" y="3048000"/>
          <p14:tracePt t="80053" x="4114800" y="3076575"/>
          <p14:tracePt t="80069" x="4048125" y="3105150"/>
          <p14:tracePt t="80086" x="3924300" y="3143250"/>
          <p14:tracePt t="80103" x="3876675" y="3162300"/>
          <p14:tracePt t="80119" x="3819525" y="3181350"/>
          <p14:tracePt t="80136" x="3752850" y="3200400"/>
          <p14:tracePt t="80155" x="3733800" y="3200400"/>
          <p14:tracePt t="80169" x="3714750" y="3209925"/>
          <p14:tracePt t="80186" x="3667125" y="3228975"/>
          <p14:tracePt t="80205" x="3648075" y="3238500"/>
          <p14:tracePt t="80219" x="3648075" y="3257550"/>
          <p14:tracePt t="80236" x="3629025" y="3257550"/>
          <p14:tracePt t="80252" x="3609975" y="3286125"/>
          <p14:tracePt t="80270" x="3600450" y="3305175"/>
          <p14:tracePt t="80286" x="3590925" y="3324225"/>
          <p14:tracePt t="80302" x="3571875" y="3362325"/>
          <p14:tracePt t="80320" x="3571875" y="3371850"/>
          <p14:tracePt t="80336" x="3571875" y="3390900"/>
          <p14:tracePt t="80352" x="3571875" y="3400425"/>
          <p14:tracePt t="80373" x="3571875" y="3409950"/>
          <p14:tracePt t="80386" x="3571875" y="3438525"/>
          <p14:tracePt t="80402" x="3609975" y="3533775"/>
          <p14:tracePt t="80421" x="3657600" y="3590925"/>
          <p14:tracePt t="80436" x="3705225" y="3648075"/>
          <p14:tracePt t="80453" x="3743325" y="3695700"/>
          <p14:tracePt t="80469" x="3838575" y="3790950"/>
          <p14:tracePt t="80488" x="3933825" y="3829050"/>
          <p14:tracePt t="80502" x="4038600" y="3867150"/>
          <p14:tracePt t="80519" x="4219575" y="3905250"/>
          <p14:tracePt t="80537" x="4333875" y="3924300"/>
          <p14:tracePt t="80552" x="4448175" y="3952875"/>
          <p14:tracePt t="80569" x="4600575" y="4019550"/>
          <p14:tracePt t="80588" x="4724400" y="4048125"/>
          <p14:tracePt t="80603" x="4819650" y="4067175"/>
          <p14:tracePt t="80619" x="4895850" y="4076700"/>
          <p14:tracePt t="80636" x="5038725" y="4076700"/>
          <p14:tracePt t="80652" x="5124450" y="4076700"/>
          <p14:tracePt t="80668" x="5210175" y="4076700"/>
          <p14:tracePt t="80685" x="5514975" y="4076700"/>
          <p14:tracePt t="80704" x="5638800" y="4067175"/>
          <p14:tracePt t="80719" x="5848350" y="4010025"/>
          <p14:tracePt t="80736" x="6067425" y="3905250"/>
          <p14:tracePt t="80754" x="6210300" y="3819525"/>
          <p14:tracePt t="80768" x="6429375" y="3714750"/>
          <p14:tracePt t="80786" x="6543675" y="3667125"/>
          <p14:tracePt t="80803" x="6838950" y="3600450"/>
          <p14:tracePt t="80819" x="6905625" y="3590925"/>
          <p14:tracePt t="80835" x="6943725" y="3581400"/>
          <p14:tracePt t="80852" x="7000875" y="3552825"/>
          <p14:tracePt t="80870" x="7019925" y="3524250"/>
          <p14:tracePt t="80885" x="7038975" y="3476625"/>
          <p14:tracePt t="80902" x="7038975" y="3409950"/>
          <p14:tracePt t="80921" x="7038975" y="3381375"/>
          <p14:tracePt t="80935" x="7029450" y="3362325"/>
          <p14:tracePt t="80952" x="6905625" y="3324225"/>
          <p14:tracePt t="80970" x="6477000" y="3219450"/>
          <p14:tracePt t="80985" x="6353175" y="3190875"/>
          <p14:tracePt t="81002" x="6238875" y="3181350"/>
          <p14:tracePt t="81019" x="5924550" y="3171825"/>
          <p14:tracePt t="81036" x="5772150" y="3171825"/>
          <p14:tracePt t="81051" x="5648325" y="3171825"/>
          <p14:tracePt t="81068" x="5381625" y="3171825"/>
          <p14:tracePt t="81086" x="5286375" y="3181350"/>
          <p14:tracePt t="81101" x="5143500" y="3219450"/>
          <p14:tracePt t="81118" x="4933950" y="3314700"/>
          <p14:tracePt t="81137" x="4857750" y="3381375"/>
          <p14:tracePt t="81151" x="4762500" y="3429000"/>
          <p14:tracePt t="81168" x="4686300" y="3495675"/>
          <p14:tracePt t="81185" x="4581525" y="3571875"/>
          <p14:tracePt t="81203" x="4533900" y="3619500"/>
          <p14:tracePt t="81218" x="4495800" y="3676650"/>
          <p14:tracePt t="81236" x="4429125" y="3762375"/>
          <p14:tracePt t="81252" x="4410075" y="3790950"/>
          <p14:tracePt t="81268" x="4400550" y="3800475"/>
          <p14:tracePt t="81285" x="4400550" y="3819525"/>
          <p14:tracePt t="81304" x="4400550" y="3829050"/>
          <p14:tracePt t="81353" x="4410075" y="3848100"/>
          <p14:tracePt t="81380" x="4438650" y="3867150"/>
          <p14:tracePt t="81393" x="4524375" y="3943350"/>
          <p14:tracePt t="81405" x="4724400" y="4076700"/>
          <p14:tracePt t="81418" x="4962525" y="4162425"/>
          <p14:tracePt t="81434" x="5314950" y="4219575"/>
          <p14:tracePt t="81451" x="5715000" y="4238625"/>
          <p14:tracePt t="81469" x="5905500" y="4238625"/>
          <p14:tracePt t="81485" x="6010275" y="4238625"/>
          <p14:tracePt t="81502" x="6124575" y="4238625"/>
          <p14:tracePt t="81519" x="6343650" y="4219575"/>
          <p14:tracePt t="81537" x="6391275" y="4200525"/>
          <p14:tracePt t="81551" x="6429375" y="4191000"/>
          <p14:tracePt t="81568" x="6486525" y="4171950"/>
          <p14:tracePt t="81585" x="6496050" y="4162425"/>
          <p14:tracePt t="81602" x="6505575" y="4162425"/>
          <p14:tracePt t="81617" x="6505575" y="4152900"/>
          <p14:tracePt t="81636" x="6505575" y="4162425"/>
          <p14:tracePt t="81968" x="6543675" y="4229100"/>
          <p14:tracePt t="81980" x="6657975" y="4429125"/>
          <p14:tracePt t="81993" x="6800850" y="4772025"/>
          <p14:tracePt t="82005" x="6858000" y="4905375"/>
          <p14:tracePt t="82019" x="6886575" y="4991100"/>
          <p14:tracePt t="82034" x="6934200" y="5143500"/>
          <p14:tracePt t="82050" x="6991350" y="5257800"/>
          <p14:tracePt t="82067" x="7219950" y="5572125"/>
          <p14:tracePt t="82085" x="7305675" y="5724525"/>
          <p14:tracePt t="82100" x="7362825" y="5800725"/>
          <p14:tracePt t="82117" x="7439025" y="5857875"/>
          <p14:tracePt t="82134" x="7448550" y="5867400"/>
          <p14:tracePt t="82150" x="7458075" y="5867400"/>
          <p14:tracePt t="82167" x="7448550" y="5867400"/>
          <p14:tracePt t="82480" x="7381875" y="5867400"/>
          <p14:tracePt t="82492" x="7067550" y="5867400"/>
          <p14:tracePt t="82505" x="6838950" y="5867400"/>
          <p14:tracePt t="82519" x="6724650" y="5867400"/>
          <p14:tracePt t="82533" x="6667500" y="5848350"/>
          <p14:tracePt t="82550" x="6581775" y="5829300"/>
          <p14:tracePt t="82568" x="6562725" y="5819775"/>
          <p14:tracePt t="82583" x="6553200" y="5810250"/>
          <p14:tracePt t="82600" x="6543675" y="5810250"/>
          <p14:tracePt t="82620" x="6534150" y="5810250"/>
          <p14:tracePt t="82634" x="6524625" y="5810250"/>
          <p14:tracePt t="82658" x="6515100" y="5819775"/>
          <p14:tracePt t="82671" x="6496050" y="5848350"/>
          <p14:tracePt t="82684" x="6486525" y="5867400"/>
          <p14:tracePt t="82700" x="6467475" y="5895975"/>
          <p14:tracePt t="82716" x="6448425" y="5924550"/>
          <p14:tracePt t="82716" x="6448425" y="5943600"/>
          <p14:tracePt t="82735" x="6429375" y="5981700"/>
          <p14:tracePt t="82749" x="6410325" y="6029325"/>
          <p14:tracePt t="82766" x="6391275" y="6096000"/>
          <p14:tracePt t="82783" x="6391275" y="6181725"/>
          <p14:tracePt t="82800" x="6391275" y="6210300"/>
          <p14:tracePt t="82816" x="6391275" y="6238875"/>
          <p14:tracePt t="82833" x="6400800" y="6276975"/>
          <p14:tracePt t="82850" x="6429375" y="6305550"/>
          <p14:tracePt t="82866" x="6477000" y="6334125"/>
          <p14:tracePt t="82883" x="6581775" y="6372225"/>
          <p14:tracePt t="82883" x="6657975" y="6400800"/>
          <p14:tracePt t="82902" x="6724650" y="6429375"/>
          <p14:tracePt t="82916" x="6762750" y="6448425"/>
          <p14:tracePt t="82932" x="6791325" y="6457950"/>
          <p14:tracePt t="82949" x="6848475" y="6477000"/>
          <p14:tracePt t="82967" x="6858000" y="6477000"/>
          <p14:tracePt t="82982" x="6867525" y="6477000"/>
          <p14:tracePt t="83004" x="6877050" y="6477000"/>
          <p14:tracePt t="83296" x="6886575" y="6477000"/>
          <p14:tracePt t="83374" x="6896100" y="6477000"/>
          <p14:tracePt t="83387" x="6915150" y="6477000"/>
          <p14:tracePt t="83401" x="6943725" y="6467475"/>
          <p14:tracePt t="83413" x="7000875" y="6467475"/>
          <p14:tracePt t="83425" x="7058025" y="6457950"/>
          <p14:tracePt t="83438" x="7105650" y="6457950"/>
          <p14:tracePt t="83450" x="7124700" y="6448425"/>
          <p14:tracePt t="83466" x="7134225" y="6448425"/>
          <p14:tracePt t="83483" x="7143750" y="6448425"/>
          <p14:tracePt t="83515" x="7143750" y="6438900"/>
          <p14:tracePt t="83578" x="7134225" y="6429375"/>
          <p14:tracePt t="83642" x="7124700" y="6429375"/>
          <p14:tracePt t="83655" x="7105650" y="6419850"/>
          <p14:tracePt t="83668" x="7086600" y="6381750"/>
          <p14:tracePt t="83682" x="7067550" y="6353175"/>
          <p14:tracePt t="83699" x="7048500" y="6296025"/>
          <p14:tracePt t="83716" x="7038975" y="6096000"/>
          <p14:tracePt t="83734" x="7038975" y="6048375"/>
          <p14:tracePt t="83749" x="7038975" y="6019800"/>
          <p14:tracePt t="83766" x="7038975" y="5991225"/>
          <p14:tracePt t="83783" x="7038975" y="5981700"/>
          <p14:tracePt t="83799" x="7058025" y="5962650"/>
          <p14:tracePt t="83815" x="7096125" y="5943600"/>
          <p14:tracePt t="83832" x="7162800" y="5867400"/>
          <p14:tracePt t="83849" x="7181850" y="5829300"/>
          <p14:tracePt t="83866" x="7191375" y="5810250"/>
          <p14:tracePt t="83882" x="7200900" y="5791200"/>
          <p14:tracePt t="83899" x="7200900" y="5781675"/>
          <p14:tracePt t="83915" x="7200900" y="5772150"/>
          <p14:tracePt t="83937" x="7200900" y="5762625"/>
          <p14:tracePt t="83963" x="7200900" y="5753100"/>
          <p14:tracePt t="83975" x="7200900" y="5743575"/>
          <p14:tracePt t="83988" x="7210425" y="5724525"/>
          <p14:tracePt t="84014" x="7219950" y="5724525"/>
          <p14:tracePt t="84027" x="7219950" y="5715000"/>
          <p14:tracePt t="84038" x="7219950" y="5705475"/>
          <p14:tracePt t="84052" x="7219950" y="5695950"/>
          <p14:tracePt t="84065" x="7229475" y="5676900"/>
          <p14:tracePt t="84081" x="7229475" y="5667375"/>
          <p14:tracePt t="84098" x="7239000" y="5648325"/>
          <p14:tracePt t="84116" x="7248525" y="5648325"/>
          <p14:tracePt t="84142" x="7248525" y="5638800"/>
          <p14:tracePt t="84154" x="7248525" y="5648325"/>
          <p14:tracePt t="84436" x="7248525" y="5657850"/>
          <p14:tracePt t="84449" x="7248525" y="5667375"/>
          <p14:tracePt t="84462" x="7229475" y="5695950"/>
          <p14:tracePt t="84474" x="7219950" y="5724525"/>
          <p14:tracePt t="84487" x="7200900" y="5743575"/>
          <p14:tracePt t="84500" x="7191375" y="5772150"/>
          <p14:tracePt t="84514" x="7153275" y="5829300"/>
          <p14:tracePt t="84530" x="7077075" y="5924550"/>
          <p14:tracePt t="84548" x="6934200" y="6086475"/>
          <p14:tracePt t="84565" x="6905625" y="6124575"/>
          <p14:tracePt t="84580" x="6886575" y="6153150"/>
          <p14:tracePt t="84597" x="6867525" y="6172200"/>
          <p14:tracePt t="84615" x="6858000" y="6181725"/>
          <p14:tracePt t="84630" x="6848475" y="6181725"/>
          <p14:tracePt t="84653" x="6848475" y="6191250"/>
          <p14:tracePt t="84794" x="6838950" y="6191250"/>
          <p14:tracePt t="84820" x="6829425" y="6200775"/>
          <p14:tracePt t="84832" x="6819900" y="6200775"/>
          <p14:tracePt t="84844" x="6810375" y="6210300"/>
          <p14:tracePt t="84858" x="6800850" y="6219825"/>
          <p14:tracePt t="84870" x="6791325" y="6219825"/>
          <p14:tracePt t="84883" x="6781800" y="6229350"/>
          <p14:tracePt t="84897" x="6772275" y="6229350"/>
          <p14:tracePt t="84922" x="6781800" y="6229350"/>
          <p14:tracePt t="85230" x="6791325" y="6229350"/>
          <p14:tracePt t="85254" x="6800850" y="6229350"/>
          <p14:tracePt t="85268" x="6810375" y="6219825"/>
          <p14:tracePt t="85294" x="6819900" y="6219825"/>
          <p14:tracePt t="85306" x="6829425" y="6219825"/>
          <p14:tracePt t="85332" x="6838950" y="6219825"/>
          <p14:tracePt t="85358" x="6848475" y="6219825"/>
          <p14:tracePt t="85369" x="6858000" y="6219825"/>
          <p14:tracePt t="85383" x="6877050" y="6219825"/>
          <p14:tracePt t="85409" x="6905625" y="6219825"/>
          <p14:tracePt t="85421" x="6943725" y="6219825"/>
          <p14:tracePt t="85434" x="6972300" y="6219825"/>
          <p14:tracePt t="85448" x="7000875" y="6219825"/>
          <p14:tracePt t="85462" x="7019925" y="6219825"/>
          <p14:tracePt t="85479" x="7038975" y="6219825"/>
          <p14:tracePt t="85497" x="7048500" y="6219825"/>
          <p14:tracePt t="85512" x="7067550" y="6219825"/>
          <p14:tracePt t="85529" x="7077075" y="6219825"/>
          <p14:tracePt t="85550" x="7086600" y="6219825"/>
          <p14:tracePt t="85574" x="7096125" y="6219825"/>
          <p14:tracePt t="85600" x="7105650" y="6219825"/>
          <p14:tracePt t="85843" x="7115175" y="6219825"/>
          <p14:tracePt t="85882" x="7124700" y="6219825"/>
          <p14:tracePt t="85895" x="7143750" y="6219825"/>
          <p14:tracePt t="85907" x="7181850" y="6219825"/>
          <p14:tracePt t="85920" x="7229475" y="6219825"/>
          <p14:tracePt t="85933" x="7277100" y="6219825"/>
          <p14:tracePt t="85946" x="7343775" y="6219825"/>
          <p14:tracePt t="85962" x="7381875" y="6229350"/>
          <p14:tracePt t="85978" x="7429500" y="6238875"/>
          <p14:tracePt t="85998" x="7448550" y="6238875"/>
          <p14:tracePt t="86012" x="7467600" y="6238875"/>
          <p14:tracePt t="86029" x="7486650" y="6238875"/>
          <p14:tracePt t="86049" x="7496175" y="6238875"/>
          <p14:tracePt t="86062" x="7505700" y="6238875"/>
          <p14:tracePt t="86078" x="7515225" y="6248400"/>
          <p14:tracePt t="86095" x="7524750" y="6248400"/>
          <p14:tracePt t="86112" x="7524750" y="6257925"/>
          <p14:tracePt t="86151" x="7534275" y="6257925"/>
          <p14:tracePt t="86164" x="7534275" y="6267450"/>
          <p14:tracePt t="86265" x="7534275" y="6276975"/>
          <p14:tracePt t="86343" x="7524750" y="6276975"/>
          <p14:tracePt t="86354" x="7515225" y="6276975"/>
          <p14:tracePt t="86432" x="7515225" y="6267450"/>
          <p14:tracePt t="86917" x="7515225" y="6257925"/>
          <p14:tracePt t="86955" x="7543800" y="6257925"/>
          <p14:tracePt t="86981" x="7591425" y="6238875"/>
          <p14:tracePt t="86994" x="7677150" y="6181725"/>
          <p14:tracePt t="87007" x="7762875" y="6134100"/>
          <p14:tracePt t="87019" x="7829550" y="6096000"/>
          <p14:tracePt t="87032" x="7896225" y="6057900"/>
          <p14:tracePt t="87046" x="7934325" y="6029325"/>
          <p14:tracePt t="87060" x="7953375" y="6010275"/>
          <p14:tracePt t="87077" x="7962900" y="6000750"/>
          <p14:tracePt t="87077" x="7962900" y="5991225"/>
          <p14:tracePt t="87096" x="7962900" y="5981700"/>
          <p14:tracePt t="87110" x="7962900" y="5991225"/>
          <p14:tracePt t="87517" x="7972425" y="5991225"/>
          <p14:tracePt t="88016" x="7981950" y="5991225"/>
          <p14:tracePt t="88029" x="7991475" y="5981700"/>
          <p14:tracePt t="88043" x="8020050" y="5981700"/>
          <p14:tracePt t="88055" x="8077200" y="5962650"/>
          <p14:tracePt t="88069" x="8258175" y="5905500"/>
          <p14:tracePt t="88081" x="8382000" y="5857875"/>
          <p14:tracePt t="88095" x="8439150" y="5829300"/>
          <p14:tracePt t="88109" x="8467725" y="5810250"/>
          <p14:tracePt t="88126" x="8467725" y="5800725"/>
          <p14:tracePt t="88144" x="8477250" y="5800725"/>
          <p14:tracePt t="88159" x="8477250" y="5791200"/>
          <p14:tracePt t="88176" x="8486775" y="5791200"/>
          <p14:tracePt t="88261" x="8486775" y="5800725"/>
          <p14:tracePt t="88490" x="8486775" y="5810250"/>
          <p14:tracePt t="88503" x="8496300" y="5810250"/>
          <p14:tracePt t="88516" x="8524875" y="5829300"/>
          <p14:tracePt t="88529" x="8591550" y="5857875"/>
          <p14:tracePt t="88543" x="8648700" y="5876925"/>
          <p14:tracePt t="88559" x="8686800" y="5895975"/>
          <p14:tracePt t="88575" x="8724900" y="5915025"/>
          <p14:tracePt t="88593" x="8734425" y="5915025"/>
          <p14:tracePt t="88609" x="8734425" y="5924550"/>
          <p14:tracePt t="88631" x="8743950" y="5924550"/>
          <p14:tracePt t="88644" x="8763000" y="5924550"/>
          <p14:tracePt t="88860" x="8791575" y="5934075"/>
          <p14:tracePt t="88873" x="8829675" y="5934075"/>
          <p14:tracePt t="88886" x="8896350" y="5943600"/>
          <p14:tracePt t="88899" x="8953500" y="5953125"/>
          <p14:tracePt t="88913" x="8991600" y="5962650"/>
          <p14:tracePt t="88925" x="9020175" y="5962650"/>
          <p14:tracePt t="88941" x="9048750" y="5972175"/>
          <p14:tracePt t="88958" x="9096375" y="5972175"/>
          <p14:tracePt t="88977" x="9115425" y="5972175"/>
          <p14:tracePt t="88991" x="9124950" y="5972175"/>
          <p14:tracePt t="89014" x="9134475" y="5972175"/>
          <p14:tracePt t="89065" x="9144000" y="5972175"/>
          <p14:tracePt t="89155" x="9163050" y="5972175"/>
          <p14:tracePt t="89169" x="9201150" y="5972175"/>
          <p14:tracePt t="89181" x="9305925" y="5972175"/>
          <p14:tracePt t="89194" x="9391650" y="5972175"/>
          <p14:tracePt t="89208" x="9448800" y="5972175"/>
          <p14:tracePt t="89226" x="9467850" y="5972175"/>
          <p14:tracePt t="89241" x="9496425" y="5953125"/>
          <p14:tracePt t="89260" x="9505950" y="5934075"/>
          <p14:tracePt t="89275" x="9515475" y="5924550"/>
          <p14:tracePt t="89291" x="9515475" y="5886450"/>
          <p14:tracePt t="89310" x="9515475" y="5857875"/>
          <p14:tracePt t="89324" x="9515475" y="5848350"/>
          <p14:tracePt t="89346" x="9515475" y="5838825"/>
          <p14:tracePt t="89372" x="9505950" y="5838825"/>
          <p14:tracePt t="89385" x="9486900" y="5829300"/>
          <p14:tracePt t="89398" x="9467850" y="5810250"/>
          <p14:tracePt t="89411" x="9448800" y="5800725"/>
          <p14:tracePt t="89425" x="9410700" y="5772150"/>
          <p14:tracePt t="89441" x="9391650" y="5762625"/>
          <p14:tracePt t="89458" x="9363075" y="5743575"/>
          <p14:tracePt t="89475" x="9344025" y="5724525"/>
          <p14:tracePt t="89491" x="9334500" y="5715000"/>
          <p14:tracePt t="89513" x="9324975" y="5705475"/>
          <p14:tracePt t="89526" x="9324975" y="5686425"/>
          <p14:tracePt t="89541" x="9315450" y="5657850"/>
          <p14:tracePt t="89557" x="9315450" y="5638800"/>
          <p14:tracePt t="89574" x="9305925" y="5610225"/>
          <p14:tracePt t="89591" x="9296400" y="5600700"/>
          <p14:tracePt t="89608" x="9296400" y="5591175"/>
          <p14:tracePt t="89628" x="9296400" y="5600700"/>
          <p14:tracePt t="90140" x="9296400" y="5610225"/>
          <p14:tracePt t="90165" x="9315450" y="5648325"/>
          <p14:tracePt t="90178" x="9363075" y="5715000"/>
          <p14:tracePt t="90193" x="9448800" y="5800725"/>
          <p14:tracePt t="90204" x="9496425" y="5867400"/>
          <p14:tracePt t="90217" x="9534525" y="5915025"/>
          <p14:tracePt t="90230" x="9553575" y="5934075"/>
          <p14:tracePt t="90243" x="9572625" y="5953125"/>
          <p14:tracePt t="90256" x="9572625" y="5962650"/>
          <p14:tracePt t="90273" x="9582150" y="5972175"/>
          <p14:tracePt t="90290" x="9591675" y="5972175"/>
          <p14:tracePt t="90320" x="9591675" y="5981700"/>
          <p14:tracePt t="90332" x="9601200" y="5981700"/>
          <p14:tracePt t="90344" x="9610725" y="5981700"/>
          <p14:tracePt t="90371" x="9639300" y="5981700"/>
          <p14:tracePt t="90383" x="9658350" y="5991225"/>
          <p14:tracePt t="90394" x="9677400" y="5991225"/>
          <p14:tracePt t="90408" x="9686925" y="6000750"/>
          <p14:tracePt t="90424" x="9705975" y="6000750"/>
          <p14:tracePt t="90440" x="9715500" y="6000750"/>
          <p14:tracePt t="90471" x="9734550" y="6000750"/>
          <p14:tracePt t="90703" x="9744075" y="6000750"/>
          <p14:tracePt t="90715" x="9772650" y="5991225"/>
          <p14:tracePt t="90728" x="9820275" y="5972175"/>
          <p14:tracePt t="90742" x="9867900" y="5943600"/>
          <p14:tracePt t="90756" x="9906000" y="5934075"/>
          <p14:tracePt t="90772" x="9925050" y="5924550"/>
          <p14:tracePt t="90789" x="9934575" y="5915025"/>
          <p14:tracePt t="90806" x="9944100" y="5915025"/>
          <p14:tracePt t="91716" x="9944100" y="5905500"/>
          <p14:tracePt t="91892" x="9953625" y="5905500"/>
          <p14:tracePt t="91918" x="9963150" y="5905500"/>
          <p14:tracePt t="91931" x="9972675" y="5905500"/>
          <p14:tracePt t="91957" x="9982200" y="5905500"/>
          <p14:tracePt t="91968" x="9991725" y="5905500"/>
          <p14:tracePt t="92006" x="10001250" y="5905500"/>
          <p14:tracePt t="92032" x="9991725" y="5905500"/>
          <p14:tracePt t="92225" x="9982200" y="5905500"/>
          <p14:tracePt t="92264" x="9972675" y="5905500"/>
          <p14:tracePt t="92340" x="9972675" y="5895975"/>
          <p14:tracePt t="92391" x="9972675" y="5876925"/>
          <p14:tracePt t="92417" x="9972675" y="5867400"/>
          <p14:tracePt t="92443" x="9972675" y="5848350"/>
          <p14:tracePt t="92455" x="9972675" y="5838825"/>
          <p14:tracePt t="92469" x="9972675" y="5829300"/>
          <p14:tracePt t="92481" x="9972675" y="5819775"/>
          <p14:tracePt t="92494" x="9972675" y="5810250"/>
          <p14:tracePt t="92518" x="9991725" y="5810250"/>
          <p14:tracePt t="92531" x="10001250" y="5810250"/>
          <p14:tracePt t="92558" x="10010775" y="5810250"/>
          <p14:tracePt t="92583" x="10020300" y="5810250"/>
          <p14:tracePt t="92711" x="10029825" y="5810250"/>
          <p14:tracePt t="92725" x="10039350" y="5819775"/>
          <p14:tracePt t="92750" x="10058400" y="5819775"/>
          <p14:tracePt t="92762" x="10067925" y="5829300"/>
          <p14:tracePt t="92774" x="10077450" y="5829300"/>
          <p14:tracePt t="92789" x="10086975" y="5838825"/>
          <p14:tracePt t="92803" x="10096500" y="5838825"/>
          <p14:tracePt t="92825" x="10106025" y="5848350"/>
          <p14:tracePt t="92877" x="10125075" y="5848350"/>
          <p14:tracePt t="92903" x="10134600" y="5848350"/>
          <p14:tracePt t="92915" x="10144125" y="5848350"/>
          <p14:tracePt t="92928" x="10163175" y="5848350"/>
          <p14:tracePt t="92941" x="10182225" y="5848350"/>
          <p14:tracePt t="92954" x="10201275" y="5848350"/>
          <p14:tracePt t="92970" x="10210800" y="5848350"/>
          <p14:tracePt t="92992" x="10220325" y="5848350"/>
          <p14:tracePt t="93005" x="10229850" y="5848350"/>
          <p14:tracePt t="93030" x="10239375" y="5848350"/>
          <p14:tracePt t="93044" x="10248900" y="5848350"/>
          <p14:tracePt t="93068" x="10258425" y="5848350"/>
          <p14:tracePt t="93082" x="10267950" y="5848350"/>
          <p14:tracePt t="93107" x="10287000" y="5848350"/>
          <p14:tracePt t="93120" x="10296525" y="5848350"/>
          <p14:tracePt t="93133" x="10306050" y="5848350"/>
          <p14:tracePt t="93145" x="10325100" y="5848350"/>
          <p14:tracePt t="93158" x="10344150" y="5848350"/>
          <p14:tracePt t="93172" x="10363200" y="5848350"/>
          <p14:tracePt t="93186" x="10372725" y="5848350"/>
          <p14:tracePt t="93203" x="10382250" y="5848350"/>
          <p14:tracePt t="93224" x="10391775" y="5848350"/>
          <p14:tracePt t="93375" x="10401300" y="5848350"/>
          <p14:tracePt t="93400" x="10420350" y="5848350"/>
          <p14:tracePt t="93427" x="10429875" y="5848350"/>
          <p14:tracePt t="93441" x="10448925" y="5848350"/>
          <p14:tracePt t="93453" x="10467975" y="5857875"/>
          <p14:tracePt t="93464" x="10477500" y="5857875"/>
          <p14:tracePt t="93479" x="10496550" y="5857875"/>
          <p14:tracePt t="93491" x="10496550" y="5867400"/>
          <p14:tracePt t="93504" x="10506075" y="5867400"/>
          <p14:tracePt t="93554" x="10515600" y="5867400"/>
          <p14:tracePt t="93707" x="10525125" y="5867400"/>
          <p14:tracePt t="93720" x="10553700" y="5867400"/>
          <p14:tracePt t="93733" x="10572750" y="5867400"/>
          <p14:tracePt t="93746" x="10601325" y="5867400"/>
          <p14:tracePt t="93759" x="10648950" y="5867400"/>
          <p14:tracePt t="93772" x="10687050" y="5867400"/>
          <p14:tracePt t="93786" x="10715625" y="5867400"/>
          <p14:tracePt t="93802" x="10725150" y="5857875"/>
          <p14:tracePt t="93819" x="10744200" y="5857875"/>
          <p14:tracePt t="93835" x="10677525" y="5857875"/>
          <p14:tracePt t="94194" x="10334625" y="5857875"/>
          <p14:tracePt t="94206" x="9505950" y="5857875"/>
          <p14:tracePt t="94220" x="8943975" y="5857875"/>
          <p14:tracePt t="94232" x="8401050" y="5857875"/>
          <p14:tracePt t="94244" x="7886700" y="5857875"/>
          <p14:tracePt t="94257" x="7381875" y="5934075"/>
          <p14:tracePt t="94270" x="7105650" y="5972175"/>
          <p14:tracePt t="94285" x="6810375" y="6010275"/>
          <p14:tracePt t="94301" x="6619875" y="6019800"/>
          <p14:tracePt t="94318" x="6372225" y="6038850"/>
          <p14:tracePt t="94335" x="6315075" y="6038850"/>
          <p14:tracePt t="94352" x="6248400" y="6038850"/>
          <p14:tracePt t="94368" x="6181725" y="6038850"/>
          <p14:tracePt t="94386" x="6162675" y="6038850"/>
          <p14:tracePt t="94401" x="6153150" y="6038850"/>
          <p14:tracePt t="94419" x="6134100" y="6038850"/>
          <p14:tracePt t="94437" x="6124575" y="6038850"/>
          <p14:tracePt t="94451" x="6115050" y="6038850"/>
          <p14:tracePt t="94468" x="6105525" y="6038850"/>
          <p14:tracePt t="94485" x="6086475" y="6038850"/>
          <p14:tracePt t="94502" x="6076950" y="6038850"/>
          <p14:tracePt t="94518" x="6067425" y="6038850"/>
          <p14:tracePt t="94534" x="6000750" y="6067425"/>
          <p14:tracePt t="94553" x="5962650" y="6076950"/>
          <p14:tracePt t="94568" x="5915025" y="6086475"/>
          <p14:tracePt t="94585" x="5867400" y="6096000"/>
          <p14:tracePt t="94603" x="5848350" y="6096000"/>
          <p14:tracePt t="94618" x="5819775" y="6096000"/>
          <p14:tracePt t="94634" x="5800725" y="6096000"/>
          <p14:tracePt t="94652" x="5772150" y="6086475"/>
          <p14:tracePt t="94668" x="5762625" y="6057900"/>
          <p14:tracePt t="94685" x="5762625" y="6019800"/>
          <p14:tracePt t="94701" x="5762625" y="5962650"/>
          <p14:tracePt t="94718" x="5762625" y="5943600"/>
          <p14:tracePt t="94734" x="5762625" y="5934075"/>
          <p14:tracePt t="94755" x="5772150" y="5924550"/>
          <p14:tracePt t="94834" x="5781675" y="5915025"/>
          <p14:tracePt t="94845" x="5791200" y="5915025"/>
          <p14:tracePt t="94871" x="5800725" y="5895975"/>
          <p14:tracePt t="94884" x="5810250" y="5886450"/>
          <p14:tracePt t="94896" x="5819775" y="5876925"/>
          <p14:tracePt t="94910" x="5838825" y="5848350"/>
          <p14:tracePt t="94922" x="5848350" y="5829300"/>
          <p14:tracePt t="94935" x="5867400" y="5810250"/>
          <p14:tracePt t="94950" x="5867400" y="5800725"/>
          <p14:tracePt t="94967" x="5867400" y="5791200"/>
          <p14:tracePt t="94985" x="5867400" y="5800725"/>
          <p14:tracePt t="95062" x="5867400" y="5819775"/>
          <p14:tracePt t="95075" x="5867400" y="5829300"/>
          <p14:tracePt t="95089" x="5867400" y="5857875"/>
          <p14:tracePt t="95103" x="5867400" y="5924550"/>
          <p14:tracePt t="95117" x="5867400" y="6029325"/>
          <p14:tracePt t="95134" x="5867400" y="6124575"/>
          <p14:tracePt t="95134" x="5867400" y="6191250"/>
          <p14:tracePt t="95153" x="5867400" y="6219825"/>
          <p14:tracePt t="95167" x="5867400" y="6248400"/>
          <p14:tracePt t="95184" x="5867400" y="6267450"/>
          <p14:tracePt t="95200" x="5867400" y="6315075"/>
          <p14:tracePt t="95217" x="5867400" y="6334125"/>
          <p14:tracePt t="95234" x="5876925" y="6353175"/>
          <p14:tracePt t="95250" x="5915025" y="6400800"/>
          <p14:tracePt t="95268" x="5943600" y="6438900"/>
          <p14:tracePt t="95284" x="5972175" y="6467475"/>
          <p14:tracePt t="95300" x="6000750" y="6515100"/>
          <p14:tracePt t="95320" x="6019800" y="6534150"/>
          <p14:tracePt t="95333" x="6019800" y="6543675"/>
          <p14:tracePt t="95350" x="6029325" y="6543675"/>
          <p14:tracePt t="95367" x="6038850" y="6572250"/>
          <p14:tracePt t="95384" x="6057900" y="6591300"/>
          <p14:tracePt t="95400" x="6057900" y="6600825"/>
          <p14:tracePt t="95417" x="6076950" y="6629400"/>
          <p14:tracePt t="95434" x="6086475" y="6629400"/>
          <p14:tracePt t="95460" x="6086475" y="6610350"/>
          <p14:tracePt t="95869" x="6086475" y="6572250"/>
          <p14:tracePt t="95881" x="6086475" y="6496050"/>
          <p14:tracePt t="95894" x="6096000" y="6286500"/>
          <p14:tracePt t="95908" x="6115050" y="6019800"/>
          <p14:tracePt t="95920" x="6115050" y="5915025"/>
          <p14:tracePt t="95933" x="6115050" y="5857875"/>
          <p14:tracePt t="95949" x="6115050" y="5781675"/>
          <p14:tracePt t="95966" x="6115050" y="5686425"/>
          <p14:tracePt t="95985" x="6115050" y="5657850"/>
          <p14:tracePt t="95999" x="6115050" y="5629275"/>
          <p14:tracePt t="96016" x="6124575" y="5562600"/>
          <p14:tracePt t="96035" x="6124575" y="5495925"/>
          <p14:tracePt t="96050" x="6134100" y="5429250"/>
          <p14:tracePt t="96066" x="6134100" y="5381625"/>
          <p14:tracePt t="96083" x="6143625" y="5324475"/>
          <p14:tracePt t="96100" x="6143625" y="5305425"/>
          <p14:tracePt t="96116" x="6143625" y="5295900"/>
          <p14:tracePt t="96132" x="6143625" y="5276850"/>
          <p14:tracePt t="96151" x="6143625" y="5257800"/>
          <p14:tracePt t="96176" x="6143625" y="5248275"/>
          <p14:tracePt t="96188" x="6143625" y="5238750"/>
          <p14:tracePt t="96201" x="6143625" y="5229225"/>
          <p14:tracePt t="96217" x="6143625" y="5210175"/>
          <p14:tracePt t="96232" x="6143625" y="5200650"/>
          <p14:tracePt t="96253" x="6153150" y="5200650"/>
          <p14:tracePt t="96354" x="6162675" y="5200650"/>
          <p14:tracePt t="96841" x="6172200" y="5200650"/>
          <p14:tracePt t="96866" x="6162675" y="5200650"/>
          <p14:tracePt t="97185" x="6048375" y="5181600"/>
          <p14:tracePt t="97199" x="5581650" y="5086350"/>
          <p14:tracePt t="97211" x="4248150" y="4791075"/>
          <p14:tracePt t="97226" x="3695700" y="4676775"/>
          <p14:tracePt t="97237" x="3019425" y="4495800"/>
          <p14:tracePt t="97250" x="2390775" y="4210050"/>
          <p14:tracePt t="97264" x="1666875" y="3924300"/>
          <p14:tracePt t="97281" x="1009650" y="3638550"/>
          <p14:tracePt t="97298" x="0" y="2828925"/>
          <p14:tracePt t="97315" x="0" y="2209800"/>
          <p14:tracePt t="97331" x="0" y="1924050"/>
          <p14:tracePt t="97348" x="0" y="1047750"/>
          <p14:tracePt t="97366" x="0" y="609600"/>
          <p14:tracePt t="97381" x="0" y="428625"/>
          <p14:tracePt t="97397" x="0" y="228600"/>
          <p14:tracePt t="97416" x="0" y="219075"/>
          <p14:tracePt t="97722" x="0" y="209550"/>
          <p14:tracePt t="97734" x="0" y="200025"/>
          <p14:tracePt t="97902" x="19050" y="200025"/>
          <p14:tracePt t="98795" x="5343525" y="4038600"/>
          <p14:tracePt t="99267" x="5057775" y="4038600"/>
          <p14:tracePt t="99280" x="3486150" y="3895725"/>
          <p14:tracePt t="99292" x="1933575" y="3695700"/>
          <p14:tracePt t="99306" x="1085850" y="3457575"/>
          <p14:tracePt t="99319" x="419100" y="3257550"/>
          <p14:tracePt t="99332" x="0" y="2952750"/>
          <p14:tracePt t="99345" x="0" y="2752725"/>
          <p14:tracePt t="99361" x="0" y="2543175"/>
          <p14:tracePt t="99378" x="0" y="2019300"/>
          <p14:tracePt t="99396" x="0" y="1657350"/>
          <p14:tracePt t="99412" x="76200" y="1200150"/>
          <p14:tracePt t="99429" x="352425" y="485775"/>
          <p14:tracePt t="99447" x="409575" y="361950"/>
          <p14:tracePt t="99461" x="438150" y="295275"/>
          <p14:tracePt t="99478" x="457200" y="285750"/>
          <p14:tracePt t="99496" x="447675" y="285750"/>
          <p14:tracePt t="99689" x="419100" y="276225"/>
          <p14:tracePt t="99703" x="381000" y="257175"/>
          <p14:tracePt t="99714" x="295275" y="219075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849086" y="6356350"/>
            <a:ext cx="9601199" cy="365125"/>
          </a:xfrm>
        </p:spPr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Module : </a:t>
            </a:r>
            <a:r>
              <a:rPr lang="fr-FR" dirty="0" err="1" smtClean="0">
                <a:solidFill>
                  <a:schemeClr val="tx1"/>
                </a:solidFill>
              </a:rPr>
              <a:t>Théoriie</a:t>
            </a:r>
            <a:r>
              <a:rPr lang="fr-FR" dirty="0" smtClean="0">
                <a:solidFill>
                  <a:schemeClr val="tx1"/>
                </a:solidFill>
              </a:rPr>
              <a:t> du </a:t>
            </a:r>
            <a:r>
              <a:rPr lang="fr-FR" dirty="0" err="1" smtClean="0">
                <a:solidFill>
                  <a:schemeClr val="tx1"/>
                </a:solidFill>
              </a:rPr>
              <a:t>sIgnal</a:t>
            </a:r>
            <a:r>
              <a:rPr lang="fr-FR" dirty="0" smtClean="0">
                <a:solidFill>
                  <a:schemeClr val="tx1"/>
                </a:solidFill>
              </a:rPr>
              <a:t>,                                                                                                                                                            Enseignante : Dr. Soraya </a:t>
            </a:r>
            <a:r>
              <a:rPr lang="fr-FR" dirty="0" err="1" smtClean="0">
                <a:solidFill>
                  <a:schemeClr val="tx1"/>
                </a:solidFill>
              </a:rPr>
              <a:t>Zehani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BCA2-9210-444E-8D52-5A49E49950AE}" type="slidenum">
              <a:rPr lang="fr-FR" smtClean="0"/>
              <a:t>5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" y="0"/>
            <a:ext cx="12192000" cy="7078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1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TD2</a:t>
            </a:r>
            <a:r>
              <a:rPr kumimoji="0" lang="fr-FR" sz="20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r>
              <a:rPr kumimoji="0" lang="fr-FR" sz="20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Analyse de Fourier :  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Exercice 2:</a:t>
            </a:r>
            <a:r>
              <a:rPr kumimoji="0" lang="fr-FR" sz="20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20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Série de Fourier complexe </a:t>
            </a:r>
            <a:r>
              <a:rPr kumimoji="0" lang="fr-FR" sz="2000" b="1" i="1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fr-FR" sz="2000" b="1" i="1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SFC</a:t>
            </a:r>
            <a:r>
              <a:rPr kumimoji="0" lang="fr-FR" sz="2000" b="1" i="1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kumimoji="0" lang="fr-FR" sz="20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fr-FR" sz="2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fr-FR" sz="2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9897" y="853594"/>
            <a:ext cx="103951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Déduire  par la règle de </a:t>
            </a:r>
            <a:r>
              <a:rPr lang="fr-FR" sz="2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Parceval</a:t>
            </a:r>
            <a:r>
              <a:rPr lang="fr-FR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la puissance dans les quatre premiers termes de la </a:t>
            </a:r>
            <a:r>
              <a:rPr lang="fr-FR" sz="2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SFC</a:t>
            </a:r>
            <a:r>
              <a:rPr lang="fr-FR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endParaRPr lang="fr-FR" sz="2000" dirty="0"/>
          </a:p>
        </p:txBody>
      </p:sp>
      <p:sp>
        <p:nvSpPr>
          <p:cNvPr id="7" name="Rectangle 6"/>
          <p:cNvSpPr/>
          <p:nvPr/>
        </p:nvSpPr>
        <p:spPr>
          <a:xfrm>
            <a:off x="356389" y="1301775"/>
            <a:ext cx="4266104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Théorème de </a:t>
            </a:r>
            <a:r>
              <a:rPr lang="fr-FR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Perceval de puissance : </a:t>
            </a:r>
            <a:endParaRPr lang="fr-FR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351136" y="1397180"/>
                <a:ext cx="8606530" cy="11697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fr-FR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sub>
                      </m:sSub>
                      <m:r>
                        <a:rPr lang="fr-FR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fr-FR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den>
                      </m:f>
                      <m:nary>
                        <m:naryPr>
                          <m:limLoc m:val="subSup"/>
                          <m:ctrlPr>
                            <a:rPr lang="fr-FR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17"/>
                            </m:rPr>
                            <a:rPr lang="fr-FR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  <m:r>
                            <a:rPr lang="fr-FR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fr-FR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fr-FR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d>
                                    <m:dPr>
                                      <m:ctrlPr>
                                        <a:rPr lang="fr-FR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fr-FR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fr-FR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𝒅𝒕</m:t>
                          </m:r>
                        </m:e>
                      </m:nary>
                      <m:r>
                        <a:rPr lang="fr-FR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fr-FR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fr-FR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  <m:r>
                            <a:rPr lang="fr-FR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fr-FR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+∞</m:t>
                          </m:r>
                        </m:sup>
                        <m:e>
                          <m:sSup>
                            <m:sSupPr>
                              <m:ctrlPr>
                                <a:rPr lang="fr-FR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fr-FR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𝑿</m:t>
                                      </m:r>
                                    </m:e>
                                    <m:sub>
                                      <m:r>
                                        <a:rPr lang="fr-FR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𝒏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fr-FR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  <m:r>
                        <a:rPr lang="fr-FR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fr-FR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fr-FR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fr-FR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𝒂</m:t>
                                      </m:r>
                                    </m:e>
                                    <m:sub>
                                      <m:r>
                                        <a:rPr lang="fr-FR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𝟎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fr-FR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FR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fr-FR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fr-FR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fr-FR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fr-FR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  <m:r>
                            <a:rPr lang="fr-FR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fr-FR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fr-FR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+∞</m:t>
                          </m:r>
                        </m:sup>
                        <m:e>
                          <m:sSup>
                            <m:sSupPr>
                              <m:ctrlPr>
                                <a:rPr lang="fr-FR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fr-FR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𝑿</m:t>
                                      </m:r>
                                    </m:e>
                                    <m:sub>
                                      <m:r>
                                        <a:rPr lang="fr-FR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𝒏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fr-FR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fr-FR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1136" y="1397180"/>
                <a:ext cx="8606530" cy="116974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194822" y="2551401"/>
                <a:ext cx="2877070" cy="722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𝑿</m:t>
                          </m:r>
                        </m:e>
                        <m:sub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𝑬</m:t>
                          </m:r>
                        </m:num>
                        <m:den>
                          <m: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𝒋𝒏</m:t>
                          </m:r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𝝅</m:t>
                          </m:r>
                        </m:den>
                      </m:f>
                      <m:sSup>
                        <m:sSupPr>
                          <m:ctrlP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fr-FR" sz="2000" dirty="0">
                              <a:solidFill>
                                <a:srgbClr val="FF0000"/>
                              </a:solidFill>
                            </a:rPr>
                            <m:t>(</m:t>
                          </m:r>
                          <m:sSup>
                            <m:sSupPr>
                              <m:ctrlPr>
                                <a:rPr lang="fr-FR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fr-FR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𝒋</m:t>
                              </m:r>
                              <m:r>
                                <a:rPr lang="fr-FR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𝝅</m:t>
                              </m:r>
                              <m:r>
                                <a:rPr lang="fr-FR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𝒏</m:t>
                              </m:r>
                            </m:sup>
                          </m:sSup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m:rPr>
                              <m:nor/>
                            </m:rPr>
                            <a:rPr lang="fr-FR" sz="2000" dirty="0">
                              <a:solidFill>
                                <a:srgbClr val="FF0000"/>
                              </a:solidFill>
                            </a:rPr>
                            <m:t>)</m:t>
                          </m:r>
                        </m:e>
                        <m:sup>
                          <m: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fr-FR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822" y="2551401"/>
                <a:ext cx="2877070" cy="72250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549978" y="2280192"/>
            <a:ext cx="857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On a : 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55776" y="3391931"/>
                <a:ext cx="5596147" cy="6613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𝑿</m:t>
                          </m:r>
                        </m:e>
                        <m:sub>
                          <m:r>
                            <a:rPr lang="fr-F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𝑬</m:t>
                          </m:r>
                        </m:num>
                        <m:den>
                          <m:r>
                            <a:rPr lang="fr-F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fr-F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𝒋</m:t>
                          </m:r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𝝅</m:t>
                          </m:r>
                        </m:den>
                      </m:f>
                      <m:sSup>
                        <m:sSupPr>
                          <m:ctrlP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fr-FR" dirty="0">
                              <a:solidFill>
                                <a:schemeClr val="tx1"/>
                              </a:solidFill>
                            </a:rPr>
                            <m:t>(</m:t>
                          </m:r>
                          <m:sSup>
                            <m:sSupPr>
                              <m:ctrlP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𝒋</m:t>
                              </m:r>
                              <m: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𝝅</m:t>
                              </m:r>
                            </m:sup>
                          </m:sSup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m:rPr>
                              <m:nor/>
                            </m:rPr>
                            <a:rPr lang="fr-FR" dirty="0">
                              <a:solidFill>
                                <a:schemeClr val="tx1"/>
                              </a:solidFill>
                            </a:rPr>
                            <m:t>)</m:t>
                          </m:r>
                        </m:e>
                        <m:sup>
                          <m:r>
                            <a:rPr lang="fr-F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fr-F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𝑬</m:t>
                          </m:r>
                        </m:num>
                        <m:den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𝒋</m:t>
                          </m:r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𝝅</m:t>
                          </m:r>
                        </m:den>
                      </m:f>
                      <m:sSup>
                        <m:sSupPr>
                          <m:ctrlP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fr-FR" dirty="0">
                              <a:solidFill>
                                <a:schemeClr val="tx1"/>
                              </a:solidFill>
                            </a:rPr>
                            <m:t>(</m:t>
                          </m:r>
                          <m:r>
                            <a:rPr lang="fr-F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𝒄𝒐𝒔</m:t>
                          </m:r>
                          <m:r>
                            <a:rPr lang="fr-F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𝝅</m:t>
                          </m:r>
                          <m:r>
                            <a:rPr lang="fr-F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m:rPr>
                              <m:nor/>
                            </m:rPr>
                            <a:rPr lang="fr-FR" dirty="0">
                              <a:solidFill>
                                <a:schemeClr val="tx1"/>
                              </a:solidFill>
                            </a:rPr>
                            <m:t>)</m:t>
                          </m:r>
                        </m:e>
                        <m:sup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fr-F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𝑬</m:t>
                          </m:r>
                        </m:num>
                        <m:den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𝒋</m:t>
                          </m:r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𝝅</m:t>
                          </m:r>
                        </m:den>
                      </m:f>
                      <m:r>
                        <a:rPr lang="fr-F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fr-F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𝑬</m:t>
                          </m:r>
                        </m:num>
                        <m:den>
                          <m:r>
                            <a:rPr lang="fr-F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𝒋</m:t>
                          </m:r>
                          <m:r>
                            <a:rPr lang="fr-F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𝝅</m:t>
                          </m:r>
                        </m:den>
                      </m:f>
                    </m:oMath>
                  </m:oMathPara>
                </a14:m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76" y="3391931"/>
                <a:ext cx="5596147" cy="66133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78303" y="4148173"/>
                <a:ext cx="4996624" cy="65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𝑿</m:t>
                          </m:r>
                        </m:e>
                        <m:sub>
                          <m:r>
                            <a:rPr lang="fr-F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𝑬</m:t>
                          </m:r>
                        </m:num>
                        <m:den>
                          <m:r>
                            <a:rPr lang="fr-F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  <m:r>
                            <a:rPr lang="fr-F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𝒋</m:t>
                          </m:r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𝝅</m:t>
                          </m:r>
                        </m:den>
                      </m:f>
                      <m:sSup>
                        <m:sSupPr>
                          <m:ctrlP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fr-FR" dirty="0">
                              <a:solidFill>
                                <a:schemeClr val="tx1"/>
                              </a:solidFill>
                            </a:rPr>
                            <m:t>(</m:t>
                          </m:r>
                          <m:sSup>
                            <m:sSupPr>
                              <m:ctrlP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𝒋</m:t>
                              </m:r>
                              <m:r>
                                <a:rPr lang="fr-FR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  <m: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𝝅</m:t>
                              </m:r>
                            </m:sup>
                          </m:sSup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m:rPr>
                              <m:nor/>
                            </m:rPr>
                            <a:rPr lang="fr-FR" dirty="0">
                              <a:solidFill>
                                <a:schemeClr val="tx1"/>
                              </a:solidFill>
                            </a:rPr>
                            <m:t>)</m:t>
                          </m:r>
                        </m:e>
                        <m:sup>
                          <m:r>
                            <a:rPr lang="fr-F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fr-F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𝑬</m:t>
                          </m:r>
                        </m:num>
                        <m:den>
                          <m:r>
                            <a:rPr lang="fr-F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𝒋</m:t>
                          </m:r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𝝅</m:t>
                          </m:r>
                        </m:den>
                      </m:f>
                      <m:sSup>
                        <m:sSupPr>
                          <m:ctrlP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fr-FR" dirty="0">
                              <a:solidFill>
                                <a:schemeClr val="tx1"/>
                              </a:solidFill>
                            </a:rPr>
                            <m:t>(</m:t>
                          </m:r>
                          <m:r>
                            <a:rPr lang="fr-F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𝒄𝒐𝒔</m:t>
                          </m:r>
                          <m:r>
                            <a:rPr lang="fr-F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fr-F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𝝅</m:t>
                          </m:r>
                          <m:r>
                            <a:rPr lang="fr-F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m:rPr>
                              <m:nor/>
                            </m:rPr>
                            <a:rPr lang="fr-FR" dirty="0">
                              <a:solidFill>
                                <a:schemeClr val="tx1"/>
                              </a:solidFill>
                            </a:rPr>
                            <m:t>)</m:t>
                          </m:r>
                        </m:e>
                        <m:sup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fr-F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fr-F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</m:oMath>
                  </m:oMathPara>
                </a14:m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03" y="4148173"/>
                <a:ext cx="4996624" cy="65947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56389" y="4912150"/>
                <a:ext cx="5794920" cy="6613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𝑿</m:t>
                          </m:r>
                        </m:e>
                        <m:sub>
                          <m:r>
                            <a:rPr lang="fr-F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b>
                      </m:sSub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𝑬</m:t>
                          </m:r>
                        </m:num>
                        <m:den>
                          <m:r>
                            <a:rPr lang="fr-F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𝟔</m:t>
                          </m:r>
                          <m:r>
                            <a:rPr lang="fr-F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𝒋</m:t>
                          </m:r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𝝅</m:t>
                          </m:r>
                        </m:den>
                      </m:f>
                      <m:sSup>
                        <m:sSupPr>
                          <m:ctrlP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fr-FR" dirty="0">
                              <a:solidFill>
                                <a:schemeClr val="tx1"/>
                              </a:solidFill>
                            </a:rPr>
                            <m:t>(</m:t>
                          </m:r>
                          <m:sSup>
                            <m:sSupPr>
                              <m:ctrlP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𝒋</m:t>
                              </m:r>
                              <m:r>
                                <a:rPr lang="fr-FR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  <m: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𝝅</m:t>
                              </m:r>
                            </m:sup>
                          </m:sSup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m:rPr>
                              <m:nor/>
                            </m:rPr>
                            <a:rPr lang="fr-FR" dirty="0">
                              <a:solidFill>
                                <a:schemeClr val="tx1"/>
                              </a:solidFill>
                            </a:rPr>
                            <m:t>)</m:t>
                          </m:r>
                        </m:e>
                        <m:sup>
                          <m:r>
                            <a:rPr lang="fr-F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fr-F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𝑬</m:t>
                          </m:r>
                        </m:num>
                        <m:den>
                          <m:r>
                            <a:rPr lang="fr-F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𝟔</m:t>
                          </m:r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𝒋</m:t>
                          </m:r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𝝅</m:t>
                          </m:r>
                        </m:den>
                      </m:f>
                      <m:sSup>
                        <m:sSupPr>
                          <m:ctrlP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fr-FR" dirty="0">
                              <a:solidFill>
                                <a:schemeClr val="tx1"/>
                              </a:solidFill>
                            </a:rPr>
                            <m:t>(</m:t>
                          </m:r>
                          <m:r>
                            <a:rPr lang="fr-F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𝒄𝒐𝒔</m:t>
                          </m:r>
                          <m:r>
                            <a:rPr lang="fr-F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𝝅</m:t>
                          </m:r>
                          <m:r>
                            <a:rPr lang="fr-F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m:rPr>
                              <m:nor/>
                            </m:rPr>
                            <a:rPr lang="fr-FR" dirty="0">
                              <a:solidFill>
                                <a:schemeClr val="tx1"/>
                              </a:solidFill>
                            </a:rPr>
                            <m:t>)</m:t>
                          </m:r>
                        </m:e>
                        <m:sup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fr-F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𝑬</m:t>
                          </m:r>
                        </m:num>
                        <m:den>
                          <m:r>
                            <a:rPr lang="fr-F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𝟔</m:t>
                          </m:r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𝒋</m:t>
                          </m:r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𝝅</m:t>
                          </m:r>
                        </m:den>
                      </m:f>
                      <m:r>
                        <a:rPr lang="fr-FR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fr-F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𝑬</m:t>
                          </m:r>
                        </m:num>
                        <m:den>
                          <m: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  <m:r>
                            <a:rPr lang="fr-F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𝒋</m:t>
                          </m:r>
                          <m:r>
                            <a:rPr lang="fr-F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𝝅</m:t>
                          </m:r>
                        </m:den>
                      </m:f>
                    </m:oMath>
                  </m:oMathPara>
                </a14:m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9" y="4912150"/>
                <a:ext cx="5794920" cy="66133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56389" y="5666533"/>
                <a:ext cx="4996624" cy="65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𝑿</m:t>
                          </m:r>
                        </m:e>
                        <m:sub>
                          <m:r>
                            <a:rPr lang="fr-F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sub>
                      </m:sSub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𝑬</m:t>
                          </m:r>
                        </m:num>
                        <m:den>
                          <m:r>
                            <a:rPr lang="fr-F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𝟖</m:t>
                          </m:r>
                          <m:r>
                            <a:rPr lang="fr-F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𝒋</m:t>
                          </m:r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𝝅</m:t>
                          </m:r>
                        </m:den>
                      </m:f>
                      <m:sSup>
                        <m:sSupPr>
                          <m:ctrlP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fr-FR" dirty="0">
                              <a:solidFill>
                                <a:schemeClr val="tx1"/>
                              </a:solidFill>
                            </a:rPr>
                            <m:t>(</m:t>
                          </m:r>
                          <m:sSup>
                            <m:sSupPr>
                              <m:ctrlP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𝒋</m:t>
                              </m:r>
                              <m:r>
                                <a:rPr lang="fr-FR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𝟒</m:t>
                              </m:r>
                              <m: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𝝅</m:t>
                              </m:r>
                            </m:sup>
                          </m:sSup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m:rPr>
                              <m:nor/>
                            </m:rPr>
                            <a:rPr lang="fr-FR" dirty="0">
                              <a:solidFill>
                                <a:schemeClr val="tx1"/>
                              </a:solidFill>
                            </a:rPr>
                            <m:t>)</m:t>
                          </m:r>
                        </m:e>
                        <m:sup>
                          <m:r>
                            <a:rPr lang="fr-F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fr-F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𝑬</m:t>
                          </m:r>
                        </m:num>
                        <m:den>
                          <m:r>
                            <a:rPr lang="fr-F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𝟖</m:t>
                          </m:r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𝒋</m:t>
                          </m:r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𝝅</m:t>
                          </m:r>
                        </m:den>
                      </m:f>
                      <m:sSup>
                        <m:sSupPr>
                          <m:ctrlP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fr-FR" dirty="0">
                              <a:solidFill>
                                <a:schemeClr val="tx1"/>
                              </a:solidFill>
                            </a:rPr>
                            <m:t>(</m:t>
                          </m:r>
                          <m:r>
                            <a:rPr lang="fr-F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𝒄𝒐𝒔</m:t>
                          </m:r>
                          <m:r>
                            <a:rPr lang="fr-F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fr-F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𝝅</m:t>
                          </m:r>
                          <m:r>
                            <a:rPr lang="fr-F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m:rPr>
                              <m:nor/>
                            </m:rPr>
                            <a:rPr lang="fr-FR" dirty="0">
                              <a:solidFill>
                                <a:schemeClr val="tx1"/>
                              </a:solidFill>
                            </a:rPr>
                            <m:t>)</m:t>
                          </m:r>
                        </m:e>
                        <m:sup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fr-F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fr-F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</m:oMath>
                  </m:oMathPara>
                </a14:m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9" y="5666533"/>
                <a:ext cx="4996624" cy="65947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051923" y="3922169"/>
                <a:ext cx="6061339" cy="9644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sub>
                      </m:sSub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+∞</m:t>
                          </m:r>
                        </m:sup>
                        <m:e>
                          <m:sSup>
                            <m:sSupPr>
                              <m:ctrlPr>
                                <a:rPr lang="fr-FR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fr-FR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20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0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𝑿</m:t>
                                      </m:r>
                                    </m:e>
                                    <m:sub>
                                      <m:r>
                                        <a:rPr lang="fr-FR" sz="20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𝒏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fr-FR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fr-FR" sz="20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fr-FR" sz="2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fr-FR" sz="2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  <m:r>
                            <a:rPr lang="fr-FR" sz="2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fr-FR" sz="2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fr-FR" sz="20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sup>
                        <m:e>
                          <m:sSup>
                            <m:sSupPr>
                              <m:ctrlPr>
                                <a:rPr lang="fr-FR" sz="20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fr-FR" sz="20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20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0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𝑿</m:t>
                                      </m:r>
                                    </m:e>
                                    <m:sub>
                                      <m:r>
                                        <a:rPr lang="fr-FR" sz="20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𝒏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fr-FR" sz="20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  <m:r>
                        <a:rPr lang="fr-FR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fr-FR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sz="20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𝟐</m:t>
                                      </m:r>
                                      <m:r>
                                        <a:rPr lang="fr-FR" sz="20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𝑬</m:t>
                                      </m:r>
                                    </m:num>
                                    <m:den>
                                      <m:r>
                                        <a:rPr lang="fr-FR" sz="20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𝝅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fr-FR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sz="20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𝟐</m:t>
                                      </m:r>
                                      <m:r>
                                        <a:rPr lang="fr-FR" sz="20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𝑬</m:t>
                                      </m:r>
                                    </m:num>
                                    <m:den>
                                      <m:r>
                                        <a:rPr lang="fr-FR" sz="20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𝟑</m:t>
                                      </m:r>
                                      <m:r>
                                        <a:rPr lang="fr-FR" sz="20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𝝅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fr-FR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fr-FR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1923" y="3922169"/>
                <a:ext cx="6061339" cy="96449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6522746" y="3172399"/>
            <a:ext cx="52557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fr-FR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puissance dans les </a:t>
            </a:r>
            <a:r>
              <a:rPr lang="fr-FR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quatre</a:t>
            </a:r>
            <a:r>
              <a:rPr lang="fr-FR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premiers termes </a:t>
            </a:r>
            <a:r>
              <a:rPr lang="fr-FR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 : 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9491425" y="5212284"/>
                <a:ext cx="9299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fr-F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b>
                      </m:sSub>
                      <m:r>
                        <a:rPr lang="fr-F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fr-F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1425" y="5212284"/>
                <a:ext cx="929998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6796474" y="5246502"/>
            <a:ext cx="25941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Dans notre cas, on a : </a:t>
            </a:r>
            <a:endParaRPr lang="fr-F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8241403" y="5786390"/>
                <a:ext cx="2500043" cy="518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𝑿</m:t>
                        </m:r>
                      </m:e>
                      <m:sub>
                        <m:r>
                          <a:rPr lang="fr-FR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  <m:r>
                      <a:rPr lang="fr-FR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fr-FR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fr-FR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fr-FR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b="1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b="1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fr-FR" b="1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fr-FR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𝒋</m:t>
                        </m:r>
                        <m:sSub>
                          <m:sSubPr>
                            <m:ctrlPr>
                              <a:rPr lang="fr-FR" b="1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b="1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fr-FR" b="1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b="1" dirty="0">
                    <a:solidFill>
                      <a:schemeClr val="accent5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</a:t>
                </a:r>
                <a:endParaRPr lang="fr-FR" b="1" dirty="0">
                  <a:solidFill>
                    <a:schemeClr val="accent5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1403" y="5786390"/>
                <a:ext cx="2500043" cy="518988"/>
              </a:xfrm>
              <a:prstGeom prst="rect">
                <a:avLst/>
              </a:prstGeom>
              <a:blipFill rotWithShape="0">
                <a:blip r:embed="rId13"/>
                <a:stretch>
                  <a:fillRect b="-235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6969598" y="5811605"/>
            <a:ext cx="12666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Puisque : </a:t>
            </a:r>
            <a:endParaRPr lang="fr-FR" sz="2000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60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886"/>
    </mc:Choice>
    <mc:Fallback xmlns="">
      <p:transition spd="slow" advTm="1918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0" x="1162050" y="1962150"/>
          <p14:tracePt t="15" x="1171575" y="1971675"/>
          <p14:tracePt t="231" x="1219200" y="2009775"/>
          <p14:tracePt t="246" x="1371600" y="2133600"/>
          <p14:tracePt t="259" x="1609725" y="2343150"/>
          <p14:tracePt t="271" x="1819275" y="2476500"/>
          <p14:tracePt t="284" x="2114550" y="2609850"/>
          <p14:tracePt t="296" x="2247900" y="2657475"/>
          <p14:tracePt t="310" x="2609850" y="2762250"/>
          <p14:tracePt t="326" x="2790825" y="2809875"/>
          <p14:tracePt t="343" x="3057525" y="2828925"/>
          <p14:tracePt t="363" x="3133725" y="2828925"/>
          <p14:tracePt t="376" x="3162300" y="2828925"/>
          <p14:tracePt t="392" x="3181350" y="2828925"/>
          <p14:tracePt t="411" x="3219450" y="2828925"/>
          <p14:tracePt t="426" x="3228975" y="2828925"/>
          <p14:tracePt t="443" x="3238500" y="2828925"/>
          <p14:tracePt t="459" x="3267075" y="2828925"/>
          <p14:tracePt t="477" x="3286125" y="2828925"/>
          <p14:tracePt t="492" x="3305175" y="2828925"/>
          <p14:tracePt t="509" x="3343275" y="2828925"/>
          <p14:tracePt t="528" x="3362325" y="2828925"/>
          <p14:tracePt t="542" x="3381375" y="2828925"/>
          <p14:tracePt t="559" x="3400425" y="2828925"/>
          <p14:tracePt t="577" x="3438525" y="2828925"/>
          <p14:tracePt t="593" x="3457575" y="2828925"/>
          <p14:tracePt t="609" x="3476625" y="2828925"/>
          <p14:tracePt t="626" x="3505200" y="2828925"/>
          <p14:tracePt t="643" x="3514725" y="2828925"/>
          <p14:tracePt t="668" x="3476625" y="2819400"/>
          <p14:tracePt t="770" x="3276600" y="2800350"/>
          <p14:tracePt t="784" x="2971800" y="2733675"/>
          <p14:tracePt t="795" x="2771775" y="2695575"/>
          <p14:tracePt t="809" x="2581275" y="2638425"/>
          <p14:tracePt t="825" x="2457450" y="2609850"/>
          <p14:tracePt t="842" x="2286000" y="2543175"/>
          <p14:tracePt t="861" x="2209800" y="2514600"/>
          <p14:tracePt t="875" x="2133600" y="2476500"/>
          <p14:tracePt t="892" x="2066925" y="2438400"/>
          <p14:tracePt t="892" x="2019300" y="2409825"/>
          <p14:tracePt t="911" x="1981200" y="2371725"/>
          <p14:tracePt t="925" x="1933575" y="2352675"/>
          <p14:tracePt t="942" x="1876425" y="2333625"/>
          <p14:tracePt t="959" x="1809750" y="2286000"/>
          <p14:tracePt t="976" x="1781175" y="2266950"/>
          <p14:tracePt t="992" x="1762125" y="2247900"/>
          <p14:tracePt t="1009" x="1733550" y="2228850"/>
          <p14:tracePt t="1026" x="1724025" y="2219325"/>
          <p14:tracePt t="1042" x="1714500" y="2209800"/>
          <p14:tracePt t="1077" x="1752600" y="2209800"/>
          <p14:tracePt t="1319" x="1838325" y="2209800"/>
          <p14:tracePt t="1332" x="2009775" y="2209800"/>
          <p14:tracePt t="1344" x="2371725" y="2209800"/>
          <p14:tracePt t="1359" x="2552700" y="2209800"/>
          <p14:tracePt t="1375" x="2695575" y="2209800"/>
          <p14:tracePt t="1391" x="2895600" y="2209800"/>
          <p14:tracePt t="1411" x="2924175" y="2209800"/>
          <p14:tracePt t="1425" x="2943225" y="2209800"/>
          <p14:tracePt t="1442" x="2971800" y="2209800"/>
          <p14:tracePt t="1461" x="2981325" y="2209800"/>
          <p14:tracePt t="1475" x="2981325" y="2219325"/>
          <p14:tracePt t="1491" x="2990850" y="2219325"/>
          <p14:tracePt t="1512" x="2990850" y="2228850"/>
          <p14:tracePt t="1664" x="2971800" y="2228850"/>
          <p14:tracePt t="1702" x="2962275" y="2238375"/>
          <p14:tracePt t="1715" x="2905125" y="2257425"/>
          <p14:tracePt t="1728" x="2743200" y="2276475"/>
          <p14:tracePt t="1742" x="2514600" y="2324100"/>
          <p14:tracePt t="1757" x="2286000" y="2362200"/>
          <p14:tracePt t="1773" x="2114550" y="2371725"/>
          <p14:tracePt t="1792" x="2019300" y="2390775"/>
          <p14:tracePt t="1806" x="1943100" y="2390775"/>
          <p14:tracePt t="1823" x="1876425" y="2400300"/>
          <p14:tracePt t="1840" x="1819275" y="2400300"/>
          <p14:tracePt t="1860" x="1809750" y="2400300"/>
          <p14:tracePt t="1873" x="1800225" y="2400300"/>
          <p14:tracePt t="1890" x="1781175" y="2400300"/>
          <p14:tracePt t="1908" x="1771650" y="2400300"/>
          <p14:tracePt t="2033" x="1762125" y="2400300"/>
          <p14:tracePt t="2111" x="1752600" y="2400300"/>
          <p14:tracePt t="2124" x="1733550" y="2400300"/>
          <p14:tracePt t="2137" x="1714500" y="2400300"/>
          <p14:tracePt t="2150" x="1685925" y="2400300"/>
          <p14:tracePt t="2162" x="1657350" y="2400300"/>
          <p14:tracePt t="2176" x="1628775" y="2400300"/>
          <p14:tracePt t="2189" x="1600200" y="2400300"/>
          <p14:tracePt t="2207" x="1562100" y="2400300"/>
          <p14:tracePt t="2223" x="1466850" y="2400300"/>
          <p14:tracePt t="2241" x="1428750" y="2400300"/>
          <p14:tracePt t="2256" x="1400175" y="2400300"/>
          <p14:tracePt t="2273" x="1362075" y="2400300"/>
          <p14:tracePt t="2292" x="1343025" y="2400300"/>
          <p14:tracePt t="2306" x="1333500" y="2400300"/>
          <p14:tracePt t="2323" x="1323975" y="2400300"/>
          <p14:tracePt t="2354" x="1323975" y="2390775"/>
          <p14:tracePt t="2380" x="1323975" y="2381250"/>
          <p14:tracePt t="2815" x="1323975" y="2371725"/>
          <p14:tracePt t="2840" x="1323975" y="2362200"/>
          <p14:tracePt t="2878" x="1333500" y="2333625"/>
          <p14:tracePt t="2891" x="1390650" y="2286000"/>
          <p14:tracePt t="2904" x="1504950" y="2209800"/>
          <p14:tracePt t="2917" x="1619250" y="2143125"/>
          <p14:tracePt t="2930" x="1819275" y="2047875"/>
          <p14:tracePt t="2942" x="2009775" y="1981200"/>
          <p14:tracePt t="2955" x="2105025" y="1943100"/>
          <p14:tracePt t="2972" x="2171700" y="1924050"/>
          <p14:tracePt t="2988" x="2286000" y="1885950"/>
          <p14:tracePt t="3008" x="2352675" y="1857375"/>
          <p14:tracePt t="3022" x="2419350" y="1847850"/>
          <p14:tracePt t="3039" x="2466975" y="1828800"/>
          <p14:tracePt t="3055" x="2552700" y="1800225"/>
          <p14:tracePt t="3072" x="2581275" y="1800225"/>
          <p14:tracePt t="3088" x="2609850" y="1800225"/>
          <p14:tracePt t="3105" x="2638425" y="1800225"/>
          <p14:tracePt t="3122" x="2647950" y="1800225"/>
          <p14:tracePt t="3138" x="2657475" y="1800225"/>
          <p14:tracePt t="3155" x="2667000" y="1800225"/>
          <p14:tracePt t="3173" x="2676525" y="1800225"/>
          <p14:tracePt t="3188" x="2667000" y="1800225"/>
          <p14:tracePt t="3555" x="2638425" y="1790700"/>
          <p14:tracePt t="3568" x="2590800" y="1771650"/>
          <p14:tracePt t="3580" x="2552700" y="1762125"/>
          <p14:tracePt t="3593" x="2514600" y="1743075"/>
          <p14:tracePt t="3607" x="2486025" y="1743075"/>
          <p14:tracePt t="3622" x="2486025" y="1724025"/>
          <p14:tracePt t="3637" x="2476500" y="1724025"/>
          <p14:tracePt t="3654" x="2466975" y="1704975"/>
          <p14:tracePt t="3672" x="2466975" y="1695450"/>
          <p14:tracePt t="3687" x="2466975" y="1666875"/>
          <p14:tracePt t="3704" x="2466975" y="1609725"/>
          <p14:tracePt t="3722" x="2466975" y="1562100"/>
          <p14:tracePt t="3737" x="2466975" y="1524000"/>
          <p14:tracePt t="3754" x="2476500" y="1495425"/>
          <p14:tracePt t="3772" x="2571750" y="1400175"/>
          <p14:tracePt t="3788" x="2638425" y="1362075"/>
          <p14:tracePt t="3804" x="2695575" y="1323975"/>
          <p14:tracePt t="3821" x="2762250" y="1304925"/>
          <p14:tracePt t="3838" x="2790825" y="1304925"/>
          <p14:tracePt t="3855" x="2819400" y="1304925"/>
          <p14:tracePt t="3871" x="2924175" y="1304925"/>
          <p14:tracePt t="3889" x="2981325" y="1304925"/>
          <p14:tracePt t="3904" x="3057525" y="1304925"/>
          <p14:tracePt t="3920" x="3124200" y="1304925"/>
          <p14:tracePt t="3920" x="3200400" y="1323975"/>
          <p14:tracePt t="3940" x="3295650" y="1343025"/>
          <p14:tracePt t="3954" x="3333750" y="1352550"/>
          <p14:tracePt t="3970" x="3362325" y="1362075"/>
          <p14:tracePt t="3987" x="3419475" y="1362075"/>
          <p14:tracePt t="4004" x="3457575" y="1371600"/>
          <p14:tracePt t="4020" x="3524250" y="1381125"/>
          <p14:tracePt t="4037" x="3619500" y="1400175"/>
          <p14:tracePt t="4056" x="3657600" y="1419225"/>
          <p14:tracePt t="4070" x="3695700" y="1428750"/>
          <p14:tracePt t="4087" x="3857625" y="1447800"/>
          <p14:tracePt t="4106" x="3905250" y="1457325"/>
          <p14:tracePt t="4120" x="3962400" y="1457325"/>
          <p14:tracePt t="4137" x="3981450" y="1457325"/>
          <p14:tracePt t="4155" x="4038600" y="1457325"/>
          <p14:tracePt t="4171" x="4076700" y="1457325"/>
          <p14:tracePt t="4187" x="4105275" y="1457325"/>
          <p14:tracePt t="4204" x="4143375" y="1457325"/>
          <p14:tracePt t="4221" x="4152900" y="1457325"/>
          <p14:tracePt t="4237" x="4171950" y="1457325"/>
          <p14:tracePt t="4253" x="4181475" y="1457325"/>
          <p14:tracePt t="4272" x="4200525" y="1457325"/>
          <p14:tracePt t="4592" x="4276725" y="1447800"/>
          <p14:tracePt t="4604" x="4400550" y="1419225"/>
          <p14:tracePt t="4618" x="4533900" y="1390650"/>
          <p14:tracePt t="4630" x="4572000" y="1390650"/>
          <p14:tracePt t="4642" x="4600575" y="1381125"/>
          <p14:tracePt t="4655" x="4610100" y="1371600"/>
          <p14:tracePt t="4670" x="4629150" y="1371600"/>
          <p14:tracePt t="4686" x="4657725" y="1371600"/>
          <p14:tracePt t="4703" x="4695825" y="1371600"/>
          <p14:tracePt t="4721" x="4705350" y="1371600"/>
          <p14:tracePt t="4736" x="4724400" y="1371600"/>
          <p14:tracePt t="4753" x="4752975" y="1371600"/>
          <p14:tracePt t="4771" x="4762500" y="1371600"/>
          <p14:tracePt t="4787" x="4772025" y="1371600"/>
          <p14:tracePt t="4803" x="4781550" y="1371600"/>
          <p14:tracePt t="4821" x="4800600" y="1371600"/>
          <p14:tracePt t="4836" x="4810125" y="1371600"/>
          <p14:tracePt t="4854" x="4819650" y="1371600"/>
          <p14:tracePt t="4870" x="4829175" y="1371600"/>
          <p14:tracePt t="4899" x="4838700" y="1371600"/>
          <p14:tracePt t="5014" x="4857750" y="1371600"/>
          <p14:tracePt t="5025" x="4876800" y="1371600"/>
          <p14:tracePt t="5039" x="4895850" y="1371600"/>
          <p14:tracePt t="5053" x="4943475" y="1371600"/>
          <p14:tracePt t="5069" x="5019675" y="1371600"/>
          <p14:tracePt t="5086" x="5248275" y="1371600"/>
          <p14:tracePt t="5104" x="5353050" y="1371600"/>
          <p14:tracePt t="5119" x="5715000" y="1362075"/>
          <p14:tracePt t="5136" x="6534150" y="1285875"/>
          <p14:tracePt t="5155" x="6686550" y="1285875"/>
          <p14:tracePt t="5169" x="6943725" y="1285875"/>
          <p14:tracePt t="5185" x="7019925" y="1285875"/>
          <p14:tracePt t="5202" x="7105650" y="1285875"/>
          <p14:tracePt t="5220" x="7115175" y="1285875"/>
          <p14:tracePt t="5243" x="7115175" y="1295400"/>
          <p14:tracePt t="5256" x="7115175" y="1304925"/>
          <p14:tracePt t="5294" x="7115175" y="1295400"/>
          <p14:tracePt t="5627" x="7124700" y="1295400"/>
          <p14:tracePt t="5703" x="7134225" y="1285875"/>
          <p14:tracePt t="5716" x="7181850" y="1276350"/>
          <p14:tracePt t="5729" x="7286625" y="1266825"/>
          <p14:tracePt t="5742" x="7439025" y="1257300"/>
          <p14:tracePt t="5754" x="7610475" y="1238250"/>
          <p14:tracePt t="5769" x="7686675" y="1238250"/>
          <p14:tracePt t="5785" x="7781925" y="1238250"/>
          <p14:tracePt t="5802" x="7943850" y="1238250"/>
          <p14:tracePt t="5820" x="7981950" y="1238250"/>
          <p14:tracePt t="5835" x="8001000" y="1238250"/>
          <p14:tracePt t="5852" x="8039100" y="1238250"/>
          <p14:tracePt t="5871" x="8058150" y="1238250"/>
          <p14:tracePt t="5885" x="8067675" y="1238250"/>
          <p14:tracePt t="5901" x="8096250" y="1238250"/>
          <p14:tracePt t="5918" x="8134350" y="1238250"/>
          <p14:tracePt t="5935" x="8153400" y="1238250"/>
          <p14:tracePt t="5951" x="8172450" y="1238250"/>
          <p14:tracePt t="5968" x="8210550" y="1238250"/>
          <p14:tracePt t="5985" x="8229600" y="1238250"/>
          <p14:tracePt t="6001" x="8248650" y="1238250"/>
          <p14:tracePt t="6018" x="8343900" y="1247775"/>
          <p14:tracePt t="6036" x="8382000" y="1247775"/>
          <p14:tracePt t="6051" x="8410575" y="1247775"/>
          <p14:tracePt t="6068" x="8439150" y="1247775"/>
          <p14:tracePt t="6085" x="8477250" y="1247775"/>
          <p14:tracePt t="6102" x="8496300" y="1247775"/>
          <p14:tracePt t="6118" x="8505825" y="1247775"/>
          <p14:tracePt t="6134" x="8515350" y="1247775"/>
          <p14:tracePt t="6164" x="8524875" y="1247775"/>
          <p14:tracePt t="6483" x="8543925" y="1247775"/>
          <p14:tracePt t="6496" x="8591550" y="1247775"/>
          <p14:tracePt t="6509" x="8705850" y="1247775"/>
          <p14:tracePt t="6521" x="8801100" y="1247775"/>
          <p14:tracePt t="6535" x="8877300" y="1247775"/>
          <p14:tracePt t="6550" x="8953500" y="1247775"/>
          <p14:tracePt t="6567" x="9144000" y="1247775"/>
          <p14:tracePt t="6586" x="9201150" y="1247775"/>
          <p14:tracePt t="6601" x="9248775" y="1247775"/>
          <p14:tracePt t="6617" x="9296400" y="1247775"/>
          <p14:tracePt t="6634" x="9401175" y="1247775"/>
          <p14:tracePt t="6651" x="9429750" y="1247775"/>
          <p14:tracePt t="6668" x="9448800" y="1247775"/>
          <p14:tracePt t="6684" x="9477375" y="1247775"/>
          <p14:tracePt t="6702" x="9486900" y="1238250"/>
          <p14:tracePt t="6717" x="9496425" y="1238250"/>
          <p14:tracePt t="6734" x="9525000" y="1238250"/>
          <p14:tracePt t="6753" x="9553575" y="1238250"/>
          <p14:tracePt t="6767" x="9591675" y="1238250"/>
          <p14:tracePt t="6784" x="9648825" y="1238250"/>
          <p14:tracePt t="6800" x="9715500" y="1238250"/>
          <p14:tracePt t="6819" x="9753600" y="1238250"/>
          <p14:tracePt t="6834" x="9791700" y="1238250"/>
          <p14:tracePt t="6851" x="9896475" y="1238250"/>
          <p14:tracePt t="6869" x="9925050" y="1238250"/>
          <p14:tracePt t="6883" x="9934575" y="1238250"/>
          <p14:tracePt t="6901" x="9944100" y="1238250"/>
          <p14:tracePt t="6919" x="9953625" y="1238250"/>
          <p14:tracePt t="6933" x="9963150" y="1228725"/>
          <p14:tracePt t="7212" x="9982200" y="1228725"/>
          <p14:tracePt t="7225" x="10020300" y="1228725"/>
          <p14:tracePt t="7239" x="10096500" y="1228725"/>
          <p14:tracePt t="7252" x="10248900" y="1228725"/>
          <p14:tracePt t="7266" x="10363200" y="1228725"/>
          <p14:tracePt t="7284" x="10477500" y="1228725"/>
          <p14:tracePt t="7303" x="10544175" y="1228725"/>
          <p14:tracePt t="7317" x="10601325" y="1228725"/>
          <p14:tracePt t="7334" x="10639425" y="1228725"/>
          <p14:tracePt t="7352" x="10658475" y="1228725"/>
          <p14:tracePt t="7367" x="10668000" y="1228725"/>
          <p14:tracePt t="7384" x="10677525" y="1228725"/>
          <p14:tracePt t="7404" x="10677525" y="1238250"/>
          <p14:tracePt t="7520" x="10687050" y="1247775"/>
          <p14:tracePt t="7571" x="10696575" y="1247775"/>
          <p14:tracePt t="7584" x="10706100" y="1257300"/>
          <p14:tracePt t="7595" x="10725150" y="1266825"/>
          <p14:tracePt t="7609" x="10772775" y="1276350"/>
          <p14:tracePt t="7621" x="10810875" y="1276350"/>
          <p14:tracePt t="7634" x="10839450" y="1276350"/>
          <p14:tracePt t="7649" x="10868025" y="1285875"/>
          <p14:tracePt t="7666" x="10877550" y="1285875"/>
          <p14:tracePt t="7683" x="10906125" y="1295400"/>
          <p14:tracePt t="7701" x="10915650" y="1295400"/>
          <p14:tracePt t="7723" x="10925175" y="1295400"/>
          <p14:tracePt t="7749" x="10925175" y="1304925"/>
          <p14:tracePt t="8376" x="10925175" y="1314450"/>
          <p14:tracePt t="8440" x="10925175" y="1323975"/>
          <p14:tracePt t="8862" x="10915650" y="1323975"/>
          <p14:tracePt t="9130" x="10906125" y="1323975"/>
          <p14:tracePt t="9168" x="10896600" y="1323975"/>
          <p14:tracePt t="9193" x="10887075" y="1323975"/>
          <p14:tracePt t="9220" x="10877550" y="1323975"/>
          <p14:tracePt t="9245" x="10877550" y="1314450"/>
          <p14:tracePt t="9258" x="10868025" y="1314450"/>
          <p14:tracePt t="9270" x="10858500" y="1314450"/>
          <p14:tracePt t="9373" x="10839450" y="1314450"/>
          <p14:tracePt t="9450" x="10810875" y="1304925"/>
          <p14:tracePt t="9463" x="10715625" y="1304925"/>
          <p14:tracePt t="9475" x="10401300" y="1295400"/>
          <p14:tracePt t="9488" x="9553575" y="1295400"/>
          <p14:tracePt t="9500" x="9020175" y="1295400"/>
          <p14:tracePt t="9515" x="8496300" y="1295400"/>
          <p14:tracePt t="9531" x="7934325" y="1295400"/>
          <p14:tracePt t="9548" x="7029450" y="1295400"/>
          <p14:tracePt t="9566" x="6838950" y="1295400"/>
          <p14:tracePt t="9581" x="6419850" y="1352550"/>
          <p14:tracePt t="9598" x="6019800" y="1409700"/>
          <p14:tracePt t="9616" x="5905500" y="1438275"/>
          <p14:tracePt t="9631" x="5829300" y="1447800"/>
          <p14:tracePt t="9648" x="5772150" y="1447800"/>
          <p14:tracePt t="9648" x="5743575" y="1447800"/>
          <p14:tracePt t="9667" x="5724525" y="1447800"/>
          <p14:tracePt t="9681" x="5715000" y="1447800"/>
          <p14:tracePt t="9697" x="5705475" y="1447800"/>
          <p14:tracePt t="10000" x="5686425" y="1447800"/>
          <p14:tracePt t="10012" x="5600700" y="1447800"/>
          <p14:tracePt t="10024" x="5257800" y="1447800"/>
          <p14:tracePt t="10039" x="4410075" y="1447800"/>
          <p14:tracePt t="10051" x="4048125" y="1447800"/>
          <p14:tracePt t="10064" x="3686175" y="1447800"/>
          <p14:tracePt t="10080" x="3505200" y="1447800"/>
          <p14:tracePt t="10097" x="2981325" y="1447800"/>
          <p14:tracePt t="10115" x="2800350" y="1466850"/>
          <p14:tracePt t="10130" x="2676525" y="1485900"/>
          <p14:tracePt t="10147" x="2486025" y="1543050"/>
          <p14:tracePt t="10165" x="2371725" y="1571625"/>
          <p14:tracePt t="10180" x="2295525" y="1590675"/>
          <p14:tracePt t="10197" x="2247900" y="1609725"/>
          <p14:tracePt t="10214" x="2181225" y="1638300"/>
          <p14:tracePt t="10231" x="2143125" y="1657350"/>
          <p14:tracePt t="10247" x="2105025" y="1676400"/>
          <p14:tracePt t="10263" x="2038350" y="1695450"/>
          <p14:tracePt t="10281" x="2028825" y="1704975"/>
          <p14:tracePt t="10297" x="2019300" y="1714500"/>
          <p14:tracePt t="10313" x="2009775" y="1714500"/>
          <p14:tracePt t="10333" x="2000250" y="1714500"/>
          <p14:tracePt t="10408" x="2000250" y="1724025"/>
          <p14:tracePt t="10434" x="1990725" y="1724025"/>
          <p14:tracePt t="10461" x="1990725" y="1733550"/>
          <p14:tracePt t="10473" x="1971675" y="1743075"/>
          <p14:tracePt t="10485" x="1962150" y="1771650"/>
          <p14:tracePt t="10499" x="1952625" y="1781175"/>
          <p14:tracePt t="10513" x="1943100" y="1800225"/>
          <p14:tracePt t="10530" x="1933575" y="1819275"/>
          <p14:tracePt t="10547" x="1933575" y="1828800"/>
          <p14:tracePt t="10563" x="1924050" y="1828800"/>
          <p14:tracePt t="11009" x="1914525" y="1828800"/>
          <p14:tracePt t="11022" x="1895475" y="1828800"/>
          <p14:tracePt t="11034" x="1857375" y="1828800"/>
          <p14:tracePt t="11048" x="1743075" y="1828800"/>
          <p14:tracePt t="11062" x="1628775" y="1819275"/>
          <p14:tracePt t="11079" x="1543050" y="1800225"/>
          <p14:tracePt t="11096" x="1400175" y="1771650"/>
          <p14:tracePt t="11113" x="1352550" y="1762125"/>
          <p14:tracePt t="11129" x="1314450" y="1752600"/>
          <p14:tracePt t="11145" x="1266825" y="1743075"/>
          <p14:tracePt t="11162" x="1238250" y="1733550"/>
          <p14:tracePt t="11178" x="1219200" y="1733550"/>
          <p14:tracePt t="11195" x="1200150" y="1724025"/>
          <p14:tracePt t="11213" x="1190625" y="1724025"/>
          <p14:tracePt t="11239" x="1266825" y="1724025"/>
          <p14:tracePt t="11379" x="1476375" y="1724025"/>
          <p14:tracePt t="11392" x="1733550" y="1724025"/>
          <p14:tracePt t="11405" x="2095500" y="1724025"/>
          <p14:tracePt t="11418" x="2209800" y="1724025"/>
          <p14:tracePt t="11431" x="2333625" y="1724025"/>
          <p14:tracePt t="11446" x="2476500" y="1724025"/>
          <p14:tracePt t="11462" x="2552700" y="1724025"/>
          <p14:tracePt t="11478" x="2686050" y="1724025"/>
          <p14:tracePt t="11496" x="2743200" y="1724025"/>
          <p14:tracePt t="11512" x="2790825" y="1724025"/>
          <p14:tracePt t="11528" x="2847975" y="1724025"/>
          <p14:tracePt t="11546" x="2857500" y="1724025"/>
          <p14:tracePt t="11562" x="2867025" y="1724025"/>
          <p14:tracePt t="11584" x="2886075" y="1724025"/>
          <p14:tracePt t="11916" x="2933700" y="1724025"/>
          <p14:tracePt t="11930" x="3038475" y="1724025"/>
          <p14:tracePt t="11942" x="3171825" y="1724025"/>
          <p14:tracePt t="11954" x="3333750" y="1752600"/>
          <p14:tracePt t="11968" x="3400425" y="1762125"/>
          <p14:tracePt t="11980" x="3448050" y="1771650"/>
          <p14:tracePt t="11995" x="3495675" y="1781175"/>
          <p14:tracePt t="12011" x="3543300" y="1790700"/>
          <p14:tracePt t="12028" x="3657600" y="1819275"/>
          <p14:tracePt t="12046" x="3686175" y="1828800"/>
          <p14:tracePt t="12061" x="3714750" y="1828800"/>
          <p14:tracePt t="12078" x="3752850" y="1828800"/>
          <p14:tracePt t="12096" x="3781425" y="1828800"/>
          <p14:tracePt t="12111" x="3810000" y="1828800"/>
          <p14:tracePt t="12128" x="3838575" y="1828800"/>
          <p14:tracePt t="12128" x="3867150" y="1828800"/>
          <p14:tracePt t="12147" x="3886200" y="1828800"/>
          <p14:tracePt t="12161" x="3905250" y="1828800"/>
          <p14:tracePt t="12178" x="3924300" y="1828800"/>
          <p14:tracePt t="12196" x="3943350" y="1828800"/>
          <p14:tracePt t="12212" x="3952875" y="1828800"/>
          <p14:tracePt t="12228" x="3962400" y="1828800"/>
          <p14:tracePt t="12249" x="3981450" y="1828800"/>
          <p14:tracePt t="12262" x="3990975" y="1828800"/>
          <p14:tracePt t="12277" x="4010025" y="1828800"/>
          <p14:tracePt t="12294" x="4048125" y="1828800"/>
          <p14:tracePt t="12314" x="4067175" y="1828800"/>
          <p14:tracePt t="12328" x="4076700" y="1828800"/>
          <p14:tracePt t="12344" x="4086225" y="1828800"/>
          <p14:tracePt t="12361" x="4095750" y="1828800"/>
          <p14:tracePt t="12377" x="4086225" y="1828800"/>
          <p14:tracePt t="12606" x="4067175" y="1838325"/>
          <p14:tracePt t="12620" x="3990975" y="1866900"/>
          <p14:tracePt t="12632" x="3876675" y="1905000"/>
          <p14:tracePt t="12645" x="3743325" y="1952625"/>
          <p14:tracePt t="12661" x="3667125" y="1981200"/>
          <p14:tracePt t="12677" x="3533775" y="2085975"/>
          <p14:tracePt t="12696" x="3476625" y="2143125"/>
          <p14:tracePt t="12710" x="3429000" y="2219325"/>
          <p14:tracePt t="12727" x="3362325" y="2305050"/>
          <p14:tracePt t="12744" x="3286125" y="2466975"/>
          <p14:tracePt t="12761" x="3276600" y="2495550"/>
          <p14:tracePt t="12777" x="3267075" y="2514600"/>
          <p14:tracePt t="12793" x="3305175" y="2514600"/>
          <p14:tracePt t="12886" x="3400425" y="2514600"/>
          <p14:tracePt t="12899" x="3524250" y="2514600"/>
          <p14:tracePt t="12912" x="3724275" y="2543175"/>
          <p14:tracePt t="12924" x="3819525" y="2543175"/>
          <p14:tracePt t="12940" x="3981450" y="2543175"/>
          <p14:tracePt t="12952" x="4229100" y="2428875"/>
          <p14:tracePt t="12964" x="4333875" y="2381250"/>
          <p14:tracePt t="12978" x="4400550" y="2352675"/>
          <p14:tracePt t="12993" x="4438650" y="2343150"/>
          <p14:tracePt t="13010" x="4476750" y="2333625"/>
          <p14:tracePt t="13029" x="4486275" y="2333625"/>
          <p14:tracePt t="13066" x="4505325" y="2333625"/>
          <p14:tracePt t="13105" x="4533900" y="2333625"/>
          <p14:tracePt t="13413" x="4600575" y="2352675"/>
          <p14:tracePt t="13424" x="4791075" y="2438400"/>
          <p14:tracePt t="13437" x="4991100" y="2524125"/>
          <p14:tracePt t="13448" x="5124450" y="2581275"/>
          <p14:tracePt t="13461" x="5314950" y="2647950"/>
          <p14:tracePt t="13475" x="5410200" y="2686050"/>
          <p14:tracePt t="13492" x="5467350" y="2695575"/>
          <p14:tracePt t="13508" x="5524500" y="2724150"/>
          <p14:tracePt t="13526" x="5543550" y="2724150"/>
          <p14:tracePt t="13542" x="5553075" y="2724150"/>
          <p14:tracePt t="13564" x="5543550" y="2724150"/>
          <p14:tracePt t="13820" x="5524500" y="2724150"/>
          <p14:tracePt t="13833" x="5486400" y="2724150"/>
          <p14:tracePt t="13845" x="5381625" y="2724150"/>
          <p14:tracePt t="13859" x="5219700" y="2714625"/>
          <p14:tracePt t="13875" x="4981575" y="2638425"/>
          <p14:tracePt t="13891" x="4714875" y="2571750"/>
          <p14:tracePt t="13911" x="4638675" y="2562225"/>
          <p14:tracePt t="13924" x="4543425" y="2533650"/>
          <p14:tracePt t="13941" x="4448175" y="2524125"/>
          <p14:tracePt t="13959" x="4333875" y="2505075"/>
          <p14:tracePt t="13975" x="4305300" y="2495550"/>
          <p14:tracePt t="13991" x="4286250" y="2486025"/>
          <p14:tracePt t="14008" x="4257675" y="2476500"/>
          <p14:tracePt t="14025" x="4238625" y="2476500"/>
          <p14:tracePt t="14041" x="4229100" y="2466975"/>
          <p14:tracePt t="14058" x="4210050" y="2466975"/>
          <p14:tracePt t="14076" x="4200525" y="2466975"/>
          <p14:tracePt t="14102" x="4200525" y="2457450"/>
          <p14:tracePt t="14292" x="4191000" y="2457450"/>
          <p14:tracePt t="14357" x="4191000" y="2447925"/>
          <p14:tracePt t="14407" x="4181475" y="2447925"/>
          <p14:tracePt t="14498" x="4181475" y="2438400"/>
          <p14:tracePt t="14804" x="4191000" y="2438400"/>
          <p14:tracePt t="14856" x="4200525" y="2438400"/>
          <p14:tracePt t="14893" x="4200525" y="2428875"/>
          <p14:tracePt t="15265" x="4210050" y="2428875"/>
          <p14:tracePt t="15342" x="4219575" y="2428875"/>
          <p14:tracePt t="15354" x="4229100" y="2428875"/>
          <p14:tracePt t="15380" x="4238625" y="2428875"/>
          <p14:tracePt t="15393" x="4257675" y="2428875"/>
          <p14:tracePt t="15406" x="4305300" y="2428875"/>
          <p14:tracePt t="15418" x="4362450" y="2428875"/>
          <p14:tracePt t="15432" x="4400550" y="2428875"/>
          <p14:tracePt t="15443" x="4429125" y="2428875"/>
          <p14:tracePt t="15457" x="4448175" y="2428875"/>
          <p14:tracePt t="15472" x="4457700" y="2428875"/>
          <p14:tracePt t="15489" x="4467225" y="2428875"/>
          <p14:tracePt t="15489" x="4476750" y="2428875"/>
          <p14:tracePt t="15509" x="4486275" y="2438400"/>
          <p14:tracePt t="15523" x="4495800" y="2438400"/>
          <p14:tracePt t="15539" x="4505325" y="2438400"/>
          <p14:tracePt t="15559" x="4514850" y="2438400"/>
          <p14:tracePt t="15572" x="4524375" y="2438400"/>
          <p14:tracePt t="15623" x="4533900" y="2438400"/>
          <p14:tracePt t="15647" x="4543425" y="2438400"/>
          <p14:tracePt t="15662" x="4562475" y="2438400"/>
          <p14:tracePt t="15673" x="4581525" y="2438400"/>
          <p14:tracePt t="15687" x="4600575" y="2438400"/>
          <p14:tracePt t="15700" x="4619625" y="2438400"/>
          <p14:tracePt t="15713" x="4629150" y="2438400"/>
          <p14:tracePt t="15725" x="4638675" y="2438400"/>
          <p14:tracePt t="15739" x="4648200" y="2438400"/>
          <p14:tracePt t="15756" x="4657725" y="2438400"/>
          <p14:tracePt t="15772" x="4686300" y="2438400"/>
          <p14:tracePt t="15790" x="4705350" y="2438400"/>
          <p14:tracePt t="15805" x="4714875" y="2438400"/>
          <p14:tracePt t="15822" x="4752975" y="2447925"/>
          <p14:tracePt t="15840" x="4762500" y="2457450"/>
          <p14:tracePt t="15865" x="4772025" y="2457450"/>
          <p14:tracePt t="15879" x="4781550" y="2466975"/>
          <p14:tracePt t="15917" x="4791075" y="2466975"/>
          <p14:tracePt t="15930" x="4791075" y="2476500"/>
          <p14:tracePt t="15942" x="4791075" y="2486025"/>
          <p14:tracePt t="16057" x="4791075" y="2495550"/>
          <p14:tracePt t="16122" x="4800600" y="2495550"/>
          <p14:tracePt t="16134" x="4800600" y="2514600"/>
          <p14:tracePt t="16148" x="4800600" y="2524125"/>
          <p14:tracePt t="16173" x="4800600" y="2533650"/>
          <p14:tracePt t="16199" x="4810125" y="2543175"/>
          <p14:tracePt t="16226" x="4810125" y="2552700"/>
          <p14:tracePt t="16237" x="4810125" y="2562225"/>
          <p14:tracePt t="16250" x="4810125" y="2571750"/>
          <p14:tracePt t="16275" x="4810125" y="2581275"/>
          <p14:tracePt t="16302" x="4810125" y="2590800"/>
          <p14:tracePt t="16403" x="4810125" y="2581275"/>
          <p14:tracePt t="16621" x="4800600" y="2533650"/>
          <p14:tracePt t="16633" x="4772025" y="2400300"/>
          <p14:tracePt t="16646" x="4752975" y="2238375"/>
          <p14:tracePt t="16660" x="4724400" y="1990725"/>
          <p14:tracePt t="16673" x="4705350" y="1866900"/>
          <p14:tracePt t="16688" x="4705350" y="1819275"/>
          <p14:tracePt t="16705" x="4705350" y="1752600"/>
          <p14:tracePt t="16723" x="4705350" y="1724025"/>
          <p14:tracePt t="16737" x="4705350" y="1704975"/>
          <p14:tracePt t="16754" x="4705350" y="1685925"/>
          <p14:tracePt t="16771" x="4705350" y="1657350"/>
          <p14:tracePt t="16788" x="4705350" y="1638300"/>
          <p14:tracePt t="16804" x="4714875" y="1628775"/>
          <p14:tracePt t="16821" x="4714875" y="1609725"/>
          <p14:tracePt t="16838" x="4724400" y="1600200"/>
          <p14:tracePt t="16854" x="4724400" y="1590675"/>
          <p14:tracePt t="16877" x="4724400" y="1600200"/>
          <p14:tracePt t="17041" x="4724400" y="1619250"/>
          <p14:tracePt t="17056" x="4724400" y="1676400"/>
          <p14:tracePt t="17067" x="4724400" y="1847850"/>
          <p14:tracePt t="17081" x="4648200" y="2257425"/>
          <p14:tracePt t="17093" x="4638675" y="2390775"/>
          <p14:tracePt t="17107" x="4638675" y="2457450"/>
          <p14:tracePt t="17122" x="4638675" y="2495550"/>
          <p14:tracePt t="17137" x="4638675" y="2524125"/>
          <p14:tracePt t="17154" x="4638675" y="2552700"/>
          <p14:tracePt t="17171" x="4638675" y="2562225"/>
          <p14:tracePt t="17187" x="4638675" y="2571750"/>
          <p14:tracePt t="17204" x="4676775" y="2609850"/>
          <p14:tracePt t="17224" x="4695825" y="2638425"/>
          <p14:tracePt t="17237" x="4714875" y="2667000"/>
          <p14:tracePt t="17254" x="4733925" y="2686050"/>
          <p14:tracePt t="17272" x="4791075" y="2724150"/>
          <p14:tracePt t="17288" x="4829175" y="2733675"/>
          <p14:tracePt t="17304" x="4857750" y="2733675"/>
          <p14:tracePt t="17320" x="4895850" y="2743200"/>
          <p14:tracePt t="17337" x="4914900" y="2752725"/>
          <p14:tracePt t="17354" x="4924425" y="2752725"/>
          <p14:tracePt t="17370" x="4953000" y="2752725"/>
          <p14:tracePt t="17388" x="4972050" y="2752725"/>
          <p14:tracePt t="17404" x="5000625" y="2752725"/>
          <p14:tracePt t="17420" x="5048250" y="2752725"/>
          <p14:tracePt t="17438" x="5162550" y="2752725"/>
          <p14:tracePt t="17454" x="5219700" y="2743200"/>
          <p14:tracePt t="17470" x="5248275" y="2733675"/>
          <p14:tracePt t="17487" x="5324475" y="2714625"/>
          <p14:tracePt t="17504" x="5334000" y="2714625"/>
          <p14:tracePt t="17520" x="5353050" y="2705100"/>
          <p14:tracePt t="17537" x="5372100" y="2705100"/>
          <p14:tracePt t="17555" x="5381625" y="2705100"/>
          <p14:tracePt t="17570" x="5391150" y="2695575"/>
          <p14:tracePt t="17592" x="5400675" y="2695575"/>
          <p14:tracePt t="17618" x="5410200" y="2695575"/>
          <p14:tracePt t="17643" x="5400675" y="2686050"/>
          <p14:tracePt t="17923" x="5391150" y="2686050"/>
          <p14:tracePt t="17938" x="5381625" y="2676525"/>
          <p14:tracePt t="17962" x="5372100" y="2676525"/>
          <p14:tracePt t="17976" x="5362575" y="2676525"/>
          <p14:tracePt t="17988" x="5353050" y="2676525"/>
          <p14:tracePt t="18001" x="5334000" y="2667000"/>
          <p14:tracePt t="18013" x="5324475" y="2667000"/>
          <p14:tracePt t="18026" x="5314950" y="2647950"/>
          <p14:tracePt t="18039" x="5295900" y="2638425"/>
          <p14:tracePt t="18064" x="5295900" y="2628900"/>
          <p14:tracePt t="18077" x="5286375" y="2619375"/>
          <p14:tracePt t="18103" x="5276850" y="2619375"/>
          <p14:tracePt t="18154" x="5276850" y="2609850"/>
          <p14:tracePt t="18180" x="5276850" y="2600325"/>
          <p14:tracePt t="18474" x="5276850" y="2590800"/>
          <p14:tracePt t="18793" x="5314950" y="2562225"/>
          <p14:tracePt t="18807" x="5381625" y="2524125"/>
          <p14:tracePt t="18820" x="5438775" y="2495550"/>
          <p14:tracePt t="18832" x="5476875" y="2486025"/>
          <p14:tracePt t="18845" x="5505450" y="2466975"/>
          <p14:tracePt t="18858" x="5534025" y="2457450"/>
          <p14:tracePt t="18871" x="5572125" y="2457450"/>
          <p14:tracePt t="18885" x="5591175" y="2457450"/>
          <p14:tracePt t="18901" x="5610225" y="2457450"/>
          <p14:tracePt t="18918" x="5648325" y="2447925"/>
          <p14:tracePt t="18937" x="5657850" y="2447925"/>
          <p14:tracePt t="18951" x="5667375" y="2447925"/>
          <p14:tracePt t="18968" x="5705475" y="2428875"/>
          <p14:tracePt t="18986" x="5715000" y="2428875"/>
          <p14:tracePt t="19001" x="5724525" y="2428875"/>
          <p14:tracePt t="19023" x="5724525" y="2419350"/>
          <p14:tracePt t="19037" x="5734050" y="2419350"/>
          <p14:tracePt t="19091" x="5743575" y="2419350"/>
          <p14:tracePt t="19102" x="5753100" y="2409825"/>
          <p14:tracePt t="19113" x="5772150" y="2409825"/>
          <p14:tracePt t="19127" x="5791200" y="2400300"/>
          <p14:tracePt t="19139" x="5810250" y="2390775"/>
          <p14:tracePt t="19152" x="5829300" y="2381250"/>
          <p14:tracePt t="19168" x="5848350" y="2362200"/>
          <p14:tracePt t="19185" x="5857875" y="2352675"/>
          <p14:tracePt t="19185" x="5886450" y="2333625"/>
          <p14:tracePt t="19203" x="5915025" y="2314575"/>
          <p14:tracePt t="19218" x="5943600" y="2286000"/>
          <p14:tracePt t="19234" x="5972175" y="2276475"/>
          <p14:tracePt t="19251" x="5991225" y="2257425"/>
          <p14:tracePt t="19270" x="5991225" y="2247900"/>
          <p14:tracePt t="19285" x="5981700" y="2257425"/>
          <p14:tracePt t="19601" x="5981700" y="2266950"/>
          <p14:tracePt t="19613" x="5972175" y="2266950"/>
          <p14:tracePt t="19626" x="5972175" y="2276475"/>
          <p14:tracePt t="19638" x="5962650" y="2276475"/>
          <p14:tracePt t="19652" x="5962650" y="2286000"/>
          <p14:tracePt t="19668" x="5953125" y="2286000"/>
          <p14:tracePt t="19689" x="5943600" y="2295525"/>
          <p14:tracePt t="19702" x="5943600" y="2305050"/>
          <p14:tracePt t="19717" x="5943600" y="2314575"/>
          <p14:tracePt t="19741" x="5934075" y="2314575"/>
          <p14:tracePt t="19753" x="5924550" y="2314575"/>
          <p14:tracePt t="19843" x="5915025" y="2314575"/>
          <p14:tracePt t="19906" x="5905500" y="2314575"/>
          <p14:tracePt t="19958" x="5895975" y="2314575"/>
          <p14:tracePt t="20020" x="5867400" y="2305050"/>
          <p14:tracePt t="20034" x="5848350" y="2305050"/>
          <p14:tracePt t="20047" x="5829300" y="2295525"/>
          <p14:tracePt t="20059" x="5800725" y="2295525"/>
          <p14:tracePt t="20072" x="5791200" y="2286000"/>
          <p14:tracePt t="20086" x="5772150" y="2286000"/>
          <p14:tracePt t="20100" x="5762625" y="2276475"/>
          <p14:tracePt t="20124" x="5753100" y="2276475"/>
          <p14:tracePt t="20188" x="5753100" y="2266950"/>
          <p14:tracePt t="20278" x="5762625" y="2266950"/>
          <p14:tracePt t="20367" x="5781675" y="2266950"/>
          <p14:tracePt t="20380" x="5800725" y="2266950"/>
          <p14:tracePt t="20392" x="5819775" y="2266950"/>
          <p14:tracePt t="20406" x="5838825" y="2266950"/>
          <p14:tracePt t="20419" x="5867400" y="2266950"/>
          <p14:tracePt t="20433" x="5905500" y="2266950"/>
          <p14:tracePt t="20450" x="5924550" y="2257425"/>
          <p14:tracePt t="20466" x="5972175" y="2257425"/>
          <p14:tracePt t="20483" x="6000750" y="2257425"/>
          <p14:tracePt t="20499" x="6029325" y="2257425"/>
          <p14:tracePt t="20516" x="6086475" y="2257425"/>
          <p14:tracePt t="20534" x="6096000" y="2257425"/>
          <p14:tracePt t="20549" x="6105525" y="2257425"/>
          <p14:tracePt t="20566" x="6115050" y="2247900"/>
          <p14:tracePt t="20584" x="6124575" y="2247900"/>
          <p14:tracePt t="20738" x="6134100" y="2247900"/>
          <p14:tracePt t="20775" x="6143625" y="2247900"/>
          <p14:tracePt t="20789" x="6153150" y="2247900"/>
          <p14:tracePt t="20801" x="6172200" y="2247900"/>
          <p14:tracePt t="20814" x="6191250" y="2238375"/>
          <p14:tracePt t="20827" x="6219825" y="2238375"/>
          <p14:tracePt t="20840" x="6248400" y="2238375"/>
          <p14:tracePt t="20852" x="6257925" y="2238375"/>
          <p14:tracePt t="20878" x="6267450" y="2238375"/>
          <p14:tracePt t="20916" x="6276975" y="2238375"/>
          <p14:tracePt t="21070" x="6286500" y="2238375"/>
          <p14:tracePt t="21083" x="6296025" y="2238375"/>
          <p14:tracePt t="21160" x="6305550" y="2238375"/>
          <p14:tracePt t="21262" x="6305550" y="2257425"/>
          <p14:tracePt t="21274" x="6315075" y="2266950"/>
          <p14:tracePt t="21301" x="6324600" y="2266950"/>
          <p14:tracePt t="21325" x="6334125" y="2276475"/>
          <p14:tracePt t="21339" x="6353175" y="2276475"/>
          <p14:tracePt t="21363" x="6372225" y="2286000"/>
          <p14:tracePt t="21377" x="6381750" y="2286000"/>
          <p14:tracePt t="21390" x="6391275" y="2286000"/>
          <p14:tracePt t="21401" x="6410325" y="2286000"/>
          <p14:tracePt t="21415" x="6429375" y="2286000"/>
          <p14:tracePt t="21432" x="6438900" y="2286000"/>
          <p14:tracePt t="21448" x="6477000" y="2286000"/>
          <p14:tracePt t="21467" x="6496050" y="2286000"/>
          <p14:tracePt t="21482" x="6515100" y="2286000"/>
          <p14:tracePt t="21498" x="6543675" y="2286000"/>
          <p14:tracePt t="21515" x="6572250" y="2286000"/>
          <p14:tracePt t="21532" x="6572250" y="2295525"/>
          <p14:tracePt t="21633" x="6572250" y="2305050"/>
          <p14:tracePt t="21659" x="6572250" y="2314575"/>
          <p14:tracePt t="21671" x="6572250" y="2324100"/>
          <p14:tracePt t="21697" x="6572250" y="2333625"/>
          <p14:tracePt t="21748" x="6562725" y="2333625"/>
          <p14:tracePt t="22028" x="6543675" y="2333625"/>
          <p14:tracePt t="22068" x="6534150" y="2333625"/>
          <p14:tracePt t="22093" x="6515100" y="2333625"/>
          <p14:tracePt t="22106" x="6496050" y="2333625"/>
          <p14:tracePt t="22119" x="6419850" y="2333625"/>
          <p14:tracePt t="22132" x="6286500" y="2314575"/>
          <p14:tracePt t="22147" x="6143625" y="2276475"/>
          <p14:tracePt t="22164" x="5972175" y="2238375"/>
          <p14:tracePt t="22164" x="5886450" y="2228850"/>
          <p14:tracePt t="22182" x="5819775" y="2209800"/>
          <p14:tracePt t="22197" x="5753100" y="2190750"/>
          <p14:tracePt t="22214" x="5667375" y="2162175"/>
          <p14:tracePt t="22231" x="5553075" y="2124075"/>
          <p14:tracePt t="22250" x="5514975" y="2105025"/>
          <p14:tracePt t="22264" x="5467350" y="2095500"/>
          <p14:tracePt t="22280" x="5314950" y="2057400"/>
          <p14:tracePt t="22298" x="5229225" y="2038350"/>
          <p14:tracePt t="22314" x="5181600" y="2019300"/>
          <p14:tracePt t="22330" x="5124450" y="2019300"/>
          <p14:tracePt t="22330" x="5095875" y="2009775"/>
          <p14:tracePt t="22351" x="5048250" y="2009775"/>
          <p14:tracePt t="22364" x="5019675" y="2009775"/>
          <p14:tracePt t="22381" x="4991100" y="2009775"/>
          <p14:tracePt t="22397" x="4953000" y="2009775"/>
          <p14:tracePt t="22416" x="4943475" y="2009775"/>
          <p14:tracePt t="22437" x="4933950" y="2009775"/>
          <p14:tracePt t="22464" x="4924425" y="2019300"/>
          <p14:tracePt t="22477" x="4914900" y="2028825"/>
          <p14:tracePt t="22502" x="4905375" y="2066925"/>
          <p14:tracePt t="22515" x="4886325" y="2143125"/>
          <p14:tracePt t="22527" x="4848225" y="2257425"/>
          <p14:tracePt t="22542" x="4829175" y="2362200"/>
          <p14:tracePt t="22553" x="4829175" y="2400300"/>
          <p14:tracePt t="22565" x="4829175" y="2428875"/>
          <p14:tracePt t="22580" x="4829175" y="2438400"/>
          <p14:tracePt t="22597" x="4829175" y="2457450"/>
          <p14:tracePt t="22614" x="4867275" y="2505075"/>
          <p14:tracePt t="22631" x="4914900" y="2543175"/>
          <p14:tracePt t="22647" x="5019675" y="2600325"/>
          <p14:tracePt t="22664" x="5191125" y="2667000"/>
          <p14:tracePt t="22682" x="5248275" y="2686050"/>
          <p14:tracePt t="22697" x="5295900" y="2705100"/>
          <p14:tracePt t="22713" x="5362575" y="2714625"/>
          <p14:tracePt t="22713" x="5410200" y="2724150"/>
          <p14:tracePt t="22732" x="5438775" y="2724150"/>
          <p14:tracePt t="22746" x="5457825" y="2724150"/>
          <p14:tracePt t="22764" x="5467350" y="2724150"/>
          <p14:tracePt t="22780" x="5486400" y="2724150"/>
          <p14:tracePt t="22798" x="5495925" y="2724150"/>
          <p14:tracePt t="22822" x="5505450" y="2724150"/>
          <p14:tracePt t="22834" x="5514975" y="2724150"/>
          <p14:tracePt t="22886" x="5524500" y="2724150"/>
          <p14:tracePt t="22963" x="5534025" y="2724150"/>
          <p14:tracePt t="24149" x="5524500" y="2724150"/>
          <p14:tracePt t="24329" x="5514975" y="2724150"/>
          <p14:tracePt t="24420" x="5505450" y="2724150"/>
          <p14:tracePt t="25072" x="5495925" y="2724150"/>
          <p14:tracePt t="25121" x="5486400" y="2724150"/>
          <p14:tracePt t="25236" x="5476875" y="2714625"/>
          <p14:tracePt t="25313" x="5467350" y="2714625"/>
          <p14:tracePt t="25327" x="5448300" y="2705100"/>
          <p14:tracePt t="25340" x="5419725" y="2695575"/>
          <p14:tracePt t="25352" x="5372100" y="2667000"/>
          <p14:tracePt t="25366" x="5295900" y="2638425"/>
          <p14:tracePt t="25379" x="5238750" y="2609850"/>
          <p14:tracePt t="25393" x="5191125" y="2600325"/>
          <p14:tracePt t="25410" x="5172075" y="2590800"/>
          <p14:tracePt t="25427" x="5153025" y="2590800"/>
          <p14:tracePt t="25444" x="5153025" y="2581275"/>
          <p14:tracePt t="25460" x="5143500" y="2581275"/>
          <p14:tracePt t="25480" x="5133975" y="2581275"/>
          <p14:tracePt t="25494" x="5124450" y="2571750"/>
          <p14:tracePt t="25518" x="5114925" y="2571750"/>
          <p14:tracePt t="25531" x="5105400" y="2571750"/>
          <p14:tracePt t="25545" x="5086350" y="2571750"/>
          <p14:tracePt t="25560" x="5067300" y="2571750"/>
          <p14:tracePt t="25576" x="5048250" y="2562225"/>
          <p14:tracePt t="25593" x="4972050" y="2552700"/>
          <p14:tracePt t="25610" x="4924425" y="2543175"/>
          <p14:tracePt t="25626" x="4895850" y="2543175"/>
          <p14:tracePt t="25643" x="4838700" y="2543175"/>
          <p14:tracePt t="25660" x="4819650" y="2533650"/>
          <p14:tracePt t="25676" x="4800600" y="2524125"/>
          <p14:tracePt t="25693" x="4772025" y="2514600"/>
          <p14:tracePt t="25712" x="4762500" y="2514600"/>
          <p14:tracePt t="25726" x="4752975" y="2514600"/>
          <p14:tracePt t="25743" x="4743450" y="2514600"/>
          <p14:tracePt t="25760" x="4733925" y="2514600"/>
          <p14:tracePt t="25776" x="4724400" y="2514600"/>
          <p14:tracePt t="25793" x="4724400" y="2505075"/>
          <p14:tracePt t="25878" x="4733925" y="2505075"/>
          <p14:tracePt t="26004" x="4743450" y="2505075"/>
          <p14:tracePt t="26042" x="4752975" y="2505075"/>
          <p14:tracePt t="26081" x="4772025" y="2505075"/>
          <p14:tracePt t="26120" x="4810125" y="2505075"/>
          <p14:tracePt t="26133" x="4914900" y="2524125"/>
          <p14:tracePt t="26145" x="5019675" y="2552700"/>
          <p14:tracePt t="26159" x="5086350" y="2562225"/>
          <p14:tracePt t="26176" x="5114925" y="2571750"/>
          <p14:tracePt t="26193" x="5172075" y="2581275"/>
          <p14:tracePt t="26210" x="5200650" y="2590800"/>
          <p14:tracePt t="26226" x="5248275" y="2600325"/>
          <p14:tracePt t="26242" x="5267325" y="2600325"/>
          <p14:tracePt t="26242" x="5276850" y="2600325"/>
          <p14:tracePt t="26262" x="5295900" y="2609850"/>
          <p14:tracePt t="26276" x="5305425" y="2609850"/>
          <p14:tracePt t="26298" x="5314950" y="2619375"/>
          <p14:tracePt t="26363" x="5324475" y="2619375"/>
          <p14:tracePt t="26401" x="5334000" y="2619375"/>
          <p14:tracePt t="26414" x="5343525" y="2619375"/>
          <p14:tracePt t="26440" x="5353050" y="2619375"/>
          <p14:tracePt t="26452" x="5362575" y="2628900"/>
          <p14:tracePt t="26465" x="5381625" y="2628900"/>
          <p14:tracePt t="26478" x="5419725" y="2638425"/>
          <p14:tracePt t="26492" x="5448300" y="2638425"/>
          <p14:tracePt t="26509" x="5476875" y="2638425"/>
          <p14:tracePt t="26525" x="5495925" y="2638425"/>
          <p14:tracePt t="26543" x="5505450" y="2638425"/>
          <p14:tracePt t="26559" x="5505450" y="2647950"/>
          <p14:tracePt t="26772" x="5495925" y="2647950"/>
          <p14:tracePt t="27079" x="5486400" y="2647950"/>
          <p14:tracePt t="27104" x="5476875" y="2647950"/>
          <p14:tracePt t="27117" x="5467350" y="2638425"/>
          <p14:tracePt t="27129" x="5457825" y="2638425"/>
          <p14:tracePt t="27143" x="5448300" y="2628900"/>
          <p14:tracePt t="27158" x="5438775" y="2619375"/>
          <p14:tracePt t="27175" x="5429250" y="2619375"/>
          <p14:tracePt t="27219" x="5419725" y="2619375"/>
          <p14:tracePt t="27271" x="5419725" y="2609850"/>
          <p14:tracePt t="27283" x="5410200" y="2609850"/>
          <p14:tracePt t="27322" x="5400675" y="2609850"/>
          <p14:tracePt t="27348" x="5400675" y="2600325"/>
          <p14:tracePt t="27359" x="5391150" y="2600325"/>
          <p14:tracePt t="27372" x="5381625" y="2600325"/>
          <p14:tracePt t="27384" x="5372100" y="2600325"/>
          <p14:tracePt t="27423" x="5362575" y="2600325"/>
          <p14:tracePt t="27449" x="5353050" y="2600325"/>
          <p14:tracePt t="27476" x="5343525" y="2600325"/>
          <p14:tracePt t="27488" x="5334000" y="2600325"/>
          <p14:tracePt t="27501" x="5314950" y="2600325"/>
          <p14:tracePt t="27526" x="5305425" y="2590800"/>
          <p14:tracePt t="27552" x="5295900" y="2581275"/>
          <p14:tracePt t="27577" x="5286375" y="2581275"/>
          <p14:tracePt t="27590" x="5276850" y="2581275"/>
          <p14:tracePt t="27617" x="5267325" y="2581275"/>
          <p14:tracePt t="27653" x="5267325" y="2571750"/>
          <p14:tracePt t="27668" x="5257800" y="2571750"/>
          <p14:tracePt t="27731" x="5248275" y="2571750"/>
          <p14:tracePt t="27769" x="5238750" y="2571750"/>
          <p14:tracePt t="27808" x="5229225" y="2571750"/>
          <p14:tracePt t="27846" x="5219700" y="2571750"/>
          <p14:tracePt t="27884" x="5200650" y="2571750"/>
          <p14:tracePt t="27911" x="5191125" y="2571750"/>
          <p14:tracePt t="27948" x="5191125" y="2562225"/>
          <p14:tracePt t="27961" x="5181600" y="2562225"/>
          <p14:tracePt t="27999" x="5181600" y="2552700"/>
          <p14:tracePt t="28369" x="5191125" y="2552700"/>
          <p14:tracePt t="28382" x="5210175" y="2552700"/>
          <p14:tracePt t="28395" x="5219700" y="2552700"/>
          <p14:tracePt t="28409" x="5238750" y="2552700"/>
          <p14:tracePt t="28423" x="5286375" y="2552700"/>
          <p14:tracePt t="28439" x="5381625" y="2552700"/>
          <p14:tracePt t="28456" x="5610225" y="2552700"/>
          <p14:tracePt t="28474" x="5667375" y="2562225"/>
          <p14:tracePt t="28489" x="5724525" y="2562225"/>
          <p14:tracePt t="28506" x="5829300" y="2571750"/>
          <p14:tracePt t="28524" x="5857875" y="2571750"/>
          <p14:tracePt t="28539" x="5876925" y="2581275"/>
          <p14:tracePt t="28556" x="5886450" y="2581275"/>
          <p14:tracePt t="28574" x="5895975" y="2581275"/>
          <p14:tracePt t="28589" x="5905500" y="2581275"/>
          <p14:tracePt t="28639" x="5905500" y="2571750"/>
          <p14:tracePt t="29149" x="5924550" y="2571750"/>
          <p14:tracePt t="29163" x="5953125" y="2562225"/>
          <p14:tracePt t="29175" x="5991225" y="2562225"/>
          <p14:tracePt t="29188" x="6038850" y="2562225"/>
          <p14:tracePt t="29205" x="6076950" y="2562225"/>
          <p14:tracePt t="29222" x="6134100" y="2562225"/>
          <p14:tracePt t="29240" x="6143625" y="2562225"/>
          <p14:tracePt t="29255" x="6153150" y="2562225"/>
          <p14:tracePt t="29272" x="6162675" y="2562225"/>
          <p14:tracePt t="29290" x="6153150" y="2562225"/>
          <p14:tracePt t="29599" x="6143625" y="2562225"/>
          <p14:tracePt t="29610" x="6124575" y="2562225"/>
          <p14:tracePt t="29623" x="6096000" y="2552700"/>
          <p14:tracePt t="29638" x="6076950" y="2552700"/>
          <p14:tracePt t="29655" x="6057900" y="2552700"/>
          <p14:tracePt t="29671" x="6038850" y="2552700"/>
          <p14:tracePt t="29689" x="6029325" y="2552700"/>
          <p14:tracePt t="29705" x="6019800" y="2552700"/>
          <p14:tracePt t="29721" x="6010275" y="2552700"/>
          <p14:tracePt t="29738" x="6000750" y="2552700"/>
          <p14:tracePt t="29754" x="5991225" y="2552700"/>
          <p14:tracePt t="29771" x="5981700" y="2552700"/>
          <p14:tracePt t="29801" x="5972175" y="2552700"/>
          <p14:tracePt t="29840" x="5962650" y="2552700"/>
          <p14:tracePt t="29892" x="5962650" y="2543175"/>
          <p14:tracePt t="29904" x="5962650" y="2533650"/>
          <p14:tracePt t="30403" x="5981700" y="2524125"/>
          <p14:tracePt t="30416" x="6029325" y="2514600"/>
          <p14:tracePt t="30429" x="6115050" y="2495550"/>
          <p14:tracePt t="30441" x="6200775" y="2476500"/>
          <p14:tracePt t="30454" x="6238875" y="2466975"/>
          <p14:tracePt t="30470" x="6267450" y="2466975"/>
          <p14:tracePt t="30487" x="6305550" y="2466975"/>
          <p14:tracePt t="30506" x="6315075" y="2466975"/>
          <p14:tracePt t="30520" x="6324600" y="2466975"/>
          <p14:tracePt t="30543" x="6334125" y="2466975"/>
          <p14:tracePt t="30571" x="6353175" y="2466975"/>
          <p14:tracePt t="31093" x="6381750" y="2466975"/>
          <p14:tracePt t="31105" x="6467475" y="2466975"/>
          <p14:tracePt t="31119" x="6610350" y="2476500"/>
          <p14:tracePt t="31132" x="6696075" y="2486025"/>
          <p14:tracePt t="31144" x="6743700" y="2486025"/>
          <p14:tracePt t="31158" x="6791325" y="2495550"/>
          <p14:tracePt t="31170" x="6838950" y="2505075"/>
          <p14:tracePt t="31186" x="6877050" y="2505075"/>
          <p14:tracePt t="31203" x="6953250" y="2505075"/>
          <p14:tracePt t="31222" x="6962775" y="2505075"/>
          <p14:tracePt t="31236" x="6972300" y="2505075"/>
          <p14:tracePt t="31260" x="6972300" y="2495550"/>
          <p14:tracePt t="31412" x="6972300" y="2457450"/>
          <p14:tracePt t="31426" x="6972300" y="2409825"/>
          <p14:tracePt t="31438" x="6962775" y="2352675"/>
          <p14:tracePt t="31451" x="6934200" y="2305050"/>
          <p14:tracePt t="31463" x="6924675" y="2286000"/>
          <p14:tracePt t="31477" x="6905625" y="2276475"/>
          <p14:tracePt t="31489" x="6896100" y="2266950"/>
          <p14:tracePt t="31514" x="6886575" y="2257425"/>
          <p14:tracePt t="31541" x="6886575" y="2247900"/>
          <p14:tracePt t="31566" x="6877050" y="2247900"/>
          <p14:tracePt t="31579" x="6867525" y="2247900"/>
          <p14:tracePt t="31592" x="6858000" y="2247900"/>
          <p14:tracePt t="31631" x="6848475" y="2247900"/>
          <p14:tracePt t="31668" x="6838950" y="2247900"/>
          <p14:tracePt t="31707" x="6829425" y="2247900"/>
          <p14:tracePt t="31732" x="6819900" y="2247900"/>
          <p14:tracePt t="31758" x="6800850" y="2247900"/>
          <p14:tracePt t="31771" x="6772275" y="2247900"/>
          <p14:tracePt t="31783" x="6705600" y="2247900"/>
          <p14:tracePt t="31795" x="6657975" y="2247900"/>
          <p14:tracePt t="31808" x="6610350" y="2247900"/>
          <p14:tracePt t="31821" x="6553200" y="2247900"/>
          <p14:tracePt t="31836" x="6486525" y="2247900"/>
          <p14:tracePt t="31853" x="6448425" y="2247900"/>
          <p14:tracePt t="31869" x="6372225" y="2247900"/>
          <p14:tracePt t="31886" x="6343650" y="2247900"/>
          <p14:tracePt t="31902" x="6315075" y="2247900"/>
          <p14:tracePt t="31918" x="6296025" y="2247900"/>
          <p14:tracePt t="31918" x="6276975" y="2247900"/>
          <p14:tracePt t="31938" x="6257925" y="2247900"/>
          <p14:tracePt t="31951" x="6257925" y="2257425"/>
          <p14:tracePt t="32153" x="6276975" y="2257425"/>
          <p14:tracePt t="32191" x="6315075" y="2266950"/>
          <p14:tracePt t="32205" x="6419850" y="2286000"/>
          <p14:tracePt t="32219" x="6524625" y="2305050"/>
          <p14:tracePt t="32230" x="6610350" y="2314575"/>
          <p14:tracePt t="32243" x="6686550" y="2324100"/>
          <p14:tracePt t="32256" x="6753225" y="2333625"/>
          <p14:tracePt t="32271" x="6810375" y="2333625"/>
          <p14:tracePt t="32284" x="6848475" y="2333625"/>
          <p14:tracePt t="32301" x="6858000" y="2333625"/>
          <p14:tracePt t="32319" x="6867525" y="2333625"/>
          <p14:tracePt t="32335" x="6877050" y="2333625"/>
          <p14:tracePt t="32359" x="6896100" y="2333625"/>
          <p14:tracePt t="33073" x="6915150" y="2324100"/>
          <p14:tracePt t="33086" x="6972300" y="2286000"/>
          <p14:tracePt t="33100" x="7134225" y="2219325"/>
          <p14:tracePt t="33113" x="7353300" y="2114550"/>
          <p14:tracePt t="33126" x="7496175" y="2038350"/>
          <p14:tracePt t="33138" x="7667625" y="1943100"/>
          <p14:tracePt t="33151" x="7753350" y="1895475"/>
          <p14:tracePt t="33167" x="7800975" y="1847850"/>
          <p14:tracePt t="33184" x="7848600" y="1781175"/>
          <p14:tracePt t="33202" x="7858125" y="1762125"/>
          <p14:tracePt t="33217" x="7858125" y="1752600"/>
          <p14:tracePt t="33240" x="7858125" y="1762125"/>
          <p14:tracePt t="33355" x="7858125" y="1771650"/>
          <p14:tracePt t="33368" x="7858125" y="1781175"/>
          <p14:tracePt t="33381" x="7848600" y="1800225"/>
          <p14:tracePt t="33393" x="7829550" y="1809750"/>
          <p14:tracePt t="33407" x="7810500" y="1828800"/>
          <p14:tracePt t="33419" x="7781925" y="1876425"/>
          <p14:tracePt t="33434" x="7734300" y="1962150"/>
          <p14:tracePt t="33450" x="7686675" y="2085975"/>
          <p14:tracePt t="33467" x="7648575" y="2238375"/>
          <p14:tracePt t="33484" x="7648575" y="2266950"/>
          <p14:tracePt t="33500" x="7639050" y="2286000"/>
          <p14:tracePt t="33517" x="7639050" y="2305050"/>
          <p14:tracePt t="33535" x="7639050" y="2314575"/>
          <p14:tracePt t="33549" x="7639050" y="2324100"/>
          <p14:tracePt t="33567" x="7639050" y="2352675"/>
          <p14:tracePt t="33583" x="7734300" y="2447925"/>
          <p14:tracePt t="33601" x="7800975" y="2495550"/>
          <p14:tracePt t="33617" x="7839075" y="2524125"/>
          <p14:tracePt t="33633" x="7877175" y="2533650"/>
          <p14:tracePt t="33650" x="7896225" y="2533650"/>
          <p14:tracePt t="33666" x="7905750" y="2533650"/>
          <p14:tracePt t="33683" x="7934325" y="2533650"/>
          <p14:tracePt t="33701" x="7953375" y="2533650"/>
          <p14:tracePt t="33716" x="7962900" y="2533650"/>
          <p14:tracePt t="33733" x="7972425" y="2533650"/>
          <p14:tracePt t="33751" x="7981950" y="2533650"/>
          <p14:tracePt t="33779" x="7981950" y="2524125"/>
          <p14:tracePt t="34111" x="7981950" y="2505075"/>
          <p14:tracePt t="34123" x="8001000" y="2486025"/>
          <p14:tracePt t="34136" x="8010525" y="2447925"/>
          <p14:tracePt t="34150" x="8029575" y="2428875"/>
          <p14:tracePt t="34166" x="8039100" y="2409825"/>
          <p14:tracePt t="34183" x="8058150" y="2390775"/>
          <p14:tracePt t="34201" x="8058150" y="2381250"/>
          <p14:tracePt t="34217" x="8067675" y="2371725"/>
          <p14:tracePt t="34233" x="8077200" y="2362200"/>
          <p14:tracePt t="34251" x="8086725" y="2352675"/>
          <p14:tracePt t="34266" x="8096250" y="2352675"/>
          <p14:tracePt t="34289" x="8105775" y="2352675"/>
          <p14:tracePt t="34571" x="8124825" y="2352675"/>
          <p14:tracePt t="34596" x="8153400" y="2352675"/>
          <p14:tracePt t="34608" x="8181975" y="2352675"/>
          <p14:tracePt t="34621" x="8201025" y="2352675"/>
          <p14:tracePt t="34634" x="8210550" y="2352675"/>
          <p14:tracePt t="34648" x="8220075" y="2352675"/>
          <p14:tracePt t="34666" x="8229600" y="2352675"/>
          <p14:tracePt t="34681" x="8239125" y="2352675"/>
          <p14:tracePt t="34711" x="8248650" y="2352675"/>
          <p14:tracePt t="34750" x="8248650" y="2362200"/>
          <p14:tracePt t="34762" x="8258175" y="2371725"/>
          <p14:tracePt t="34802" x="8267700" y="2381250"/>
          <p14:tracePt t="34839" x="8286750" y="2381250"/>
          <p14:tracePt t="34864" x="8286750" y="2390775"/>
          <p14:tracePt t="34889" x="8296275" y="2390775"/>
          <p14:tracePt t="34902" x="8305800" y="2400300"/>
          <p14:tracePt t="34915" x="8315325" y="2400300"/>
          <p14:tracePt t="34940" x="8324850" y="2400300"/>
          <p14:tracePt t="34966" x="8334375" y="2400300"/>
          <p14:tracePt t="35170" x="8334375" y="2390775"/>
          <p14:tracePt t="35184" x="8353425" y="2371725"/>
          <p14:tracePt t="35197" x="8362950" y="2333625"/>
          <p14:tracePt t="35210" x="8372475" y="2305050"/>
          <p14:tracePt t="35223" x="8372475" y="2276475"/>
          <p14:tracePt t="35235" x="8372475" y="2266950"/>
          <p14:tracePt t="35248" x="8372475" y="2247900"/>
          <p14:tracePt t="35264" x="8372475" y="2238375"/>
          <p14:tracePt t="35281" x="8372475" y="2209800"/>
          <p14:tracePt t="35299" x="8372475" y="2200275"/>
          <p14:tracePt t="35314" x="8372475" y="2181225"/>
          <p14:tracePt t="35331" x="8372475" y="2162175"/>
          <p14:tracePt t="35331" x="8382000" y="2143125"/>
          <p14:tracePt t="35350" x="8382000" y="2124075"/>
          <p14:tracePt t="35364" x="8382000" y="2095500"/>
          <p14:tracePt t="35382" x="8382000" y="2085975"/>
          <p14:tracePt t="35400" x="8382000" y="2095500"/>
          <p14:tracePt t="35644" x="8382000" y="2105025"/>
          <p14:tracePt t="35657" x="8362950" y="2124075"/>
          <p14:tracePt t="35683" x="8324850" y="2143125"/>
          <p14:tracePt t="35696" x="8286750" y="2162175"/>
          <p14:tracePt t="35708" x="8258175" y="2171700"/>
          <p14:tracePt t="35721" x="8239125" y="2171700"/>
          <p14:tracePt t="35733" x="8229600" y="2171700"/>
          <p14:tracePt t="35748" x="8220075" y="2171700"/>
          <p14:tracePt t="35764" x="8201025" y="2171700"/>
          <p14:tracePt t="35780" x="8172450" y="2171700"/>
          <p14:tracePt t="35798" x="8153400" y="2171700"/>
          <p14:tracePt t="35813" x="8115300" y="2171700"/>
          <p14:tracePt t="35830" x="8096250" y="2171700"/>
          <p14:tracePt t="35830" x="8077200" y="2171700"/>
          <p14:tracePt t="35852" x="8058150" y="2171700"/>
          <p14:tracePt t="35864" x="8039100" y="2171700"/>
          <p14:tracePt t="35881" x="8029575" y="2171700"/>
          <p14:tracePt t="35902" x="8020050" y="2171700"/>
          <p14:tracePt t="35927" x="8010525" y="2190750"/>
          <p14:tracePt t="35938" x="8001000" y="2228850"/>
          <p14:tracePt t="35951" x="7981950" y="2324100"/>
          <p14:tracePt t="35965" x="7962900" y="2409825"/>
          <p14:tracePt t="35981" x="7962900" y="2466975"/>
          <p14:tracePt t="35997" x="7962900" y="2514600"/>
          <p14:tracePt t="36016" x="7962900" y="2524125"/>
          <p14:tracePt t="36031" x="7962900" y="2533650"/>
          <p14:tracePt t="36053" x="7972425" y="2533650"/>
          <p14:tracePt t="36897" x="7981950" y="2533650"/>
          <p14:tracePt t="36910" x="8010525" y="2533650"/>
          <p14:tracePt t="36922" x="8048625" y="2533650"/>
          <p14:tracePt t="36935" x="8096250" y="2543175"/>
          <p14:tracePt t="36948" x="8143875" y="2543175"/>
          <p14:tracePt t="36962" x="8153400" y="2543175"/>
          <p14:tracePt t="36980" x="8162925" y="2543175"/>
          <p14:tracePt t="36995" x="8172450" y="2543175"/>
          <p14:tracePt t="37013" x="8162925" y="2543175"/>
          <p14:tracePt t="37139" x="8143875" y="2543175"/>
          <p14:tracePt t="37152" x="8134350" y="2543175"/>
          <p14:tracePt t="37165" x="8115300" y="2552700"/>
          <p14:tracePt t="37190" x="8105775" y="2552700"/>
          <p14:tracePt t="37203" x="8096250" y="2562225"/>
          <p14:tracePt t="37216" x="8077200" y="2562225"/>
          <p14:tracePt t="37230" x="8058150" y="2562225"/>
          <p14:tracePt t="37245" x="8039100" y="2562225"/>
          <p14:tracePt t="37262" x="7858125" y="2628900"/>
          <p14:tracePt t="37281" x="7743825" y="2657475"/>
          <p14:tracePt t="37295" x="7667625" y="2667000"/>
          <p14:tracePt t="37311" x="7581900" y="2676525"/>
          <p14:tracePt t="37328" x="7467600" y="2676525"/>
          <p14:tracePt t="37346" x="7439025" y="2676525"/>
          <p14:tracePt t="37362" x="7419975" y="2676525"/>
          <p14:tracePt t="37378" x="7391400" y="2676525"/>
          <p14:tracePt t="37396" x="7372350" y="2676525"/>
          <p14:tracePt t="37411" x="7343775" y="2686050"/>
          <p14:tracePt t="37428" x="7286625" y="2686050"/>
          <p14:tracePt t="37447" x="7267575" y="2695575"/>
          <p14:tracePt t="37461" x="7258050" y="2695575"/>
          <p14:tracePt t="37479" x="7248525" y="2695575"/>
          <p14:tracePt t="37497" x="7239000" y="2695575"/>
          <p14:tracePt t="37513" x="7229475" y="2705100"/>
          <p14:tracePt t="37529" x="7219950" y="2705100"/>
          <p14:tracePt t="37546" x="7210425" y="2705100"/>
          <p14:tracePt t="37574" x="7219950" y="2705100"/>
          <p14:tracePt t="37995" x="7229475" y="2705100"/>
          <p14:tracePt t="38022" x="7239000" y="2705100"/>
          <p14:tracePt t="38035" x="7248525" y="2705100"/>
          <p14:tracePt t="38047" x="7277100" y="2705100"/>
          <p14:tracePt t="38062" x="7315200" y="2705100"/>
          <p14:tracePt t="38077" x="7362825" y="2705100"/>
          <p14:tracePt t="38095" x="7524750" y="2705100"/>
          <p14:tracePt t="38113" x="7572375" y="2705100"/>
          <p14:tracePt t="38128" x="7600950" y="2705100"/>
          <p14:tracePt t="38145" x="7629525" y="2705100"/>
          <p14:tracePt t="38163" x="7639050" y="2705100"/>
          <p14:tracePt t="38188" x="7620000" y="2705100"/>
          <p14:tracePt t="38444" x="7610475" y="2705100"/>
          <p14:tracePt t="38457" x="7600950" y="2705100"/>
          <p14:tracePt t="38470" x="7581900" y="2705100"/>
          <p14:tracePt t="38482" x="7572375" y="2705100"/>
          <p14:tracePt t="38508" x="7562850" y="2705100"/>
          <p14:tracePt t="38521" x="7553325" y="2705100"/>
          <p14:tracePt t="38534" x="7543800" y="2705100"/>
          <p14:tracePt t="38560" x="7553325" y="2705100"/>
          <p14:tracePt t="38662" x="7572375" y="2705100"/>
          <p14:tracePt t="38674" x="7591425" y="2705100"/>
          <p14:tracePt t="38687" x="7610475" y="2705100"/>
          <p14:tracePt t="38699" x="7620000" y="2705100"/>
          <p14:tracePt t="38713" x="7629525" y="2705100"/>
          <p14:tracePt t="38728" x="7639050" y="2705100"/>
          <p14:tracePt t="38744" x="7648575" y="2705100"/>
          <p14:tracePt t="38789" x="7648575" y="2695575"/>
          <p14:tracePt t="38840" x="7648575" y="2686050"/>
          <p14:tracePt t="38879" x="7639050" y="2676525"/>
          <p14:tracePt t="38891" x="7620000" y="2676525"/>
          <p14:tracePt t="38904" x="7610475" y="2657475"/>
          <p14:tracePt t="38918" x="7591425" y="2657475"/>
          <p14:tracePt t="38930" x="7581900" y="2638425"/>
          <p14:tracePt t="38944" x="7572375" y="2628900"/>
          <p14:tracePt t="38960" x="7553325" y="2609850"/>
          <p14:tracePt t="38977" x="7515225" y="2581275"/>
          <p14:tracePt t="38995" x="7486650" y="2571750"/>
          <p14:tracePt t="39010" x="7467600" y="2543175"/>
          <p14:tracePt t="39027" x="7410450" y="2505075"/>
          <p14:tracePt t="39045" x="7381875" y="2466975"/>
          <p14:tracePt t="39061" x="7362825" y="2447925"/>
          <p14:tracePt t="39077" x="7353300" y="2438400"/>
          <p14:tracePt t="39094" x="7315200" y="2409825"/>
          <p14:tracePt t="39111" x="7305675" y="2400300"/>
          <p14:tracePt t="39127" x="7296150" y="2381250"/>
          <p14:tracePt t="39144" x="7277100" y="2352675"/>
          <p14:tracePt t="39162" x="7277100" y="2333625"/>
          <p14:tracePt t="39177" x="7267575" y="2305050"/>
          <p14:tracePt t="39194" x="7267575" y="2295525"/>
          <p14:tracePt t="39211" x="7267575" y="2257425"/>
          <p14:tracePt t="39228" x="7267575" y="2238375"/>
          <p14:tracePt t="39243" x="7267575" y="2219325"/>
          <p14:tracePt t="39262" x="7267575" y="2200275"/>
          <p14:tracePt t="39277" x="7267575" y="2190750"/>
          <p14:tracePt t="39293" x="7277100" y="2171700"/>
          <p14:tracePt t="39310" x="7315200" y="2162175"/>
          <p14:tracePt t="39328" x="7343775" y="2152650"/>
          <p14:tracePt t="39343" x="7381875" y="2152650"/>
          <p14:tracePt t="39360" x="7419975" y="2143125"/>
          <p14:tracePt t="39360" x="7496175" y="2133600"/>
          <p14:tracePt t="39379" x="7600950" y="2133600"/>
          <p14:tracePt t="39394" x="7677150" y="2124075"/>
          <p14:tracePt t="39410" x="7734300" y="2124075"/>
          <p14:tracePt t="39428" x="7772400" y="2124075"/>
          <p14:tracePt t="39444" x="7781925" y="2124075"/>
          <p14:tracePt t="39460" x="7791450" y="2124075"/>
          <p14:tracePt t="39477" x="7800975" y="2124075"/>
          <p14:tracePt t="39518" x="7829550" y="2114550"/>
          <p14:tracePt t="40285" x="7915275" y="2095500"/>
          <p14:tracePt t="40298" x="8096250" y="2057400"/>
          <p14:tracePt t="40311" x="8267700" y="2047875"/>
          <p14:tracePt t="40326" x="8448675" y="2047875"/>
          <p14:tracePt t="40343" x="8572500" y="2047875"/>
          <p14:tracePt t="40359" x="8791575" y="2047875"/>
          <p14:tracePt t="40376" x="8953500" y="2076450"/>
          <p14:tracePt t="40392" x="9058275" y="2124075"/>
          <p14:tracePt t="40409" x="9382125" y="2266950"/>
          <p14:tracePt t="40427" x="9458325" y="2286000"/>
          <p14:tracePt t="40443" x="9515475" y="2305050"/>
          <p14:tracePt t="40459" x="9544050" y="2305050"/>
          <p14:tracePt t="40476" x="9582150" y="2314575"/>
          <p14:tracePt t="40493" x="9591675" y="2314575"/>
          <p14:tracePt t="40529" x="9582150" y="2314575"/>
          <p14:tracePt t="40771" x="9563100" y="2314575"/>
          <p14:tracePt t="40799" x="9515475" y="2314575"/>
          <p14:tracePt t="40811" x="9410700" y="2314575"/>
          <p14:tracePt t="40823" x="9296400" y="2314575"/>
          <p14:tracePt t="40835" x="9172575" y="2295525"/>
          <p14:tracePt t="40848" x="9010650" y="2286000"/>
          <p14:tracePt t="40861" x="8848725" y="2266950"/>
          <p14:tracePt t="40876" x="8734425" y="2266950"/>
          <p14:tracePt t="40892" x="8620125" y="2266950"/>
          <p14:tracePt t="40909" x="8467725" y="2266950"/>
          <p14:tracePt t="40926" x="8429625" y="2266950"/>
          <p14:tracePt t="40941" x="8401050" y="2266950"/>
          <p14:tracePt t="40958" x="8343900" y="2266950"/>
          <p14:tracePt t="40977" x="8305800" y="2266950"/>
          <p14:tracePt t="40991" x="8277225" y="2266950"/>
          <p14:tracePt t="41008" x="8258175" y="2266950"/>
          <p14:tracePt t="41025" x="8229600" y="2266950"/>
          <p14:tracePt t="41042" x="8210550" y="2266950"/>
          <p14:tracePt t="41058" x="8201025" y="2266950"/>
          <p14:tracePt t="41075" x="8181975" y="2266950"/>
          <p14:tracePt t="41092" x="8172450" y="2266950"/>
          <p14:tracePt t="41108" x="8153400" y="2266950"/>
          <p14:tracePt t="41124" x="8143875" y="2266950"/>
          <p14:tracePt t="41124" x="8134350" y="2266950"/>
          <p14:tracePt t="41144" x="8124825" y="2266950"/>
          <p14:tracePt t="41158" x="8115300" y="2266950"/>
          <p14:tracePt t="41175" x="8105775" y="2266950"/>
          <p14:tracePt t="41191" x="8086725" y="2266950"/>
          <p14:tracePt t="41208" x="8077200" y="2266950"/>
          <p14:tracePt t="41225" x="8058150" y="2266950"/>
          <p14:tracePt t="41241" x="8048625" y="2266950"/>
          <p14:tracePt t="41258" x="8020050" y="2266950"/>
          <p14:tracePt t="41275" x="8001000" y="2266950"/>
          <p14:tracePt t="41291" x="7934325" y="2266950"/>
          <p14:tracePt t="41310" x="7905750" y="2276475"/>
          <p14:tracePt t="41324" x="7886700" y="2276475"/>
          <p14:tracePt t="41341" x="7877175" y="2276475"/>
          <p14:tracePt t="41341" x="7867650" y="2276475"/>
          <p14:tracePt t="41362" x="7877175" y="2276475"/>
          <p14:tracePt t="41564" x="7915275" y="2276475"/>
          <p14:tracePt t="41576" x="8001000" y="2286000"/>
          <p14:tracePt t="41590" x="8248650" y="2371725"/>
          <p14:tracePt t="41604" x="8515350" y="2457450"/>
          <p14:tracePt t="41614" x="8610600" y="2495550"/>
          <p14:tracePt t="41627" x="8686800" y="2524125"/>
          <p14:tracePt t="41642" x="8753475" y="2533650"/>
          <p14:tracePt t="41658" x="8791575" y="2543175"/>
          <p14:tracePt t="41674" x="8801100" y="2543175"/>
          <p14:tracePt t="41692" x="8810625" y="2543175"/>
          <p14:tracePt t="41707" x="8810625" y="2524125"/>
          <p14:tracePt t="41768" x="8810625" y="2514600"/>
          <p14:tracePt t="41794" x="8810625" y="2457450"/>
          <p14:tracePt t="41807" x="8810625" y="2371725"/>
          <p14:tracePt t="41820" x="8810625" y="2286000"/>
          <p14:tracePt t="41833" x="8810625" y="2209800"/>
          <p14:tracePt t="41845" x="8801100" y="2181225"/>
          <p14:tracePt t="41859" x="8782050" y="2133600"/>
          <p14:tracePt t="41873" x="8763000" y="2105025"/>
          <p14:tracePt t="41890" x="8734425" y="2057400"/>
          <p14:tracePt t="41907" x="8677275" y="2000250"/>
          <p14:tracePt t="41924" x="8620125" y="1952625"/>
          <p14:tracePt t="41940" x="8553450" y="1914525"/>
          <p14:tracePt t="41957" x="8401050" y="1809750"/>
          <p14:tracePt t="41975" x="8353425" y="1781175"/>
          <p14:tracePt t="41990" x="8315325" y="1762125"/>
          <p14:tracePt t="42007" x="8267700" y="1752600"/>
          <p14:tracePt t="42025" x="8229600" y="1752600"/>
          <p14:tracePt t="42040" x="8191500" y="1752600"/>
          <p14:tracePt t="42057" x="8096250" y="1752600"/>
          <p14:tracePt t="42075" x="8058150" y="1762125"/>
          <p14:tracePt t="42090" x="8029575" y="1781175"/>
          <p14:tracePt t="42107" x="7991475" y="1800225"/>
          <p14:tracePt t="42123" x="7943850" y="1819275"/>
          <p14:tracePt t="42140" x="7924800" y="1828800"/>
          <p14:tracePt t="42156" x="7905750" y="1828800"/>
          <p14:tracePt t="42173" x="7886700" y="1857375"/>
          <p14:tracePt t="42191" x="7858125" y="1885950"/>
          <p14:tracePt t="42206" x="7829550" y="1924050"/>
          <p14:tracePt t="42223" x="7781925" y="2000250"/>
          <p14:tracePt t="42242" x="7753350" y="2047875"/>
          <p14:tracePt t="42256" x="7715250" y="2095500"/>
          <p14:tracePt t="42273" x="7705725" y="2133600"/>
          <p14:tracePt t="42290" x="7667625" y="2238375"/>
          <p14:tracePt t="42307" x="7658100" y="2305050"/>
          <p14:tracePt t="42323" x="7648575" y="2381250"/>
          <p14:tracePt t="42340" x="7648575" y="2514600"/>
          <p14:tracePt t="42357" x="7648575" y="2581275"/>
          <p14:tracePt t="42373" x="7648575" y="2619375"/>
          <p14:tracePt t="42389" x="7686675" y="2676525"/>
          <p14:tracePt t="42408" x="7696200" y="2695575"/>
          <p14:tracePt t="42423" x="7724775" y="2705100"/>
          <p14:tracePt t="42439" x="7781925" y="2724150"/>
          <p14:tracePt t="42457" x="7934325" y="2733675"/>
          <p14:tracePt t="42474" x="7991475" y="2733675"/>
          <p14:tracePt t="42489" x="8029575" y="2733675"/>
          <p14:tracePt t="42506" x="8086725" y="2733675"/>
          <p14:tracePt t="42524" x="8153400" y="2714625"/>
          <p14:tracePt t="42540" x="8267700" y="2676525"/>
          <p14:tracePt t="42556" x="8429625" y="2552700"/>
          <p14:tracePt t="42574" x="8448675" y="2514600"/>
          <p14:tracePt t="42589" x="8467725" y="2495550"/>
          <p14:tracePt t="42606" x="8467725" y="2476500"/>
          <p14:tracePt t="42606" x="8467725" y="2466975"/>
          <p14:tracePt t="42624" x="8467725" y="2457450"/>
          <p14:tracePt t="42639" x="8467725" y="2447925"/>
          <p14:tracePt t="42656" x="8467725" y="2438400"/>
          <p14:tracePt t="42673" x="8467725" y="2419350"/>
          <p14:tracePt t="42690" x="8458200" y="2400300"/>
          <p14:tracePt t="42706" x="8439150" y="2352675"/>
          <p14:tracePt t="42722" x="8324850" y="2238375"/>
          <p14:tracePt t="42741" x="8267700" y="2181225"/>
          <p14:tracePt t="42756" x="8210550" y="2133600"/>
          <p14:tracePt t="42773" x="8143875" y="2076450"/>
          <p14:tracePt t="42791" x="8115300" y="2076450"/>
          <p14:tracePt t="42805" x="8096250" y="2066925"/>
          <p14:tracePt t="42822" x="8077200" y="2066925"/>
          <p14:tracePt t="42839" x="8020050" y="2066925"/>
          <p14:tracePt t="42857" x="8001000" y="2066925"/>
          <p14:tracePt t="42872" x="7972425" y="2066925"/>
          <p14:tracePt t="42889" x="7953375" y="2066925"/>
          <p14:tracePt t="42906" x="7934325" y="2076450"/>
          <p14:tracePt t="42922" x="7934325" y="2085975"/>
          <p14:tracePt t="42939" x="7905750" y="2114550"/>
          <p14:tracePt t="42958" x="7896225" y="2133600"/>
          <p14:tracePt t="42972" x="7886700" y="2133600"/>
          <p14:tracePt t="42989" x="7886700" y="2143125"/>
          <p14:tracePt t="43020" x="7886700" y="2162175"/>
          <p14:tracePt t="43634" x="7886700" y="2190750"/>
          <p14:tracePt t="43647" x="7886700" y="2257425"/>
          <p14:tracePt t="43660" x="7886700" y="2333625"/>
          <p14:tracePt t="43674" x="7886700" y="2400300"/>
          <p14:tracePt t="43688" x="7886700" y="2438400"/>
          <p14:tracePt t="43705" x="7896225" y="2486025"/>
          <p14:tracePt t="43721" x="7915275" y="2524125"/>
          <p14:tracePt t="43738" x="7915275" y="2533650"/>
          <p14:tracePt t="43755" x="7915275" y="2543175"/>
          <p14:tracePt t="43775" x="7924800" y="2543175"/>
          <p14:tracePt t="43813" x="7934325" y="2543175"/>
          <p14:tracePt t="44030" x="7962900" y="2543175"/>
          <p14:tracePt t="44043" x="8010525" y="2543175"/>
          <p14:tracePt t="44056" x="8201025" y="2543175"/>
          <p14:tracePt t="44069" x="8601075" y="2486025"/>
          <p14:tracePt t="44082" x="8705850" y="2466975"/>
          <p14:tracePt t="44095" x="8772525" y="2457450"/>
          <p14:tracePt t="44108" x="8801100" y="2457450"/>
          <p14:tracePt t="44121" x="8820150" y="2457450"/>
          <p14:tracePt t="44137" x="8848725" y="2457450"/>
          <p14:tracePt t="44154" x="8896350" y="2457450"/>
          <p14:tracePt t="44172" x="8915400" y="2447925"/>
          <p14:tracePt t="44187" x="8934450" y="2447925"/>
          <p14:tracePt t="44204" x="8943975" y="2447925"/>
          <p14:tracePt t="44204" x="8953500" y="2438400"/>
          <p14:tracePt t="44223" x="8963025" y="2428875"/>
          <p14:tracePt t="44237" x="8982075" y="2428875"/>
          <p14:tracePt t="44261" x="9001125" y="2419350"/>
          <p14:tracePt t="44273" x="9048750" y="2409825"/>
          <p14:tracePt t="44287" x="9124950" y="2400300"/>
          <p14:tracePt t="44304" x="9182100" y="2390775"/>
          <p14:tracePt t="44320" x="9220200" y="2381250"/>
          <p14:tracePt t="44338" x="9229725" y="2371725"/>
          <p14:tracePt t="44354" x="9239250" y="2371725"/>
          <p14:tracePt t="44375" x="9239250" y="2362200"/>
          <p14:tracePt t="44389" x="9248775" y="2352675"/>
          <p14:tracePt t="44414" x="9258300" y="2343150"/>
          <p14:tracePt t="44428" x="9267825" y="2343150"/>
          <p14:tracePt t="44452" x="9267825" y="2333625"/>
          <p14:tracePt t="44465" x="9277350" y="2333625"/>
          <p14:tracePt t="44478" x="9277350" y="2324100"/>
          <p14:tracePt t="44490" x="9286875" y="2314575"/>
          <p14:tracePt t="44516" x="9296400" y="2305050"/>
          <p14:tracePt t="44528" x="9296400" y="2295525"/>
          <p14:tracePt t="44543" x="9305925" y="2286000"/>
          <p14:tracePt t="44556" x="9315450" y="2266950"/>
          <p14:tracePt t="44570" x="9334500" y="2247900"/>
          <p14:tracePt t="44587" x="9344025" y="2238375"/>
          <p14:tracePt t="44604" x="9372600" y="2181225"/>
          <p14:tracePt t="44621" x="9391650" y="2152650"/>
          <p14:tracePt t="44637" x="9410700" y="2124075"/>
          <p14:tracePt t="44653" x="9448800" y="2009775"/>
          <p14:tracePt t="44671" x="9448800" y="1971675"/>
          <p14:tracePt t="44686" x="9458325" y="1943100"/>
          <p14:tracePt t="44703" x="9458325" y="1895475"/>
          <p14:tracePt t="44723" x="9458325" y="1876425"/>
          <p14:tracePt t="44737" x="9458325" y="1857375"/>
          <p14:tracePt t="44753" x="9458325" y="1847850"/>
          <p14:tracePt t="44773" x="9458325" y="1838325"/>
          <p14:tracePt t="44787" x="9448800" y="1838325"/>
          <p14:tracePt t="44803" x="9439275" y="1838325"/>
          <p14:tracePt t="44823" x="9429750" y="1838325"/>
          <p14:tracePt t="44900" x="9420225" y="1838325"/>
          <p14:tracePt t="44964" x="9410700" y="1838325"/>
          <p14:tracePt t="44978" x="9401175" y="1838325"/>
          <p14:tracePt t="45015" x="9391650" y="1838325"/>
          <p14:tracePt t="45041" x="9382125" y="1838325"/>
          <p14:tracePt t="45054" x="9372600" y="1838325"/>
          <p14:tracePt t="45067" x="9353550" y="1847850"/>
          <p14:tracePt t="45093" x="9344025" y="1857375"/>
          <p14:tracePt t="45104" x="9334500" y="1866900"/>
          <p14:tracePt t="45120" x="9324975" y="1866900"/>
          <p14:tracePt t="45131" x="9315450" y="1876425"/>
          <p14:tracePt t="45143" x="9305925" y="1876425"/>
          <p14:tracePt t="45156" x="9296400" y="1885950"/>
          <p14:tracePt t="45170" x="9286875" y="1885950"/>
          <p14:tracePt t="45186" x="9277350" y="1895475"/>
          <p14:tracePt t="45220" x="9267825" y="1895475"/>
          <p14:tracePt t="45310" x="9267825" y="1885950"/>
          <p14:tracePt t="45515" x="9267825" y="1876425"/>
          <p14:tracePt t="45592" x="9277350" y="1876425"/>
          <p14:tracePt t="45795" x="9286875" y="1876425"/>
          <p14:tracePt t="45884" x="9296400" y="1876425"/>
          <p14:tracePt t="45923" x="9296400" y="1885950"/>
          <p14:tracePt t="45962" x="9296400" y="1895475"/>
          <p14:tracePt t="46052" x="9296400" y="1924050"/>
          <p14:tracePt t="46103" x="9296400" y="1952625"/>
          <p14:tracePt t="46114" x="9296400" y="2000250"/>
          <p14:tracePt t="46127" x="9296400" y="2047875"/>
          <p14:tracePt t="46141" x="9296400" y="2076450"/>
          <p14:tracePt t="46153" x="9296400" y="2085975"/>
          <p14:tracePt t="46169" x="9296400" y="2095500"/>
          <p14:tracePt t="46185" x="9296400" y="2105025"/>
          <p14:tracePt t="46201" x="9296400" y="2124075"/>
          <p14:tracePt t="46219" x="9296400" y="2143125"/>
          <p14:tracePt t="46235" x="9296400" y="2171700"/>
          <p14:tracePt t="46251" x="9296400" y="2228850"/>
          <p14:tracePt t="46271" x="9296400" y="2247900"/>
          <p14:tracePt t="46285" x="9296400" y="2257425"/>
          <p14:tracePt t="46301" x="9296400" y="2276475"/>
          <p14:tracePt t="46321" x="9296400" y="2286000"/>
          <p14:tracePt t="46334" x="9296400" y="2295525"/>
          <p14:tracePt t="46352" x="9296400" y="2314575"/>
          <p14:tracePt t="46368" x="9315450" y="2352675"/>
          <p14:tracePt t="46385" x="9315450" y="2362200"/>
          <p14:tracePt t="46401" x="9315450" y="2371725"/>
          <p14:tracePt t="46418" x="9324975" y="2390775"/>
          <p14:tracePt t="46436" x="9324975" y="2400300"/>
          <p14:tracePt t="46460" x="9334500" y="2419350"/>
          <p14:tracePt t="46474" x="9334500" y="2428875"/>
          <p14:tracePt t="46486" x="9344025" y="2447925"/>
          <p14:tracePt t="46501" x="9344025" y="2466975"/>
          <p14:tracePt t="46518" x="9353550" y="2466975"/>
          <p14:tracePt t="46534" x="9363075" y="2476500"/>
          <p14:tracePt t="46551" x="9372600" y="2476500"/>
          <p14:tracePt t="46844" x="9391650" y="2457450"/>
          <p14:tracePt t="46896" x="9401175" y="2428875"/>
          <p14:tracePt t="46908" x="9439275" y="2371725"/>
          <p14:tracePt t="46921" x="9496425" y="2286000"/>
          <p14:tracePt t="46935" x="9563100" y="2200275"/>
          <p14:tracePt t="46951" x="9648825" y="2066925"/>
          <p14:tracePt t="46967" x="9725025" y="1914525"/>
          <p14:tracePt t="46986" x="9734550" y="1885950"/>
          <p14:tracePt t="47000" x="9744075" y="1876425"/>
          <p14:tracePt t="47017" x="9744075" y="1866900"/>
          <p14:tracePt t="47034" x="9744075" y="1857375"/>
          <p14:tracePt t="47062" x="9734550" y="1857375"/>
          <p14:tracePt t="47190" x="9734550" y="1847850"/>
          <p14:tracePt t="47215" x="9725025" y="1847850"/>
          <p14:tracePt t="47228" x="9715500" y="1838325"/>
          <p14:tracePt t="47266" x="9705975" y="1828800"/>
          <p14:tracePt t="47292" x="9696450" y="1828800"/>
          <p14:tracePt t="47304" x="9696450" y="1819275"/>
          <p14:tracePt t="47319" x="9686925" y="1819275"/>
          <p14:tracePt t="47330" x="9686925" y="1809750"/>
          <p14:tracePt t="47343" x="9686925" y="1800225"/>
          <p14:tracePt t="47407" x="9686925" y="1809750"/>
          <p14:tracePt t="47714" x="9686925" y="1819275"/>
          <p14:tracePt t="47727" x="9696450" y="1828800"/>
          <p14:tracePt t="47741" x="9725025" y="1847850"/>
          <p14:tracePt t="47752" x="9782175" y="1914525"/>
          <p14:tracePt t="47766" x="9867900" y="2047875"/>
          <p14:tracePt t="47783" x="9944100" y="2162175"/>
          <p14:tracePt t="47799" x="9991725" y="2238375"/>
          <p14:tracePt t="47817" x="10010775" y="2247900"/>
          <p14:tracePt t="47833" x="10010775" y="2257425"/>
          <p14:tracePt t="47855" x="10020300" y="2257425"/>
          <p14:tracePt t="47944" x="10039350" y="2257425"/>
          <p14:tracePt t="47995" x="10048875" y="2257425"/>
          <p14:tracePt t="48009" x="10067925" y="2266950"/>
          <p14:tracePt t="48020" x="10086975" y="2266950"/>
          <p14:tracePt t="48034" x="10096500" y="2266950"/>
          <p14:tracePt t="48049" x="10115550" y="2266950"/>
          <p14:tracePt t="48066" x="10125075" y="2266950"/>
          <p14:tracePt t="48082" x="10134600" y="2266950"/>
          <p14:tracePt t="48099" x="10144125" y="2266950"/>
          <p14:tracePt t="48116" x="10153650" y="2266950"/>
          <p14:tracePt t="48163" x="10163175" y="2266950"/>
          <p14:tracePt t="48213" x="10172700" y="2266950"/>
          <p14:tracePt t="48227" x="10182225" y="2266950"/>
          <p14:tracePt t="48252" x="10201275" y="2266950"/>
          <p14:tracePt t="48264" x="10220325" y="2266950"/>
          <p14:tracePt t="48290" x="10229850" y="2266950"/>
          <p14:tracePt t="48303" x="10239375" y="2266950"/>
          <p14:tracePt t="48315" x="10239375" y="2257425"/>
          <p14:tracePt t="48340" x="10248900" y="2257425"/>
          <p14:tracePt t="48379" x="10258425" y="2257425"/>
          <p14:tracePt t="48404" x="10258425" y="2247900"/>
          <p14:tracePt t="48443" x="10267950" y="2247900"/>
          <p14:tracePt t="48455" x="10277475" y="2238375"/>
          <p14:tracePt t="48520" x="10287000" y="2228850"/>
          <p14:tracePt t="48558" x="10296525" y="2228850"/>
          <p14:tracePt t="48570" x="10306050" y="2228850"/>
          <p14:tracePt t="48584" x="10315575" y="2219325"/>
          <p14:tracePt t="48596" x="10334625" y="2219325"/>
          <p14:tracePt t="48610" x="10353675" y="2219325"/>
          <p14:tracePt t="48623" x="10363200" y="2209800"/>
          <p14:tracePt t="48634" x="10372725" y="2209800"/>
          <p14:tracePt t="48649" x="10382250" y="2209800"/>
          <p14:tracePt t="48686" x="10372725" y="2209800"/>
          <p14:tracePt t="49107" x="10363200" y="2209800"/>
          <p14:tracePt t="49121" x="10353675" y="2219325"/>
          <p14:tracePt t="49146" x="10353675" y="2228850"/>
          <p14:tracePt t="49172" x="10353675" y="2238375"/>
          <p14:tracePt t="49184" x="10344150" y="2266950"/>
          <p14:tracePt t="49197" x="10344150" y="2305050"/>
          <p14:tracePt t="49210" x="10344150" y="2371725"/>
          <p14:tracePt t="49223" x="10344150" y="2447925"/>
          <p14:tracePt t="49236" x="10344150" y="2486025"/>
          <p14:tracePt t="49249" x="10344150" y="2505075"/>
          <p14:tracePt t="49266" x="10363200" y="2514600"/>
          <p14:tracePt t="49281" x="10382250" y="2514600"/>
          <p14:tracePt t="49281" x="10391775" y="2514600"/>
          <p14:tracePt t="49300" x="10401300" y="2514600"/>
          <p14:tracePt t="49314" x="10410825" y="2514600"/>
          <p14:tracePt t="49331" x="10410825" y="2524125"/>
          <p14:tracePt t="49352" x="10420350" y="2524125"/>
          <p14:tracePt t="49478" x="10429875" y="2533650"/>
          <p14:tracePt t="49491" x="10439400" y="2543175"/>
          <p14:tracePt t="49516" x="10448925" y="2543175"/>
          <p14:tracePt t="49529" x="10458450" y="2543175"/>
          <p14:tracePt t="49543" x="10467975" y="2552700"/>
          <p14:tracePt t="49555" x="10467975" y="2562225"/>
          <p14:tracePt t="49569" x="10477500" y="2562225"/>
          <p14:tracePt t="49582" x="10487025" y="2562225"/>
          <p14:tracePt t="49597" x="10487025" y="2571750"/>
          <p14:tracePt t="49614" x="10496550" y="2571750"/>
          <p14:tracePt t="49614" x="10496550" y="2581275"/>
          <p14:tracePt t="49634" x="10496550" y="2590800"/>
          <p14:tracePt t="49647" x="10506075" y="2590800"/>
          <p14:tracePt t="49670" x="10515600" y="2590800"/>
          <p14:tracePt t="49901" x="10525125" y="2590800"/>
          <p14:tracePt t="49914" x="10534650" y="2600325"/>
          <p14:tracePt t="49939" x="10553700" y="2600325"/>
          <p14:tracePt t="49951" x="10563225" y="2600325"/>
          <p14:tracePt t="49964" x="10572750" y="2600325"/>
          <p14:tracePt t="49978" x="10572750" y="2609850"/>
          <p14:tracePt t="50003" x="10572750" y="2619375"/>
          <p14:tracePt t="50042" x="10572750" y="2609850"/>
          <p14:tracePt t="50528" x="10572750" y="2600325"/>
          <p14:tracePt t="50539" x="10572750" y="2581275"/>
          <p14:tracePt t="50553" x="10591800" y="2543175"/>
          <p14:tracePt t="50565" x="10629900" y="2486025"/>
          <p14:tracePt t="50580" x="10677525" y="2409825"/>
          <p14:tracePt t="50596" x="10725150" y="2343150"/>
          <p14:tracePt t="50612" x="10791825" y="2257425"/>
          <p14:tracePt t="50631" x="10801350" y="2228850"/>
          <p14:tracePt t="50646" x="10820400" y="2219325"/>
          <p14:tracePt t="50662" x="10839450" y="2200275"/>
          <p14:tracePt t="50681" x="10858500" y="2190750"/>
          <p14:tracePt t="50695" x="10868025" y="2171700"/>
          <p14:tracePt t="50712" x="10896600" y="2162175"/>
          <p14:tracePt t="50729" x="10963275" y="2124075"/>
          <p14:tracePt t="50747" x="11001375" y="2105025"/>
          <p14:tracePt t="50762" x="11029950" y="2085975"/>
          <p14:tracePt t="50779" x="11087100" y="2047875"/>
          <p14:tracePt t="50796" x="11096625" y="2028825"/>
          <p14:tracePt t="50812" x="11106150" y="2019300"/>
          <p14:tracePt t="50829" x="11115675" y="2009775"/>
          <p14:tracePt t="50849" x="11125200" y="2009775"/>
          <p14:tracePt t="50872" x="11144250" y="2009775"/>
          <p14:tracePt t="50949" x="11191875" y="2019300"/>
          <p14:tracePt t="50962" x="11249025" y="2038350"/>
          <p14:tracePt t="50975" x="11287125" y="2038350"/>
          <p14:tracePt t="50987" x="11315700" y="2047875"/>
          <p14:tracePt t="51000" x="11344275" y="2047875"/>
          <p14:tracePt t="51014" x="11372850" y="2057400"/>
          <p14:tracePt t="51029" x="11391900" y="2066925"/>
          <p14:tracePt t="51046" x="11420475" y="2066925"/>
          <p14:tracePt t="51063" x="11449050" y="2066925"/>
          <p14:tracePt t="51079" x="11458575" y="2066925"/>
          <p14:tracePt t="51096" x="11468100" y="2066925"/>
          <p14:tracePt t="51115" x="11477625" y="2076450"/>
          <p14:tracePt t="51142" x="11487150" y="2076450"/>
          <p14:tracePt t="51217" x="11496675" y="2076450"/>
          <p14:tracePt t="51255" x="11496675" y="2085975"/>
          <p14:tracePt t="51383" x="11496675" y="2105025"/>
          <p14:tracePt t="51409" x="11439525" y="2171700"/>
          <p14:tracePt t="51422" x="11229975" y="2400300"/>
          <p14:tracePt t="51434" x="11087100" y="2524125"/>
          <p14:tracePt t="51448" x="10963275" y="2628900"/>
          <p14:tracePt t="51462" x="10868025" y="2695575"/>
          <p14:tracePt t="51478" x="10829925" y="2733675"/>
          <p14:tracePt t="51495" x="10763250" y="2781300"/>
          <p14:tracePt t="51512" x="10753725" y="2790825"/>
          <p14:tracePt t="51528" x="10744200" y="2800350"/>
          <p14:tracePt t="51545" x="10734675" y="2800350"/>
          <p14:tracePt t="51563" x="10725150" y="2800350"/>
          <p14:tracePt t="51578" x="10715625" y="2800350"/>
          <p14:tracePt t="51626" x="10706100" y="2800350"/>
          <p14:tracePt t="51664" x="10696575" y="2800350"/>
          <p14:tracePt t="51677" x="10687050" y="2800350"/>
          <p14:tracePt t="51690" x="10668000" y="2800350"/>
          <p14:tracePt t="51703" x="10639425" y="2800350"/>
          <p14:tracePt t="51715" x="10591800" y="2800350"/>
          <p14:tracePt t="51730" x="10563225" y="2790825"/>
          <p14:tracePt t="51744" x="10544175" y="2771775"/>
          <p14:tracePt t="51761" x="10515600" y="2752725"/>
          <p14:tracePt t="51761" x="10477500" y="2724150"/>
          <p14:tracePt t="51780" x="10420350" y="2695575"/>
          <p14:tracePt t="51794" x="10382250" y="2667000"/>
          <p14:tracePt t="51811" x="10363200" y="2667000"/>
          <p14:tracePt t="51827" x="10334625" y="2647950"/>
          <p14:tracePt t="51845" x="10325100" y="2647950"/>
          <p14:tracePt t="51895" x="10344150" y="2647950"/>
          <p14:tracePt t="52215" x="10353675" y="2647950"/>
          <p14:tracePt t="52227" x="10372725" y="2647950"/>
          <p14:tracePt t="52253" x="10382250" y="2647950"/>
          <p14:tracePt t="52265" x="10401300" y="2647950"/>
          <p14:tracePt t="52279" x="10410825" y="2647950"/>
          <p14:tracePt t="52292" x="10439400" y="2647950"/>
          <p14:tracePt t="52304" x="10515600" y="2647950"/>
          <p14:tracePt t="52317" x="10639425" y="2647950"/>
          <p14:tracePt t="52330" x="10706100" y="2647950"/>
          <p14:tracePt t="52344" x="10734675" y="2638425"/>
          <p14:tracePt t="52361" x="10744200" y="2638425"/>
          <p14:tracePt t="52381" x="10744200" y="2628900"/>
          <p14:tracePt t="52457" x="10744200" y="2600325"/>
          <p14:tracePt t="52649" x="10687050" y="2533650"/>
          <p14:tracePt t="52663" x="10553700" y="2333625"/>
          <p14:tracePt t="52674" x="10439400" y="2038350"/>
          <p14:tracePt t="52688" x="10401300" y="1933575"/>
          <p14:tracePt t="52700" x="10382250" y="1885950"/>
          <p14:tracePt t="52713" x="10363200" y="1847850"/>
          <p14:tracePt t="52727" x="10353675" y="1790700"/>
          <p14:tracePt t="52743" x="10344150" y="1724025"/>
          <p14:tracePt t="52760" x="10334625" y="1581150"/>
          <p14:tracePt t="52778" x="10334625" y="1543050"/>
          <p14:tracePt t="52793" x="10334625" y="1524000"/>
          <p14:tracePt t="52810" x="10334625" y="1495425"/>
          <p14:tracePt t="52828" x="10334625" y="1485900"/>
          <p14:tracePt t="52853" x="10344150" y="1485900"/>
          <p14:tracePt t="53019" x="10382250" y="1485900"/>
          <p14:tracePt t="53032" x="10439400" y="1485900"/>
          <p14:tracePt t="53045" x="10506075" y="1504950"/>
          <p14:tracePt t="53058" x="10553700" y="1524000"/>
          <p14:tracePt t="53071" x="10601325" y="1552575"/>
          <p14:tracePt t="53084" x="10629900" y="1571625"/>
          <p14:tracePt t="53097" x="10668000" y="1581150"/>
          <p14:tracePt t="53110" x="10687050" y="1590675"/>
          <p14:tracePt t="53126" x="10706100" y="1600200"/>
          <p14:tracePt t="53142" x="10725150" y="1600200"/>
          <p14:tracePt t="53162" x="10734675" y="1600200"/>
          <p14:tracePt t="53176" x="10734675" y="1609725"/>
          <p14:tracePt t="53193" x="10744200" y="1609725"/>
          <p14:tracePt t="53210" x="10744200" y="1619250"/>
          <p14:tracePt t="54094" x="10744200" y="1628775"/>
          <p14:tracePt t="54938" x="10744200" y="1638300"/>
          <p14:tracePt t="54989" x="10744200" y="1657350"/>
          <p14:tracePt t="55026" x="10734675" y="1666875"/>
          <p14:tracePt t="55040" x="10696575" y="1704975"/>
          <p14:tracePt t="55053" x="10591800" y="1943100"/>
          <p14:tracePt t="55066" x="10401300" y="2295525"/>
          <p14:tracePt t="55079" x="10334625" y="2400300"/>
          <p14:tracePt t="55092" x="10287000" y="2495550"/>
          <p14:tracePt t="55107" x="10267950" y="2552700"/>
          <p14:tracePt t="55123" x="10258425" y="2571750"/>
          <p14:tracePt t="55141" x="10248900" y="2600325"/>
          <p14:tracePt t="55157" x="10239375" y="2609850"/>
          <p14:tracePt t="55183" x="10229850" y="2619375"/>
          <p14:tracePt t="55193" x="10229850" y="2628900"/>
          <p14:tracePt t="55207" x="10220325" y="2647950"/>
          <p14:tracePt t="55223" x="10210800" y="2647950"/>
          <p14:tracePt t="55240" x="10210800" y="2667000"/>
          <p14:tracePt t="55258" x="10201275" y="2667000"/>
          <p14:tracePt t="55273" x="10182225" y="2667000"/>
          <p14:tracePt t="55309" x="10163175" y="2667000"/>
          <p14:tracePt t="55321" x="10048875" y="2676525"/>
          <p14:tracePt t="55334" x="9525000" y="2771775"/>
          <p14:tracePt t="55347" x="9058275" y="2905125"/>
          <p14:tracePt t="55360" x="8943975" y="2933700"/>
          <p14:tracePt t="55374" x="8801100" y="2952750"/>
          <p14:tracePt t="55390" x="8734425" y="2971800"/>
          <p14:tracePt t="55406" x="8658225" y="3000375"/>
          <p14:tracePt t="55424" x="8629650" y="3000375"/>
          <p14:tracePt t="55440" x="8601075" y="3009900"/>
          <p14:tracePt t="55456" x="8562975" y="3019425"/>
          <p14:tracePt t="55456" x="8515350" y="3019425"/>
          <p14:tracePt t="55476" x="8486775" y="3028950"/>
          <p14:tracePt t="55490" x="8458200" y="3028950"/>
          <p14:tracePt t="55506" x="8448675" y="3028950"/>
          <p14:tracePt t="55526" x="8429625" y="3028950"/>
          <p14:tracePt t="55883" x="8410575" y="3028950"/>
          <p14:tracePt t="55910" x="8362950" y="3028950"/>
          <p14:tracePt t="55922" x="8248650" y="3048000"/>
          <p14:tracePt t="55935" x="8153400" y="3086100"/>
          <p14:tracePt t="55948" x="8096250" y="3114675"/>
          <p14:tracePt t="55961" x="8077200" y="3133725"/>
          <p14:tracePt t="55975" x="8058150" y="3143250"/>
          <p14:tracePt t="55989" x="8020050" y="3181350"/>
          <p14:tracePt t="56006" x="7981950" y="3238500"/>
          <p14:tracePt t="56022" x="7886700" y="3467100"/>
          <p14:tracePt t="56040" x="7867650" y="3590925"/>
          <p14:tracePt t="56057" x="7867650" y="3819525"/>
          <p14:tracePt t="56073" x="7867650" y="4114800"/>
          <p14:tracePt t="56091" x="7886700" y="4286250"/>
          <p14:tracePt t="56105" x="7962900" y="4410075"/>
          <p14:tracePt t="56122" x="8067675" y="4619625"/>
          <p14:tracePt t="56142" x="8124825" y="4714875"/>
          <p14:tracePt t="56155" x="8172450" y="4781550"/>
          <p14:tracePt t="56172" x="8305800" y="4857750"/>
          <p14:tracePt t="56191" x="8343900" y="4876800"/>
          <p14:tracePt t="56206" x="8391525" y="4895850"/>
          <p14:tracePt t="56222" x="8391525" y="4914900"/>
          <p14:tracePt t="56434" x="8353425" y="5029200"/>
          <p14:tracePt t="56447" x="8305800" y="5276850"/>
          <p14:tracePt t="56459" x="8277225" y="5648325"/>
          <p14:tracePt t="56473" x="8277225" y="5905500"/>
          <p14:tracePt t="56488" x="8277225" y="6000750"/>
          <p14:tracePt t="56505" x="8315325" y="6153150"/>
          <p14:tracePt t="56523" x="8372475" y="6248400"/>
          <p14:tracePt t="56538" x="8420100" y="6324600"/>
          <p14:tracePt t="56555" x="8448675" y="6353175"/>
          <p14:tracePt t="56572" x="8486775" y="6391275"/>
          <p14:tracePt t="56589" x="8505825" y="6400800"/>
          <p14:tracePt t="56605" x="8505825" y="6410325"/>
          <p14:tracePt t="56622" x="8515350" y="6429375"/>
          <p14:tracePt t="56639" x="8524875" y="6438900"/>
          <p14:tracePt t="56655" x="8534400" y="6457950"/>
          <p14:tracePt t="56671" x="8572500" y="6524625"/>
          <p14:tracePt t="56690" x="8591550" y="6553200"/>
          <p14:tracePt t="56705" x="8610600" y="6581775"/>
          <p14:tracePt t="56721" x="8629650" y="6581775"/>
          <p14:tracePt t="56738" x="8677275" y="6600825"/>
          <p14:tracePt t="56755" x="8696325" y="6600825"/>
          <p14:tracePt t="56771" x="8715375" y="6610350"/>
          <p14:tracePt t="56788" x="8734425" y="6610350"/>
          <p14:tracePt t="56805" x="8734425" y="6572250"/>
          <p14:tracePt t="56907" x="8648700" y="6524625"/>
          <p14:tracePt t="56920" x="8562975" y="6457950"/>
          <p14:tracePt t="56933" x="8496300" y="6419850"/>
          <p14:tracePt t="56945" x="8439150" y="6400800"/>
          <p14:tracePt t="56958" x="8362950" y="6391275"/>
          <p14:tracePt t="56972" x="8296275" y="6381750"/>
          <p14:tracePt t="56988" x="8248650" y="6372225"/>
          <p14:tracePt t="57004" x="8181975" y="6372225"/>
          <p14:tracePt t="57023" x="8134350" y="6362700"/>
          <p14:tracePt t="57038" x="8096250" y="6362700"/>
          <p14:tracePt t="57055" x="8058150" y="6353175"/>
          <p14:tracePt t="57055" x="8039100" y="6353175"/>
          <p14:tracePt t="57073" x="8029575" y="6353175"/>
          <p14:tracePt t="57088" x="8020050" y="6343650"/>
          <p14:tracePt t="57105" x="8010525" y="6343650"/>
          <p14:tracePt t="57121" x="8010525" y="6334125"/>
          <p14:tracePt t="57163" x="8010525" y="6324600"/>
          <p14:tracePt t="57213" x="8029575" y="6315075"/>
          <p14:tracePt t="57227" x="8086725" y="6305550"/>
          <p14:tracePt t="57239" x="8267700" y="6286500"/>
          <p14:tracePt t="57251" x="8410575" y="6276975"/>
          <p14:tracePt t="57264" x="8486775" y="6276975"/>
          <p14:tracePt t="57278" x="8515350" y="6276975"/>
          <p14:tracePt t="57291" x="8534400" y="6276975"/>
          <p14:tracePt t="57305" x="8553450" y="6276975"/>
          <p14:tracePt t="57321" x="8572500" y="6276975"/>
          <p14:tracePt t="57337" x="8620125" y="6276975"/>
          <p14:tracePt t="57357" x="8639175" y="6276975"/>
          <p14:tracePt t="57371" x="8667750" y="6276975"/>
          <p14:tracePt t="57387" x="8705850" y="6276975"/>
          <p14:tracePt t="57406" x="8724900" y="6286500"/>
          <p14:tracePt t="57420" x="8734425" y="6286500"/>
          <p14:tracePt t="57443" x="8753475" y="6286500"/>
          <p14:tracePt t="57456" x="8753475" y="6296025"/>
          <p14:tracePt t="57470" x="8772525" y="6305550"/>
          <p14:tracePt t="57487" x="8782050" y="6305550"/>
          <p14:tracePt t="57507" x="8801100" y="6305550"/>
          <p14:tracePt t="57521" x="8810625" y="6305550"/>
          <p14:tracePt t="57537" x="8820150" y="6305550"/>
          <p14:tracePt t="57572" x="8839200" y="6305550"/>
          <p14:tracePt t="57993" x="8858250" y="6296025"/>
          <p14:tracePt t="58005" x="8905875" y="6276975"/>
          <p14:tracePt t="58018" x="8972550" y="6257925"/>
          <p14:tracePt t="58030" x="9020175" y="6248400"/>
          <p14:tracePt t="58043" x="9058275" y="6248400"/>
          <p14:tracePt t="58056" x="9096375" y="6238875"/>
          <p14:tracePt t="58070" x="9134475" y="6238875"/>
          <p14:tracePt t="58086" x="9201150" y="6238875"/>
          <p14:tracePt t="58103" x="9296400" y="6238875"/>
          <p14:tracePt t="58121" x="9315450" y="6238875"/>
          <p14:tracePt t="58136" x="9334500" y="6238875"/>
          <p14:tracePt t="58153" x="9344025" y="6238875"/>
          <p14:tracePt t="58153" x="9353550" y="6238875"/>
          <p14:tracePt t="58172" x="9363075" y="6238875"/>
          <p14:tracePt t="58210" x="9372600" y="6238875"/>
          <p14:tracePt t="58235" x="9382125" y="6238875"/>
          <p14:tracePt t="58273" x="9391650" y="6248400"/>
          <p14:tracePt t="58301" x="9420225" y="6257925"/>
          <p14:tracePt t="58324" x="9439275" y="6267450"/>
          <p14:tracePt t="58338" x="9467850" y="6276975"/>
          <p14:tracePt t="58353" x="9486900" y="6286500"/>
          <p14:tracePt t="58363" x="9496425" y="6286500"/>
          <p14:tracePt t="58402" x="9496425" y="6296025"/>
          <p14:tracePt t="58491" x="9477375" y="6296025"/>
          <p14:tracePt t="58594" x="9458325" y="6296025"/>
          <p14:tracePt t="58605" x="9439275" y="6296025"/>
          <p14:tracePt t="58620" x="9382125" y="6296025"/>
          <p14:tracePt t="58632" x="9267825" y="6296025"/>
          <p14:tracePt t="58644" x="9153525" y="6296025"/>
          <p14:tracePt t="58657" x="9067800" y="6296025"/>
          <p14:tracePt t="58672" x="9001125" y="6296025"/>
          <p14:tracePt t="58686" x="8963025" y="6296025"/>
          <p14:tracePt t="58702" x="8924925" y="6296025"/>
          <p14:tracePt t="58702" x="8896350" y="6296025"/>
          <p14:tracePt t="58721" x="8877300" y="6296025"/>
          <p14:tracePt t="58736" x="8858250" y="6296025"/>
          <p14:tracePt t="58752" x="8848725" y="6296025"/>
          <p14:tracePt t="58769" x="8839200" y="6296025"/>
          <p14:tracePt t="58798" x="8829675" y="6296025"/>
          <p14:tracePt t="58811" x="8829675" y="6286500"/>
          <p14:tracePt t="58824" x="8820150" y="6286500"/>
          <p14:tracePt t="58836" x="8820150" y="6276975"/>
          <p14:tracePt t="58853" x="8801100" y="6276975"/>
          <p14:tracePt t="58869" x="8791575" y="6276975"/>
          <p14:tracePt t="58888" x="8772525" y="6267450"/>
          <p14:tracePt t="58902" x="8753475" y="6257925"/>
          <p14:tracePt t="58919" x="8743950" y="6257925"/>
          <p14:tracePt t="58935" x="8696325" y="6248400"/>
          <p14:tracePt t="58953" x="8686800" y="6238875"/>
          <p14:tracePt t="58969" x="8677275" y="6238875"/>
          <p14:tracePt t="58985" x="8658225" y="6229350"/>
          <p14:tracePt t="59002" x="8658225" y="6219825"/>
          <p14:tracePt t="59053" x="8667750" y="6219825"/>
          <p14:tracePt t="59131" x="8763000" y="6219825"/>
          <p14:tracePt t="59143" x="8886825" y="6219825"/>
          <p14:tracePt t="59155" x="9010650" y="6219825"/>
          <p14:tracePt t="59169" x="9077325" y="6219825"/>
          <p14:tracePt t="59185" x="9096375" y="6210300"/>
          <p14:tracePt t="59202" x="9105900" y="6210300"/>
          <p14:tracePt t="59202" x="9105900" y="6200775"/>
          <p14:tracePt t="59221" x="9115425" y="6200775"/>
          <p14:tracePt t="59245" x="9115425" y="6191250"/>
          <p14:tracePt t="59283" x="9115425" y="6210300"/>
          <p14:tracePt t="59463" x="9115425" y="6219825"/>
          <p14:tracePt t="59488" x="9115425" y="6229350"/>
          <p14:tracePt t="59502" x="9115425" y="6238875"/>
          <p14:tracePt t="59513" x="9115425" y="6248400"/>
          <p14:tracePt t="59525" x="9115425" y="6267450"/>
          <p14:tracePt t="59540" x="9134475" y="6276975"/>
          <p14:tracePt t="59554" x="9144000" y="6286500"/>
          <p14:tracePt t="59568" x="9153525" y="6296025"/>
          <p14:tracePt t="59584" x="9163050" y="6296025"/>
          <p14:tracePt t="59584" x="9172575" y="6296025"/>
          <p14:tracePt t="59605" x="9182100" y="6296025"/>
          <p14:tracePt t="59628" x="9191625" y="6296025"/>
          <p14:tracePt t="59642" x="9201150" y="6296025"/>
          <p14:tracePt t="59668" x="9210675" y="6296025"/>
          <p14:tracePt t="59680" x="9220200" y="6296025"/>
          <p14:tracePt t="59693" x="9229725" y="6296025"/>
          <p14:tracePt t="59706" x="9248775" y="6296025"/>
          <p14:tracePt t="59720" x="9258300" y="6296025"/>
          <p14:tracePt t="59734" x="9267825" y="6296025"/>
          <p14:tracePt t="59757" x="9277350" y="6296025"/>
          <p14:tracePt t="59770" x="9286875" y="6296025"/>
          <p14:tracePt t="59795" x="9296400" y="6296025"/>
          <p14:tracePt t="59833" x="9305925" y="6296025"/>
          <p14:tracePt t="59872" x="9315450" y="6296025"/>
          <p14:tracePt t="59884" x="9324975" y="6296025"/>
          <p14:tracePt t="59911" x="9344025" y="6296025"/>
          <p14:tracePt t="59936" x="9353550" y="6296025"/>
          <p14:tracePt t="59949" x="9363075" y="6296025"/>
          <p14:tracePt t="59961" x="9372600" y="6296025"/>
          <p14:tracePt t="59974" x="9382125" y="6296025"/>
          <p14:tracePt t="60000" x="9372600" y="6296025"/>
          <p14:tracePt t="60383" x="9353550" y="6296025"/>
          <p14:tracePt t="60396" x="9334500" y="6296025"/>
          <p14:tracePt t="60408" x="9305925" y="6296025"/>
          <p14:tracePt t="60422" x="9277350" y="6296025"/>
          <p14:tracePt t="60435" x="9248775" y="6286500"/>
          <p14:tracePt t="60450" x="9220200" y="6276975"/>
          <p14:tracePt t="60467" x="9182100" y="6257925"/>
          <p14:tracePt t="60485" x="9163050" y="6257925"/>
          <p14:tracePt t="60500" x="9153525" y="6257925"/>
          <p14:tracePt t="60517" x="9144000" y="6248400"/>
          <p14:tracePt t="60533" x="9134475" y="6238875"/>
          <p14:tracePt t="60551" x="9124950" y="6238875"/>
          <p14:tracePt t="60566" x="9115425" y="6238875"/>
          <p14:tracePt t="60601" x="9124950" y="6238875"/>
          <p14:tracePt t="60780" x="9134475" y="6238875"/>
          <p14:tracePt t="60793" x="9144000" y="6238875"/>
          <p14:tracePt t="60805" x="9163050" y="6238875"/>
          <p14:tracePt t="60820" x="9172575" y="6238875"/>
          <p14:tracePt t="60833" x="9191625" y="6238875"/>
          <p14:tracePt t="60851" x="9201150" y="6238875"/>
          <p14:tracePt t="60868" x="9229725" y="6238875"/>
          <p14:tracePt t="60883" x="9239250" y="6238875"/>
          <p14:tracePt t="60907" x="9248775" y="6238875"/>
          <p14:tracePt t="60920" x="9258300" y="6238875"/>
          <p14:tracePt t="60945" x="9267825" y="6238875"/>
          <p14:tracePt t="60983" x="9277350" y="6238875"/>
          <p14:tracePt t="61034" x="9286875" y="6238875"/>
          <p14:tracePt t="61073" x="9296400" y="6238875"/>
          <p14:tracePt t="61086" x="9305925" y="6238875"/>
          <p14:tracePt t="61112" x="9315450" y="6238875"/>
          <p14:tracePt t="61124" x="9324975" y="6238875"/>
          <p14:tracePt t="61137" x="9344025" y="6238875"/>
          <p14:tracePt t="61152" x="9353550" y="6238875"/>
          <p14:tracePt t="61166" x="9363075" y="6238875"/>
          <p14:tracePt t="61182" x="9372600" y="6238875"/>
          <p14:tracePt t="61182" x="9401175" y="6238875"/>
          <p14:tracePt t="61202" x="9429750" y="6238875"/>
          <p14:tracePt t="61216" x="9458325" y="6238875"/>
          <p14:tracePt t="61232" x="9525000" y="6238875"/>
          <p14:tracePt t="61249" x="9591675" y="6238875"/>
          <p14:tracePt t="61266" x="9620250" y="6238875"/>
          <p14:tracePt t="61282" x="9648825" y="6238875"/>
          <p14:tracePt t="61299" x="9715500" y="6200775"/>
          <p14:tracePt t="61317" x="9744075" y="6191250"/>
          <p14:tracePt t="61332" x="9772650" y="6181725"/>
          <p14:tracePt t="61349" x="9810750" y="6172200"/>
          <p14:tracePt t="61368" x="9820275" y="6172200"/>
          <p14:tracePt t="61382" x="9829800" y="6172200"/>
          <p14:tracePt t="61419" x="9829800" y="6162675"/>
          <p14:tracePt t="61470" x="9839325" y="6153150"/>
          <p14:tracePt t="61483" x="9848850" y="6153150"/>
          <p14:tracePt t="61763" x="9858375" y="6153150"/>
          <p14:tracePt t="61776" x="9867900" y="6153150"/>
          <p14:tracePt t="61790" x="9877425" y="6153150"/>
          <p14:tracePt t="61802" x="9886950" y="6153150"/>
          <p14:tracePt t="61815" x="9906000" y="6153150"/>
          <p14:tracePt t="61831" x="9934575" y="6153150"/>
          <p14:tracePt t="61850" x="10001250" y="6153150"/>
          <p14:tracePt t="61866" x="10029825" y="6153150"/>
          <p14:tracePt t="61881" x="10048875" y="6153150"/>
          <p14:tracePt t="61899" x="10058400" y="6162675"/>
          <p14:tracePt t="61917" x="10067925" y="6162675"/>
          <p14:tracePt t="61970" x="10058400" y="6162675"/>
          <p14:tracePt t="62710" x="10039350" y="6162675"/>
          <p14:tracePt t="62723" x="10010775" y="6162675"/>
          <p14:tracePt t="62734" x="9934575" y="6162675"/>
          <p14:tracePt t="62749" x="9801225" y="6162675"/>
          <p14:tracePt t="62764" x="9582150" y="6162675"/>
          <p14:tracePt t="62780" x="9420225" y="6153150"/>
          <p14:tracePt t="62780" x="9229725" y="6134100"/>
          <p14:tracePt t="62800" x="9096375" y="6105525"/>
          <p14:tracePt t="62813" x="8991600" y="6076950"/>
          <p14:tracePt t="62830" x="8915400" y="6057900"/>
          <p14:tracePt t="62847" x="8801100" y="6010275"/>
          <p14:tracePt t="62865" x="8763000" y="5991225"/>
          <p14:tracePt t="62880" x="8734425" y="5981700"/>
          <p14:tracePt t="62897" x="8705850" y="5962650"/>
          <p14:tracePt t="62915" x="8696325" y="5962650"/>
          <p14:tracePt t="62930" x="8696325" y="5953125"/>
          <p14:tracePt t="62947" x="8686800" y="5934075"/>
          <p14:tracePt t="62965" x="8677275" y="5934075"/>
          <p14:tracePt t="63284" x="8667750" y="5924550"/>
          <p14:tracePt t="63311" x="8620125" y="5915025"/>
          <p14:tracePt t="63323" x="8572500" y="5895975"/>
          <p14:tracePt t="63335" x="8458200" y="5829300"/>
          <p14:tracePt t="63350" x="8382000" y="5762625"/>
          <p14:tracePt t="63363" x="8334375" y="5724525"/>
          <p14:tracePt t="63380" x="8315325" y="5695950"/>
          <p14:tracePt t="63396" x="8286750" y="5667375"/>
          <p14:tracePt t="63415" x="8286750" y="5686425"/>
          <p14:tracePt t="63553" x="8296275" y="5753100"/>
          <p14:tracePt t="63566" x="8315325" y="5886450"/>
          <p14:tracePt t="63579" x="8343900" y="6000750"/>
          <p14:tracePt t="63592" x="8362950" y="6057900"/>
          <p14:tracePt t="63604" x="8382000" y="6086475"/>
          <p14:tracePt t="63618" x="8391525" y="6096000"/>
          <p14:tracePt t="63630" x="8401050" y="6096000"/>
          <p14:tracePt t="63681" x="8401050" y="6105525"/>
          <p14:tracePt t="63975" x="8420100" y="6115050"/>
          <p14:tracePt t="63989" x="8458200" y="6143625"/>
          <p14:tracePt t="64001" x="8515350" y="6191250"/>
          <p14:tracePt t="64014" x="8572500" y="6248400"/>
          <p14:tracePt t="64029" x="8620125" y="6305550"/>
          <p14:tracePt t="64046" x="8667750" y="6410325"/>
          <p14:tracePt t="64064" x="8667750" y="6419850"/>
          <p14:tracePt t="64080" x="8677275" y="6429375"/>
          <p14:tracePt t="64096" x="8686800" y="6429375"/>
          <p14:tracePt t="64372" x="8686800" y="6419850"/>
          <p14:tracePt t="64397" x="8696325" y="6410325"/>
          <p14:tracePt t="64409" x="8715375" y="6391275"/>
          <p14:tracePt t="64423" x="8753475" y="6362700"/>
          <p14:tracePt t="64435" x="8791575" y="6315075"/>
          <p14:tracePt t="64448" x="8829675" y="6276975"/>
          <p14:tracePt t="64463" x="8858250" y="6267450"/>
          <p14:tracePt t="64478" x="8867775" y="6248400"/>
          <p14:tracePt t="64495" x="8886825" y="6238875"/>
          <p14:tracePt t="64512" x="8896350" y="6229350"/>
          <p14:tracePt t="64529" x="8905875" y="6229350"/>
          <p14:tracePt t="64563" x="8896350" y="6229350"/>
          <p14:tracePt t="64769" x="8886825" y="6229350"/>
          <p14:tracePt t="64781" x="8877300" y="6229350"/>
          <p14:tracePt t="64806" x="8858250" y="6219825"/>
          <p14:tracePt t="64820" x="8829675" y="6219825"/>
          <p14:tracePt t="64832" x="8801100" y="6210300"/>
          <p14:tracePt t="64845" x="8772525" y="6210300"/>
          <p14:tracePt t="64861" x="8743950" y="6210300"/>
          <p14:tracePt t="64878" x="8705850" y="6191250"/>
          <p14:tracePt t="64897" x="8696325" y="6191250"/>
          <p14:tracePt t="64911" x="8686800" y="6191250"/>
          <p14:tracePt t="64934" x="8677275" y="6191250"/>
          <p14:tracePt t="65382" x="8648700" y="6162675"/>
          <p14:tracePt t="65394" x="8591550" y="6115050"/>
          <p14:tracePt t="65407" x="8458200" y="5981700"/>
          <p14:tracePt t="65419" x="8305800" y="5753100"/>
          <p14:tracePt t="65432" x="8210550" y="5572125"/>
          <p14:tracePt t="65446" x="8172450" y="5476875"/>
          <p14:tracePt t="65460" x="8153400" y="5353050"/>
          <p14:tracePt t="65477" x="8134350" y="5143500"/>
          <p14:tracePt t="65494" x="8134350" y="4791075"/>
          <p14:tracePt t="65511" x="8134350" y="4610100"/>
          <p14:tracePt t="65527" x="8134350" y="4505325"/>
          <p14:tracePt t="65544" x="8134350" y="4171950"/>
          <p14:tracePt t="65561" x="8143875" y="4057650"/>
          <p14:tracePt t="65577" x="8181975" y="3857625"/>
          <p14:tracePt t="65593" x="8248650" y="3714750"/>
          <p14:tracePt t="65613" x="8267700" y="3686175"/>
          <p14:tracePt t="65627" x="8286750" y="3676650"/>
          <p14:tracePt t="65643" x="8315325" y="3667125"/>
          <p14:tracePt t="65662" x="8362950" y="3657600"/>
          <p14:tracePt t="65676" x="8362950" y="3648075"/>
          <p14:tracePt t="65905" x="8362950" y="3609975"/>
          <p14:tracePt t="65919" x="8362950" y="3552825"/>
          <p14:tracePt t="65931" x="8362950" y="3429000"/>
          <p14:tracePt t="65944" x="8362950" y="3295650"/>
          <p14:tracePt t="65960" x="8362950" y="3143250"/>
          <p14:tracePt t="65977" x="8401050" y="3038475"/>
          <p14:tracePt t="65977" x="8429625" y="2962275"/>
          <p14:tracePt t="65995" x="8458200" y="2914650"/>
          <p14:tracePt t="66009" x="8486775" y="2867025"/>
          <p14:tracePt t="66027" x="8534400" y="2828925"/>
          <p14:tracePt t="66027" x="8582025" y="2800350"/>
          <p14:tracePt t="66045" x="8639175" y="2752725"/>
          <p14:tracePt t="66060" x="8686800" y="2724150"/>
          <p14:tracePt t="66076" x="8724900" y="2695575"/>
          <p14:tracePt t="66093" x="8763000" y="2676525"/>
          <p14:tracePt t="66110" x="8772525" y="2676525"/>
          <p14:tracePt t="66126" x="8782050" y="2676525"/>
          <p14:tracePt t="66149" x="8801100" y="2676525"/>
          <p14:tracePt t="66173" x="8820150" y="2676525"/>
          <p14:tracePt t="66187" x="8848725" y="2676525"/>
          <p14:tracePt t="66199" x="8867775" y="2676525"/>
          <p14:tracePt t="66213" x="8877300" y="2676525"/>
          <p14:tracePt t="66227" x="8896350" y="2676525"/>
          <p14:tracePt t="66243" x="8905875" y="2676525"/>
          <p14:tracePt t="66259" x="8924925" y="2676525"/>
          <p14:tracePt t="66277" x="8953500" y="2676525"/>
          <p14:tracePt t="66292" x="8972550" y="2657475"/>
          <p14:tracePt t="66309" x="9020175" y="2647950"/>
          <p14:tracePt t="66328" x="9039225" y="2647950"/>
          <p14:tracePt t="66342" x="9048750" y="2647950"/>
          <p14:tracePt t="66359" x="9067800" y="2647950"/>
          <p14:tracePt t="66377" x="9086850" y="2647950"/>
          <p14:tracePt t="66393" x="9096375" y="2647950"/>
          <p14:tracePt t="66417" x="9105900" y="2647950"/>
          <p14:tracePt t="66455" x="9115425" y="2647950"/>
          <p14:tracePt t="66507" x="9115425" y="2667000"/>
          <p14:tracePt t="66634" x="9115425" y="2914650"/>
          <p14:tracePt t="66647" x="9105900" y="4381500"/>
          <p14:tracePt t="66660" x="9105900" y="5181600"/>
          <p14:tracePt t="66673" x="9105900" y="5305425"/>
          <p14:tracePt t="66685" x="9105900" y="5495925"/>
          <p14:tracePt t="66698" x="9105900" y="5572125"/>
          <p14:tracePt t="66711" x="9105900" y="5619750"/>
          <p14:tracePt t="66726" x="9115425" y="5648325"/>
          <p14:tracePt t="66742" x="9124950" y="5667375"/>
          <p14:tracePt t="66759" x="9182100" y="5848350"/>
          <p14:tracePt t="66777" x="9229725" y="5953125"/>
          <p14:tracePt t="66792" x="9229725" y="5981700"/>
          <p14:tracePt t="67057" x="9220200" y="6038850"/>
          <p14:tracePt t="67070" x="9172575" y="6162675"/>
          <p14:tracePt t="67082" x="9144000" y="6238875"/>
          <p14:tracePt t="67094" x="9134475" y="6267450"/>
          <p14:tracePt t="67109" x="9124950" y="6276975"/>
          <p14:tracePt t="67125" x="9124950" y="6286500"/>
          <p14:tracePt t="67141" x="9105900" y="6286500"/>
          <p14:tracePt t="67159" x="9086850" y="6286500"/>
          <p14:tracePt t="67175" x="9039225" y="6286500"/>
          <p14:tracePt t="67192" x="8686800" y="6257925"/>
          <p14:tracePt t="67211" x="8572500" y="6219825"/>
          <p14:tracePt t="67226" x="8467725" y="6181725"/>
          <p14:tracePt t="67241" x="8391525" y="6153150"/>
          <p14:tracePt t="67258" x="8334375" y="6124575"/>
          <p14:tracePt t="67276" x="8315325" y="6124575"/>
          <p14:tracePt t="67291" x="8315325" y="6115050"/>
          <p14:tracePt t="67308" x="8305800" y="6115050"/>
          <p14:tracePt t="67338" x="8324850" y="6124575"/>
          <p14:tracePt t="67709" x="8353425" y="6124575"/>
          <p14:tracePt t="67722" x="8391525" y="6134100"/>
          <p14:tracePt t="67734" x="8410575" y="6134100"/>
          <p14:tracePt t="67748" x="8439150" y="6143625"/>
          <p14:tracePt t="67760" x="8448675" y="6143625"/>
          <p14:tracePt t="67787" x="8448675" y="6153150"/>
          <p14:tracePt t="67863" x="8458200" y="6153150"/>
          <p14:tracePt t="67875" x="8467725" y="6153150"/>
          <p14:tracePt t="67914" x="8467725" y="6162675"/>
          <p14:tracePt t="67939" x="8477250" y="6162675"/>
          <p14:tracePt t="67964" x="8486775" y="6162675"/>
          <p14:tracePt t="68003" x="8496300" y="6162675"/>
          <p14:tracePt t="68054" x="8505825" y="6162675"/>
          <p14:tracePt t="68336" x="8505825" y="6172200"/>
          <p14:tracePt t="68348" x="8524875" y="6172200"/>
          <p14:tracePt t="68374" x="8534400" y="6172200"/>
          <p14:tracePt t="68387" x="8543925" y="6181725"/>
          <p14:tracePt t="68400" x="8553450" y="6181725"/>
          <p14:tracePt t="68413" x="8562975" y="6181725"/>
          <p14:tracePt t="68425" x="8572500" y="6191250"/>
          <p14:tracePt t="68440" x="8582025" y="6191250"/>
          <p14:tracePt t="68502" x="8582025" y="6200775"/>
          <p14:tracePt t="68540" x="8601075" y="6200775"/>
          <p14:tracePt t="69307" x="8610600" y="6200775"/>
          <p14:tracePt t="69320" x="8648700" y="6200775"/>
          <p14:tracePt t="69333" x="8734425" y="6200775"/>
          <p14:tracePt t="69345" x="8801100" y="6219825"/>
          <p14:tracePt t="69359" x="8858250" y="6238875"/>
          <p14:tracePt t="69373" x="8905875" y="6267450"/>
          <p14:tracePt t="69389" x="8934450" y="6286500"/>
          <p14:tracePt t="69406" x="9048750" y="6324600"/>
          <p14:tracePt t="69424" x="9077325" y="6324600"/>
          <p14:tracePt t="69439" x="9105900" y="6334125"/>
          <p14:tracePt t="69455" x="9124950" y="6353175"/>
          <p14:tracePt t="69473" x="9153525" y="6353175"/>
          <p14:tracePt t="69490" x="9182100" y="6353175"/>
          <p14:tracePt t="69506" x="9201150" y="6362700"/>
          <p14:tracePt t="69523" x="9239250" y="6362700"/>
          <p14:tracePt t="69540" x="9248775" y="6362700"/>
          <p14:tracePt t="69555" x="9258300" y="6362700"/>
          <p14:tracePt t="69572" x="9277350" y="6362700"/>
          <p14:tracePt t="69590" x="9286875" y="6362700"/>
          <p14:tracePt t="69614" x="9296400" y="6362700"/>
          <p14:tracePt t="69627" x="9305925" y="6362700"/>
          <p14:tracePt t="69652" x="9315450" y="6362700"/>
          <p14:tracePt t="69691" x="9305925" y="6362700"/>
          <p14:tracePt t="69806" x="9286875" y="6362700"/>
          <p14:tracePt t="69819" x="9267825" y="6362700"/>
          <p14:tracePt t="69831" x="9248775" y="6362700"/>
          <p14:tracePt t="69844" x="9229725" y="6353175"/>
          <p14:tracePt t="69857" x="9220200" y="6353175"/>
          <p14:tracePt t="69872" x="9201150" y="6343650"/>
          <p14:tracePt t="69889" x="9191625" y="6343650"/>
          <p14:tracePt t="69905" x="9172575" y="6343650"/>
          <p14:tracePt t="69922" x="9163050" y="6343650"/>
          <p14:tracePt t="69946" x="9144000" y="6343650"/>
          <p14:tracePt t="69959" x="9124950" y="6343650"/>
          <p14:tracePt t="69973" x="9105900" y="6343650"/>
          <p14:tracePt t="69988" x="9096375" y="6343650"/>
          <p14:tracePt t="70005" x="9077325" y="6343650"/>
          <p14:tracePt t="70023" x="9067800" y="6343650"/>
          <p14:tracePt t="70039" x="9077325" y="6343650"/>
          <p14:tracePt t="70215" x="9086850" y="6343650"/>
          <p14:tracePt t="70241" x="9105900" y="6343650"/>
          <p14:tracePt t="70253" x="9115425" y="6343650"/>
          <p14:tracePt t="70279" x="9124950" y="6334125"/>
          <p14:tracePt t="70304" x="9134475" y="6315075"/>
          <p14:tracePt t="70331" x="9134475" y="6305550"/>
          <p14:tracePt t="70355" x="9144000" y="6286500"/>
          <p14:tracePt t="70368" x="9144000" y="6248400"/>
          <p14:tracePt t="70381" x="9153525" y="6210300"/>
          <p14:tracePt t="70394" x="9153525" y="6153150"/>
          <p14:tracePt t="70407" x="9153525" y="6115050"/>
          <p14:tracePt t="70421" x="9153525" y="6086475"/>
          <p14:tracePt t="70438" x="9153525" y="6067425"/>
          <p14:tracePt t="70455" x="9144000" y="6057900"/>
          <p14:tracePt t="70471" x="9144000" y="6048375"/>
          <p14:tracePt t="70496" x="9134475" y="6048375"/>
          <p14:tracePt t="70508" x="9134475" y="6057900"/>
          <p14:tracePt t="70663" x="9144000" y="6067425"/>
          <p14:tracePt t="70675" x="9153525" y="6067425"/>
          <p14:tracePt t="70688" x="9163050" y="6067425"/>
          <p14:tracePt t="70701" x="9172575" y="6086475"/>
          <p14:tracePt t="70713" x="9220200" y="6105525"/>
          <p14:tracePt t="70727" x="9286875" y="6124575"/>
          <p14:tracePt t="70739" x="9334500" y="6124575"/>
          <p14:tracePt t="70754" x="9382125" y="6143625"/>
          <p14:tracePt t="70770" x="9420225" y="6143625"/>
          <p14:tracePt t="70787" x="9505950" y="6143625"/>
          <p14:tracePt t="70804" x="9534525" y="6143625"/>
          <p14:tracePt t="70821" x="9544050" y="6143625"/>
          <p14:tracePt t="70837" x="9563100" y="6143625"/>
          <p14:tracePt t="70856" x="9572625" y="6143625"/>
          <p14:tracePt t="70982" x="9582150" y="6162675"/>
          <p14:tracePt t="71008" x="9582150" y="6172200"/>
          <p14:tracePt t="71021" x="9591675" y="6181725"/>
          <p14:tracePt t="71033" x="9591675" y="6191250"/>
          <p14:tracePt t="71046" x="9591675" y="6200775"/>
          <p14:tracePt t="71071" x="9591675" y="6210300"/>
          <p14:tracePt t="71084" x="9591675" y="6219825"/>
          <p14:tracePt t="71109" x="9591675" y="6229350"/>
          <p14:tracePt t="71174" x="9582150" y="6229350"/>
          <p14:tracePt t="71225" x="9572625" y="6238875"/>
          <p14:tracePt t="71238" x="9544050" y="6248400"/>
          <p14:tracePt t="71250" x="9505950" y="6267450"/>
          <p14:tracePt t="71263" x="9486900" y="6267450"/>
          <p14:tracePt t="71276" x="9477375" y="6276975"/>
          <p14:tracePt t="71301" x="9467850" y="6276975"/>
          <p14:tracePt t="71327" x="9458325" y="6276975"/>
          <p14:tracePt t="71442" x="9448800" y="6276975"/>
          <p14:tracePt t="72556" x="9420225" y="6276975"/>
          <p14:tracePt t="73373" x="9382125" y="6276975"/>
          <p14:tracePt t="73385" x="9315450" y="6276975"/>
          <p14:tracePt t="73398" x="9182100" y="6238875"/>
          <p14:tracePt t="73412" x="9048750" y="6200775"/>
          <p14:tracePt t="73424" x="8982075" y="6162675"/>
          <p14:tracePt t="73436" x="8924925" y="6124575"/>
          <p14:tracePt t="73450" x="8877300" y="6096000"/>
          <p14:tracePt t="73467" x="8839200" y="6038850"/>
          <p14:tracePt t="73484" x="8772525" y="5857875"/>
          <p14:tracePt t="73501" x="8734425" y="5743575"/>
          <p14:tracePt t="73517" x="8715375" y="5619750"/>
          <p14:tracePt t="73533" x="8696325" y="5476875"/>
          <p14:tracePt t="73533" x="8686800" y="5381625"/>
          <p14:tracePt t="73553" x="8686800" y="5334000"/>
          <p14:tracePt t="73567" x="8686800" y="5305425"/>
          <p14:tracePt t="73583" x="8686800" y="5295900"/>
          <p14:tracePt t="73794" x="8686800" y="5276850"/>
          <p14:tracePt t="73807" x="8677275" y="5219700"/>
          <p14:tracePt t="73820" x="8648700" y="5019675"/>
          <p14:tracePt t="73834" x="8620125" y="4543425"/>
          <p14:tracePt t="73851" x="8582025" y="4229100"/>
          <p14:tracePt t="73866" x="8582025" y="3657600"/>
          <p14:tracePt t="73885" x="8591550" y="3209925"/>
          <p14:tracePt t="73900" x="8648700" y="2981325"/>
          <p14:tracePt t="73916" x="8839200" y="2486025"/>
          <p14:tracePt t="73933" x="9248775" y="1628775"/>
          <p14:tracePt t="73951" x="9534525" y="1171575"/>
          <p14:tracePt t="73966" x="9686925" y="1133475"/>
          <p14:tracePt t="73983" x="9791700" y="1095375"/>
          <p14:tracePt t="74000" x="9782175" y="1095375"/>
          <p14:tracePt t="74203" x="9763125" y="1095375"/>
          <p14:tracePt t="74216" x="9744075" y="1114425"/>
          <p14:tracePt t="74229" x="9734550" y="1133475"/>
          <p14:tracePt t="74243" x="9696450" y="1162050"/>
          <p14:tracePt t="74255" x="9648825" y="1200150"/>
          <p14:tracePt t="74267" x="9591675" y="1285875"/>
          <p14:tracePt t="74282" x="9496425" y="1495425"/>
          <p14:tracePt t="74299" x="9410700" y="1733550"/>
          <p14:tracePt t="74316" x="9353550" y="1933575"/>
          <p14:tracePt t="74334" x="9353550" y="1962150"/>
          <p14:tracePt t="74350" x="9344025" y="1971675"/>
          <p14:tracePt t="74366" x="9344025" y="1981200"/>
          <p14:tracePt t="74382" x="9344025" y="1990725"/>
          <p14:tracePt t="74536" x="9344025" y="2000250"/>
          <p14:tracePt t="74549" x="9344025" y="2028825"/>
          <p14:tracePt t="74562" x="9344025" y="2066925"/>
          <p14:tracePt t="74574" x="9344025" y="2105025"/>
          <p14:tracePt t="74588" x="9344025" y="2181225"/>
          <p14:tracePt t="74601" x="9344025" y="2209800"/>
          <p14:tracePt t="74615" x="9344025" y="2219325"/>
          <p14:tracePt t="74632" x="9344025" y="2228850"/>
          <p14:tracePt t="74652" x="9334500" y="2228850"/>
          <p14:tracePt t="74753" x="9334500" y="2219325"/>
          <p14:tracePt t="74780" x="9324975" y="2200275"/>
          <p14:tracePt t="74792" x="9315450" y="2190750"/>
          <p14:tracePt t="74804" x="9315450" y="2181225"/>
          <p14:tracePt t="74818" x="9296400" y="2162175"/>
          <p14:tracePt t="74832" x="9296400" y="2133600"/>
          <p14:tracePt t="74849" x="9286875" y="2095500"/>
          <p14:tracePt t="74865" x="9258300" y="2038350"/>
          <p14:tracePt t="74882" x="9248775" y="2000250"/>
          <p14:tracePt t="74898" x="9239250" y="1962150"/>
          <p14:tracePt t="74915" x="9229725" y="1933575"/>
          <p14:tracePt t="74934" x="9229725" y="1924050"/>
          <p14:tracePt t="74948" x="9229725" y="1914525"/>
          <p14:tracePt t="74983" x="9229725" y="1905000"/>
          <p14:tracePt t="75112" x="9229725" y="1895475"/>
          <p14:tracePt t="75151" x="9229725" y="1885950"/>
          <p14:tracePt t="75202" x="9229725" y="1895475"/>
          <p14:tracePt t="75380" x="9229725" y="1905000"/>
          <p14:tracePt t="75393" x="9229725" y="1914525"/>
          <p14:tracePt t="75405" x="9239250" y="1933575"/>
          <p14:tracePt t="75420" x="9248775" y="1933575"/>
          <p14:tracePt t="75433" x="9258300" y="1952625"/>
          <p14:tracePt t="75448" x="9258300" y="1971675"/>
          <p14:tracePt t="75464" x="9277350" y="2000250"/>
          <p14:tracePt t="75483" x="9286875" y="2019300"/>
          <p14:tracePt t="75498" x="9286875" y="2028825"/>
          <p14:tracePt t="75514" x="9286875" y="2057400"/>
          <p14:tracePt t="75531" x="9286875" y="2085975"/>
          <p14:tracePt t="75548" x="9286875" y="2105025"/>
          <p14:tracePt t="75564" x="9286875" y="2114550"/>
          <p14:tracePt t="75581" x="9286875" y="2143125"/>
          <p14:tracePt t="75598" x="9277350" y="2181225"/>
          <p14:tracePt t="75614" x="9267825" y="2219325"/>
          <p14:tracePt t="75631" x="9239250" y="2305050"/>
          <p14:tracePt t="75650" x="9239250" y="2324100"/>
          <p14:tracePt t="75665" x="9239250" y="2333625"/>
          <p14:tracePt t="75681" x="9239250" y="2343150"/>
          <p14:tracePt t="75697" x="9239250" y="2352675"/>
          <p14:tracePt t="75715" x="9239250" y="2362200"/>
          <p14:tracePt t="75751" x="9239250" y="2352675"/>
          <p14:tracePt t="75942" x="9239250" y="2343150"/>
          <p14:tracePt t="75956" x="9239250" y="2333625"/>
          <p14:tracePt t="75969" x="9239250" y="2324100"/>
          <p14:tracePt t="75983" x="9239250" y="2314575"/>
          <p14:tracePt t="76008" x="9248775" y="2305050"/>
          <p14:tracePt t="76072" x="9258300" y="2295525"/>
          <p14:tracePt t="76084" x="9277350" y="2286000"/>
          <p14:tracePt t="76097" x="9296400" y="2276475"/>
          <p14:tracePt t="76110" x="9315450" y="2257425"/>
          <p14:tracePt t="76123" x="9344025" y="2247900"/>
          <p14:tracePt t="76134" x="9363075" y="2238375"/>
          <p14:tracePt t="76149" x="9382125" y="2228850"/>
          <p14:tracePt t="76164" x="9401175" y="2228850"/>
          <p14:tracePt t="76186" x="9410700" y="2219325"/>
          <p14:tracePt t="76212" x="9429750" y="2219325"/>
          <p14:tracePt t="76237" x="9439275" y="2219325"/>
          <p14:tracePt t="76263" x="9448800" y="2219325"/>
          <p14:tracePt t="76275" x="9458325" y="2209800"/>
          <p14:tracePt t="76302" x="9467850" y="2209800"/>
          <p14:tracePt t="76314" x="9477375" y="2209800"/>
          <p14:tracePt t="76340" x="9486900" y="2209800"/>
          <p14:tracePt t="76354" x="9496425" y="2209800"/>
          <p14:tracePt t="76364" x="9505950" y="2209800"/>
          <p14:tracePt t="76391" x="9515475" y="2209800"/>
          <p14:tracePt t="76416" x="9515475" y="2200275"/>
          <p14:tracePt t="77876" x="9515475" y="2190750"/>
          <p14:tracePt t="78182" x="9505950" y="2190750"/>
          <p14:tracePt t="78272" x="9496425" y="2190750"/>
          <p14:tracePt t="78539" x="9486900" y="2190750"/>
          <p14:tracePt t="79114" x="9477375" y="2190750"/>
          <p14:tracePt t="79154" x="9467850" y="2190750"/>
          <p14:tracePt t="79179" x="9448800" y="2200275"/>
          <p14:tracePt t="79192" x="9420225" y="2209800"/>
          <p14:tracePt t="79204" x="9363075" y="2228850"/>
          <p14:tracePt t="79217" x="9315450" y="2238375"/>
          <p14:tracePt t="79229" x="9277350" y="2266950"/>
          <p14:tracePt t="79243" x="9229725" y="2276475"/>
          <p14:tracePt t="79259" x="9210675" y="2295525"/>
          <p14:tracePt t="79277" x="9191625" y="2295525"/>
          <p14:tracePt t="79294" x="9182100" y="2295525"/>
          <p14:tracePt t="79309" x="9172575" y="2295525"/>
          <p14:tracePt t="80212" x="9191625" y="2266950"/>
          <p14:tracePt t="81008" x="9305925" y="2152650"/>
          <p14:tracePt t="81021" x="9677400" y="1857375"/>
          <p14:tracePt t="81034" x="10191750" y="1524000"/>
          <p14:tracePt t="81046" x="10525125" y="1304925"/>
          <p14:tracePt t="81060" x="10791825" y="1200150"/>
          <p14:tracePt t="81074" x="10906125" y="1143000"/>
          <p14:tracePt t="81090" x="10963275" y="1123950"/>
          <p14:tracePt t="81107" x="11020425" y="1114425"/>
          <p14:tracePt t="81124" x="11029950" y="1114425"/>
          <p14:tracePt t="81140" x="11029950" y="1152525"/>
          <p14:tracePt t="81239" x="11029950" y="1181100"/>
          <p14:tracePt t="81251" x="11029950" y="1219200"/>
          <p14:tracePt t="81264" x="11029950" y="1257300"/>
          <p14:tracePt t="81276" x="11029950" y="1285875"/>
          <p14:tracePt t="81291" x="11020425" y="1314450"/>
          <p14:tracePt t="81307" x="10991850" y="1352550"/>
          <p14:tracePt t="81324" x="10896600" y="1466850"/>
          <p14:tracePt t="81341" x="10810875" y="1562100"/>
          <p14:tracePt t="81357" x="10706100" y="1695450"/>
          <p14:tracePt t="81373" x="10534650" y="2009775"/>
          <p14:tracePt t="81393" x="10496550" y="2105025"/>
          <p14:tracePt t="81407" x="10477500" y="2181225"/>
          <p14:tracePt t="81423" x="10477500" y="2209800"/>
          <p14:tracePt t="81440" x="10477500" y="2247900"/>
          <p14:tracePt t="81457" x="10553700" y="2247900"/>
          <p14:tracePt t="81481" x="10810875" y="2219325"/>
          <p14:tracePt t="81494" x="10810875" y="2257425"/>
          <p14:tracePt t="81775" x="10820400" y="2333625"/>
          <p14:tracePt t="81790" x="10848975" y="2428875"/>
          <p14:tracePt t="81801" x="10896600" y="2514600"/>
          <p14:tracePt t="81814" x="10915650" y="2552700"/>
          <p14:tracePt t="81825" x="10934700" y="2571750"/>
          <p14:tracePt t="81839" x="10944225" y="2571750"/>
          <p14:tracePt t="81856" x="10953750" y="2571750"/>
          <p14:tracePt t="81873" x="10953750" y="2581275"/>
          <p14:tracePt t="81967" x="10953750" y="2590800"/>
          <p14:tracePt t="82017" x="10953750" y="2600325"/>
          <p14:tracePt t="82094" x="10934700" y="2609850"/>
          <p14:tracePt t="82120" x="10687050" y="2667000"/>
          <p14:tracePt t="82134" x="10363200" y="2714625"/>
          <p14:tracePt t="82146" x="10077450" y="2714625"/>
          <p14:tracePt t="82158" x="9896475" y="2714625"/>
          <p14:tracePt t="82173" x="9829800" y="2714625"/>
          <p14:tracePt t="82189" x="9782175" y="2705100"/>
          <p14:tracePt t="82206" x="9734550" y="2667000"/>
          <p14:tracePt t="82223" x="9725025" y="2657475"/>
          <p14:tracePt t="82239" x="9725025" y="2647950"/>
          <p14:tracePt t="82261" x="9715500" y="2647950"/>
          <p14:tracePt t="82312" x="9715500" y="2638425"/>
          <p14:tracePt t="82338" x="9725025" y="2628900"/>
          <p14:tracePt t="82453" x="9801225" y="2619375"/>
          <p14:tracePt t="82465" x="10001250" y="2600325"/>
          <p14:tracePt t="82479" x="10134600" y="2581275"/>
          <p14:tracePt t="82491" x="10220325" y="2562225"/>
          <p14:tracePt t="82506" x="10277475" y="2562225"/>
          <p14:tracePt t="82522" x="10334625" y="2562225"/>
          <p14:tracePt t="82539" x="10401300" y="2552700"/>
          <p14:tracePt t="82557" x="10410825" y="2552700"/>
          <p14:tracePt t="82572" x="10420350" y="2552700"/>
          <p14:tracePt t="82589" x="10429875" y="2552700"/>
          <p14:tracePt t="82671" x="10439400" y="2552700"/>
          <p14:tracePt t="82734" x="10458450" y="2562225"/>
          <p14:tracePt t="82760" x="10487025" y="2571750"/>
          <p14:tracePt t="82773" x="10515600" y="2590800"/>
          <p14:tracePt t="82785" x="10534650" y="2590800"/>
          <p14:tracePt t="82799" x="10544175" y="2590800"/>
          <p14:tracePt t="82811" x="10563225" y="2590800"/>
          <p14:tracePt t="82824" x="10563225" y="2600325"/>
          <p14:tracePt t="82839" x="10572750" y="2600325"/>
          <p14:tracePt t="82856" x="10572750" y="2609850"/>
          <p14:tracePt t="82874" x="10582275" y="2619375"/>
          <p14:tracePt t="82939" x="10582275" y="2609850"/>
          <p14:tracePt t="83822" x="10572750" y="2609850"/>
          <p14:tracePt t="83834" x="10572750" y="2600325"/>
          <p14:tracePt t="83847" x="10572750" y="2590800"/>
          <p14:tracePt t="83860" x="10563225" y="2590800"/>
          <p14:tracePt t="83873" x="10553700" y="2571750"/>
          <p14:tracePt t="83887" x="10553700" y="2562225"/>
          <p14:tracePt t="83904" x="10553700" y="2543175"/>
          <p14:tracePt t="83920" x="10534650" y="2447925"/>
          <p14:tracePt t="83937" x="10534650" y="2381250"/>
          <p14:tracePt t="83954" x="10534650" y="2324100"/>
          <p14:tracePt t="83970" x="10534650" y="2266950"/>
          <p14:tracePt t="83990" x="10534650" y="2238375"/>
          <p14:tracePt t="84003" x="10534650" y="2219325"/>
          <p14:tracePt t="84020" x="10534650" y="2181225"/>
          <p14:tracePt t="84039" x="10525125" y="2105025"/>
          <p14:tracePt t="84055" x="10525125" y="2076450"/>
          <p14:tracePt t="84070" x="10515600" y="2057400"/>
          <p14:tracePt t="84087" x="10506075" y="2019300"/>
          <p14:tracePt t="84104" x="10496550" y="2000250"/>
          <p14:tracePt t="84120" x="10487025" y="1971675"/>
          <p14:tracePt t="84137" x="10467975" y="1895475"/>
          <p14:tracePt t="84154" x="10458450" y="1876425"/>
          <p14:tracePt t="84170" x="10458450" y="1866900"/>
          <p14:tracePt t="84186" x="10458450" y="1857375"/>
          <p14:tracePt t="84205" x="10458450" y="1847850"/>
          <p14:tracePt t="87726" x="10439400" y="1838325"/>
          <p14:tracePt t="88091" x="10363200" y="1781175"/>
          <p14:tracePt t="88104" x="9906000" y="1609725"/>
          <p14:tracePt t="88118" x="8658225" y="1362075"/>
          <p14:tracePt t="88130" x="8181975" y="1343025"/>
          <p14:tracePt t="88141" x="7800975" y="1343025"/>
          <p14:tracePt t="88154" x="7334250" y="1352550"/>
          <p14:tracePt t="88169" x="7172325" y="1400175"/>
          <p14:tracePt t="88181" x="6962775" y="1476375"/>
          <p14:tracePt t="88198" x="6838950" y="1524000"/>
          <p14:tracePt t="88215" x="6715125" y="1619250"/>
          <p14:tracePt t="88233" x="6619875" y="1743075"/>
          <p14:tracePt t="88248" x="6448425" y="2000250"/>
          <p14:tracePt t="88265" x="6191250" y="2657475"/>
          <p14:tracePt t="88283" x="6162675" y="2876550"/>
          <p14:tracePt t="88298" x="6162675" y="3067050"/>
          <p14:tracePt t="88315" x="6162675" y="3152775"/>
          <p14:tracePt t="88331" x="6162675" y="3181350"/>
          <p14:tracePt t="88349" x="6057900" y="3105150"/>
          <p14:tracePt t="88564" x="5457825" y="2828925"/>
          <p14:tracePt t="88576" x="4581525" y="2609850"/>
          <p14:tracePt t="88589" x="3962400" y="2571750"/>
          <p14:tracePt t="88603" x="3314700" y="2571750"/>
          <p14:tracePt t="88616" x="2905125" y="2571750"/>
          <p14:tracePt t="88631" x="2495550" y="2571750"/>
          <p14:tracePt t="88648" x="2247900" y="2581275"/>
          <p14:tracePt t="88648" x="2085975" y="2600325"/>
          <p14:tracePt t="88668" x="1981200" y="2609850"/>
          <p14:tracePt t="88681" x="1914525" y="2609850"/>
          <p14:tracePt t="88698" x="1876425" y="2609850"/>
          <p14:tracePt t="88714" x="1847850" y="2609850"/>
          <p14:tracePt t="88731" x="1838325" y="2619375"/>
          <p14:tracePt t="88768" x="1838325" y="2628900"/>
          <p14:tracePt t="88820" x="1838325" y="2638425"/>
          <p14:tracePt t="88833" x="1819275" y="2647950"/>
          <p14:tracePt t="88844" x="1809750" y="2686050"/>
          <p14:tracePt t="88858" x="1762125" y="2781300"/>
          <p14:tracePt t="88871" x="1714500" y="2886075"/>
          <p14:tracePt t="88884" x="1666875" y="2981325"/>
          <p14:tracePt t="88898" x="1647825" y="3067050"/>
          <p14:tracePt t="88914" x="1638300" y="3105150"/>
          <p14:tracePt t="88931" x="1628775" y="3143250"/>
          <p14:tracePt t="88950" x="1628775" y="3162300"/>
          <p14:tracePt t="88964" x="1628775" y="3181350"/>
          <p14:tracePt t="88980" x="1628775" y="3219450"/>
          <p14:tracePt t="89000" x="1638300" y="3248025"/>
          <p14:tracePt t="89014" x="1666875" y="3257550"/>
          <p14:tracePt t="89031" x="1733550" y="3257550"/>
          <p14:tracePt t="89049" x="1771650" y="3248025"/>
          <p14:tracePt t="89064" x="1790700" y="3209925"/>
          <p14:tracePt t="89080" x="1800225" y="3190875"/>
          <p14:tracePt t="89097" x="1809750" y="3171825"/>
          <p14:tracePt t="89114" x="1809750" y="3162300"/>
          <p14:tracePt t="89130" x="1819275" y="3152775"/>
          <p14:tracePt t="89164" x="1828800" y="3152775"/>
          <p14:tracePt t="89178" x="1885950" y="3133725"/>
          <p14:tracePt t="89191" x="2057400" y="3095625"/>
          <p14:tracePt t="89203" x="2295525" y="3067050"/>
          <p14:tracePt t="89216" x="2571750" y="3038475"/>
          <p14:tracePt t="89230" x="2800350" y="3038475"/>
          <p14:tracePt t="89247" x="2962275" y="3038475"/>
          <p14:tracePt t="89263" x="3390900" y="3048000"/>
          <p14:tracePt t="89281" x="3629025" y="3124200"/>
          <p14:tracePt t="89297" x="3819525" y="3152775"/>
          <p14:tracePt t="89313" x="4019550" y="3171825"/>
          <p14:tracePt t="89331" x="4105275" y="3171825"/>
          <p14:tracePt t="89347" x="4171950" y="3171825"/>
          <p14:tracePt t="89364" x="4276725" y="3124200"/>
          <p14:tracePt t="89383" x="4324350" y="3105150"/>
          <p14:tracePt t="89397" x="4371975" y="3076575"/>
          <p14:tracePt t="89414" x="4410075" y="3067050"/>
          <p14:tracePt t="89431" x="4457700" y="3038475"/>
          <p14:tracePt t="89447" x="4476750" y="3028950"/>
          <p14:tracePt t="89463" x="4486275" y="3009900"/>
          <p14:tracePt t="89480" x="4505325" y="2990850"/>
          <p14:tracePt t="89497" x="4505325" y="2971800"/>
          <p14:tracePt t="89513" x="4505325" y="2933700"/>
          <p14:tracePt t="89530" x="4438650" y="2790825"/>
          <p14:tracePt t="89549" x="4352925" y="2733675"/>
          <p14:tracePt t="89563" x="4248150" y="2676525"/>
          <p14:tracePt t="89580" x="4114800" y="2638425"/>
          <p14:tracePt t="89580" x="3886200" y="2581275"/>
          <p14:tracePt t="89600" x="3638550" y="2552700"/>
          <p14:tracePt t="89614" x="3343275" y="2505075"/>
          <p14:tracePt t="89630" x="3219450" y="2505075"/>
          <p14:tracePt t="89646" x="3000375" y="2505075"/>
          <p14:tracePt t="89664" x="2886075" y="2505075"/>
          <p14:tracePt t="89680" x="2809875" y="2524125"/>
          <p14:tracePt t="89696" x="2543175" y="2590800"/>
          <p14:tracePt t="89714" x="2457450" y="2619375"/>
          <p14:tracePt t="89729" x="2371725" y="2647950"/>
          <p14:tracePt t="89746" x="2190750" y="2733675"/>
          <p14:tracePt t="89764" x="2124075" y="2762250"/>
          <p14:tracePt t="89779" x="2076450" y="2790825"/>
          <p14:tracePt t="89796" x="2057400" y="2809875"/>
          <p14:tracePt t="89813" x="2019300" y="2838450"/>
          <p14:tracePt t="89830" x="2000250" y="2857500"/>
          <p14:tracePt t="89846" x="1990725" y="2876550"/>
          <p14:tracePt t="89863" x="1971675" y="2933700"/>
          <p14:tracePt t="89881" x="1971675" y="2952750"/>
          <p14:tracePt t="89896" x="1971675" y="2971800"/>
          <p14:tracePt t="89913" x="1971675" y="3019425"/>
          <p14:tracePt t="89932" x="1971675" y="3038475"/>
          <p14:tracePt t="89946" x="2000250" y="3067050"/>
          <p14:tracePt t="89963" x="2066925" y="3114675"/>
          <p14:tracePt t="89979" x="2266950" y="3209925"/>
          <p14:tracePt t="89997" x="2381250" y="3267075"/>
          <p14:tracePt t="90012" x="2552700" y="3314700"/>
          <p14:tracePt t="90029" x="2857500" y="3343275"/>
          <p14:tracePt t="90047" x="2962275" y="3343275"/>
          <p14:tracePt t="90063" x="3076575" y="3343275"/>
          <p14:tracePt t="90079" x="3190875" y="3343275"/>
          <p14:tracePt t="90099" x="3248025" y="3343275"/>
          <p14:tracePt t="90112" x="3324225" y="3333750"/>
          <p14:tracePt t="90129" x="3467100" y="3305175"/>
          <p14:tracePt t="90148" x="3495675" y="3305175"/>
          <p14:tracePt t="90163" x="3514725" y="3295650"/>
          <p14:tracePt t="90179" x="3533775" y="3286125"/>
          <p14:tracePt t="90196" x="3543300" y="3286125"/>
          <p14:tracePt t="91111" x="3524250" y="3286125"/>
          <p14:tracePt t="91542" x="3505200" y="3286125"/>
          <p14:tracePt t="91554" x="3467100" y="3276600"/>
          <p14:tracePt t="91567" x="3400425" y="3267075"/>
          <p14:tracePt t="91581" x="3295650" y="3248025"/>
          <p14:tracePt t="91594" x="3143250" y="3219450"/>
          <p14:tracePt t="91610" x="3009900" y="3200400"/>
          <p14:tracePt t="91627" x="2838450" y="3171825"/>
          <p14:tracePt t="91645" x="2762250" y="3152775"/>
          <p14:tracePt t="91660" x="2686050" y="3152775"/>
          <p14:tracePt t="91677" x="2600325" y="3143250"/>
          <p14:tracePt t="91696" x="2562225" y="3143250"/>
          <p14:tracePt t="91711" x="2505075" y="3143250"/>
          <p14:tracePt t="91727" x="2447925" y="3143250"/>
          <p14:tracePt t="91744" x="2381250" y="3143250"/>
          <p14:tracePt t="91761" x="2371725" y="3143250"/>
          <p14:tracePt t="91777" x="2362200" y="3143250"/>
          <p14:tracePt t="91794" x="2352675" y="3143250"/>
          <p14:tracePt t="91810" x="2343150" y="3143250"/>
          <p14:tracePt t="91827" x="2333625" y="3143250"/>
          <p14:tracePt t="91850" x="2324100" y="3143250"/>
          <p14:tracePt t="91900" x="2295525" y="3143250"/>
          <p14:tracePt t="91913" x="2238375" y="3143250"/>
          <p14:tracePt t="91924" x="2152650" y="3162300"/>
          <p14:tracePt t="91938" x="1990725" y="3181350"/>
          <p14:tracePt t="91951" x="1828800" y="3200400"/>
          <p14:tracePt t="91964" x="1752600" y="3200400"/>
          <p14:tracePt t="91977" x="1695450" y="3200400"/>
          <p14:tracePt t="91993" x="1666875" y="3200400"/>
          <p14:tracePt t="92010" x="1619250" y="3181350"/>
          <p14:tracePt t="92028" x="1600200" y="3171825"/>
          <p14:tracePt t="92044" x="1590675" y="3152775"/>
          <p14:tracePt t="92061" x="1581150" y="3143250"/>
          <p14:tracePt t="92079" x="1581150" y="3133725"/>
          <p14:tracePt t="92093" x="1571625" y="3133725"/>
          <p14:tracePt t="92130" x="1571625" y="3124200"/>
          <p14:tracePt t="92154" x="1571625" y="3114675"/>
          <p14:tracePt t="92398" x="1590675" y="3114675"/>
          <p14:tracePt t="92807" x="1609725" y="3114675"/>
          <p14:tracePt t="92833" x="1628775" y="3124200"/>
          <p14:tracePt t="92845" x="1685925" y="3143250"/>
          <p14:tracePt t="92859" x="1762125" y="3162300"/>
          <p14:tracePt t="92870" x="1838325" y="3181350"/>
          <p14:tracePt t="92884" x="1895475" y="3200400"/>
          <p14:tracePt t="92897" x="1933575" y="3200400"/>
          <p14:tracePt t="92910" x="1990725" y="3219450"/>
          <p14:tracePt t="92925" x="2066925" y="3228975"/>
          <p14:tracePt t="92942" x="2143125" y="3238500"/>
          <p14:tracePt t="92942" x="2200275" y="3248025"/>
          <p14:tracePt t="92961" x="2238375" y="3248025"/>
          <p14:tracePt t="92976" x="2276475" y="3257550"/>
          <p14:tracePt t="92992" x="2314575" y="3267075"/>
          <p14:tracePt t="93009" x="2400300" y="3286125"/>
          <p14:tracePt t="93026" x="2428875" y="3286125"/>
          <p14:tracePt t="93042" x="2457450" y="3295650"/>
          <p14:tracePt t="93059" x="2476500" y="3295650"/>
          <p14:tracePt t="93076" x="2495550" y="3295650"/>
          <p14:tracePt t="93092" x="2505075" y="3295650"/>
          <p14:tracePt t="93114" x="2514600" y="3295650"/>
          <p14:tracePt t="93153" x="2533650" y="3295650"/>
          <p14:tracePt t="93178" x="2543175" y="3295650"/>
          <p14:tracePt t="93191" x="2562225" y="3295650"/>
          <p14:tracePt t="93203" x="2590800" y="3305175"/>
          <p14:tracePt t="93217" x="2609850" y="3305175"/>
          <p14:tracePt t="93229" x="2628900" y="3305175"/>
          <p14:tracePt t="93243" x="2638425" y="3305175"/>
          <p14:tracePt t="93258" x="2647950" y="3305175"/>
          <p14:tracePt t="93275" x="2657475" y="3305175"/>
          <p14:tracePt t="93293" x="2667000" y="3305175"/>
          <p14:tracePt t="93308" x="2676525" y="3305175"/>
          <p14:tracePt t="93358" x="2667000" y="3305175"/>
          <p14:tracePt t="93561" x="2647950" y="3305175"/>
          <p14:tracePt t="93588" x="2638425" y="3305175"/>
          <p14:tracePt t="93613" x="2619375" y="3305175"/>
          <p14:tracePt t="93627" x="2609850" y="3295650"/>
          <p14:tracePt t="93651" x="2600325" y="3295650"/>
          <p14:tracePt t="93677" x="2590800" y="3295650"/>
          <p14:tracePt t="93703" x="2581275" y="3295650"/>
          <p14:tracePt t="93741" x="2571750" y="3295650"/>
          <p14:tracePt t="93766" x="2571750" y="3286125"/>
          <p14:tracePt t="93792" x="2562225" y="3286125"/>
          <p14:tracePt t="93805" x="2552700" y="3286125"/>
          <p14:tracePt t="93818" x="2543175" y="3286125"/>
          <p14:tracePt t="93843" x="2533650" y="3286125"/>
          <p14:tracePt t="93856" x="2524125" y="3286125"/>
          <p14:tracePt t="93869" x="2505075" y="3286125"/>
          <p14:tracePt t="93882" x="2486025" y="3276600"/>
          <p14:tracePt t="93894" x="2457450" y="3276600"/>
          <p14:tracePt t="93908" x="2438400" y="3276600"/>
          <p14:tracePt t="93924" x="2419350" y="3276600"/>
          <p14:tracePt t="93941" x="2390775" y="3267075"/>
          <p14:tracePt t="93959" x="2371725" y="3267075"/>
          <p14:tracePt t="93974" x="2362200" y="3267075"/>
          <p14:tracePt t="93991" x="2352675" y="3267075"/>
          <p14:tracePt t="93991" x="2343150" y="3267075"/>
          <p14:tracePt t="94010" x="2333625" y="3267075"/>
          <p14:tracePt t="94034" x="2324100" y="3267075"/>
          <p14:tracePt t="94303" x="2314575" y="3267075"/>
          <p14:tracePt t="94316" x="2286000" y="3267075"/>
          <p14:tracePt t="94329" x="2257425" y="3257550"/>
          <p14:tracePt t="94343" x="2200275" y="3248025"/>
          <p14:tracePt t="94357" x="2133600" y="3228975"/>
          <p14:tracePt t="94374" x="2028825" y="3219450"/>
          <p14:tracePt t="94390" x="1905000" y="3209925"/>
          <p14:tracePt t="94407" x="1857375" y="3200400"/>
          <p14:tracePt t="94424" x="1838325" y="3190875"/>
          <p14:tracePt t="94440" x="1809750" y="3190875"/>
          <p14:tracePt t="94459" x="1800225" y="3181350"/>
          <p14:tracePt t="94474" x="1790700" y="3181350"/>
          <p14:tracePt t="94490" x="1781175" y="3162300"/>
          <p14:tracePt t="94510" x="1771650" y="3162300"/>
          <p14:tracePt t="94524" x="1762125" y="3162300"/>
          <p14:tracePt t="94546" x="1752600" y="3162300"/>
          <p14:tracePt t="94558" x="1743075" y="3162300"/>
          <p14:tracePt t="94598" x="1733550" y="3162300"/>
          <p14:tracePt t="94623" x="1724025" y="3162300"/>
          <p14:tracePt t="94649" x="1714500" y="3162300"/>
          <p14:tracePt t="94662" x="1704975" y="3162300"/>
          <p14:tracePt t="94674" x="1685925" y="3162300"/>
          <p14:tracePt t="94687" x="1666875" y="3152775"/>
          <p14:tracePt t="94713" x="1657350" y="3152775"/>
          <p14:tracePt t="94738" x="1647825" y="3152775"/>
          <p14:tracePt t="94751" x="1638300" y="3143250"/>
          <p14:tracePt t="94776" x="1638300" y="3133725"/>
          <p14:tracePt t="94955" x="1647825" y="3133725"/>
          <p14:tracePt t="95364" x="1657350" y="3133725"/>
          <p14:tracePt t="95493" x="1666875" y="3133725"/>
          <p14:tracePt t="95594" x="1666875" y="3143250"/>
          <p14:tracePt t="95852" x="1666875" y="3152775"/>
          <p14:tracePt t="95914" x="1666875" y="3162300"/>
          <p14:tracePt t="95927" x="1676400" y="3171825"/>
          <p14:tracePt t="95940" x="1676400" y="3190875"/>
          <p14:tracePt t="95952" x="1685925" y="3209925"/>
          <p14:tracePt t="95965" x="1695450" y="3219450"/>
          <p14:tracePt t="95978" x="1695450" y="3228975"/>
          <p14:tracePt t="95991" x="1695450" y="3238500"/>
          <p14:tracePt t="96016" x="1695450" y="3248025"/>
          <p14:tracePt t="96388" x="1685925" y="3276600"/>
          <p14:tracePt t="96400" x="1619250" y="3362325"/>
          <p14:tracePt t="96413" x="1590675" y="3400425"/>
          <p14:tracePt t="96425" x="1571625" y="3419475"/>
          <p14:tracePt t="96439" x="1562100" y="3429000"/>
          <p14:tracePt t="96455" x="1552575" y="3429000"/>
          <p14:tracePt t="96471" x="1543050" y="3438525"/>
          <p14:tracePt t="96471" x="1524000" y="3457575"/>
          <p14:tracePt t="96491" x="1514475" y="3476625"/>
          <p14:tracePt t="96504" x="1485900" y="3505200"/>
          <p14:tracePt t="96521" x="1457325" y="3552825"/>
          <p14:tracePt t="96538" x="1409700" y="3676650"/>
          <p14:tracePt t="96555" x="1390650" y="3724275"/>
          <p14:tracePt t="96571" x="1381125" y="3771900"/>
          <p14:tracePt t="96588" x="1362075" y="3895725"/>
          <p14:tracePt t="96605" x="1362075" y="3924300"/>
          <p14:tracePt t="96621" x="1362075" y="3943350"/>
          <p14:tracePt t="96637" x="1362075" y="3971925"/>
          <p14:tracePt t="96656" x="1352550" y="3971925"/>
          <p14:tracePt t="96887" x="1343025" y="3990975"/>
          <p14:tracePt t="96898" x="1314450" y="4029075"/>
          <p14:tracePt t="96912" x="1257300" y="4124325"/>
          <p14:tracePt t="96924" x="1190625" y="4257675"/>
          <p14:tracePt t="96938" x="1133475" y="4352925"/>
          <p14:tracePt t="96954" x="1114425" y="4410075"/>
          <p14:tracePt t="96970" x="1095375" y="4457700"/>
          <p14:tracePt t="96990" x="1085850" y="4476750"/>
          <p14:tracePt t="97004" x="1085850" y="4486275"/>
          <p14:tracePt t="97026" x="1085850" y="4495800"/>
          <p14:tracePt t="97154" x="1085850" y="4514850"/>
          <p14:tracePt t="97168" x="1066800" y="4552950"/>
          <p14:tracePt t="97180" x="1019175" y="4648200"/>
          <p14:tracePt t="97193" x="923925" y="4876800"/>
          <p14:tracePt t="97205" x="838200" y="5067300"/>
          <p14:tracePt t="97220" x="800100" y="5143500"/>
          <p14:tracePt t="97237" x="771525" y="5210175"/>
          <p14:tracePt t="97254" x="685800" y="5381625"/>
          <p14:tracePt t="97271" x="657225" y="5476875"/>
          <p14:tracePt t="97287" x="619125" y="5553075"/>
          <p14:tracePt t="97304" x="590550" y="5648325"/>
          <p14:tracePt t="97321" x="581025" y="5676900"/>
          <p14:tracePt t="97337" x="581025" y="5686425"/>
          <p14:tracePt t="97354" x="581025" y="5695950"/>
          <p14:tracePt t="97371" x="609600" y="5695950"/>
          <p14:tracePt t="97538" x="666750" y="5695950"/>
          <p14:tracePt t="97551" x="733425" y="5705475"/>
          <p14:tracePt t="97563" x="790575" y="5705475"/>
          <p14:tracePt t="97576" x="847725" y="5715000"/>
          <p14:tracePt t="97589" x="876300" y="5715000"/>
          <p14:tracePt t="97603" x="885825" y="5715000"/>
          <p14:tracePt t="97619" x="895350" y="5715000"/>
          <p14:tracePt t="97636" x="904875" y="5715000"/>
          <p14:tracePt t="97653" x="914400" y="5715000"/>
          <p14:tracePt t="97669" x="914400" y="5724525"/>
          <p14:tracePt t="97692" x="914400" y="5734050"/>
          <p14:tracePt t="97743" x="914400" y="5753100"/>
          <p14:tracePt t="97755" x="914400" y="5781675"/>
          <p14:tracePt t="97769" x="876300" y="5838825"/>
          <p14:tracePt t="97780" x="857250" y="5857875"/>
          <p14:tracePt t="97794" x="847725" y="5867400"/>
          <p14:tracePt t="97806" x="838200" y="5876925"/>
          <p14:tracePt t="97820" x="828675" y="5895975"/>
          <p14:tracePt t="97836" x="828675" y="5905500"/>
          <p14:tracePt t="97854" x="819150" y="5905500"/>
          <p14:tracePt t="97870" x="819150" y="5934075"/>
          <p14:tracePt t="98164" x="819150" y="5981700"/>
          <p14:tracePt t="98177" x="819150" y="6067425"/>
          <p14:tracePt t="98190" x="819150" y="6181725"/>
          <p14:tracePt t="98203" x="819150" y="6286500"/>
          <p14:tracePt t="98219" x="819150" y="6324600"/>
          <p14:tracePt t="98235" x="828675" y="6372225"/>
          <p14:tracePt t="98254" x="828675" y="6381750"/>
          <p14:tracePt t="98269" x="838200" y="6391275"/>
          <p14:tracePt t="98286" x="847725" y="6391275"/>
          <p14:tracePt t="98303" x="866775" y="6391275"/>
          <p14:tracePt t="98319" x="876300" y="6391275"/>
          <p14:tracePt t="98336" x="895350" y="6391275"/>
          <p14:tracePt t="98352" x="904875" y="6391275"/>
          <p14:tracePt t="98369" x="914400" y="6391275"/>
          <p14:tracePt t="98385" x="923925" y="6391275"/>
          <p14:tracePt t="98402" x="923925" y="6372225"/>
          <p14:tracePt t="98483" x="962025" y="6286500"/>
          <p14:tracePt t="98496" x="1047750" y="5972175"/>
          <p14:tracePt t="98509" x="1276350" y="5248275"/>
          <p14:tracePt t="98521" x="1419225" y="4562475"/>
          <p14:tracePt t="98536" x="1495425" y="4276725"/>
          <p14:tracePt t="98552" x="1609725" y="3819525"/>
          <p14:tracePt t="98569" x="1657350" y="3562350"/>
          <p14:tracePt t="98586" x="1657350" y="3486150"/>
          <p14:tracePt t="98602" x="1657350" y="3448050"/>
          <p14:tracePt t="98618" x="1657350" y="3400425"/>
          <p14:tracePt t="98638" x="1666875" y="3371850"/>
          <p14:tracePt t="98651" x="1666875" y="3343275"/>
          <p14:tracePt t="98668" x="1676400" y="3305175"/>
          <p14:tracePt t="98685" x="1685925" y="3248025"/>
          <p14:tracePt t="98702" x="1685925" y="3238500"/>
          <p14:tracePt t="98718" x="1685925" y="3228975"/>
          <p14:tracePt t="98735" x="1685925" y="3219450"/>
          <p14:tracePt t="99071" x="1685925" y="3209925"/>
          <p14:tracePt t="99097" x="1685925" y="3200400"/>
          <p14:tracePt t="99110" x="1685925" y="3190875"/>
          <p14:tracePt t="99122" x="1685925" y="3181350"/>
          <p14:tracePt t="99162" x="1704975" y="3181350"/>
          <p14:tracePt t="99212" x="1762125" y="3181350"/>
          <p14:tracePt t="99224" x="1914525" y="3181350"/>
          <p14:tracePt t="99238" x="2133600" y="3171825"/>
          <p14:tracePt t="99251" x="2295525" y="3162300"/>
          <p14:tracePt t="99267" x="2371725" y="3162300"/>
          <p14:tracePt t="99284" x="2447925" y="3152775"/>
          <p14:tracePt t="99303" x="2486025" y="3152775"/>
          <p14:tracePt t="99317" x="2543175" y="3143250"/>
          <p14:tracePt t="99334" x="2609850" y="3143250"/>
          <p14:tracePt t="99334" x="2638425" y="3143250"/>
          <p14:tracePt t="99355" x="2667000" y="3143250"/>
          <p14:tracePt t="99367" x="2686050" y="3143250"/>
          <p14:tracePt t="99384" x="2714625" y="3143250"/>
          <p14:tracePt t="99401" x="2762250" y="3143250"/>
          <p14:tracePt t="99418" x="2800350" y="3143250"/>
          <p14:tracePt t="99434" x="2819400" y="3143250"/>
          <p14:tracePt t="99451" x="2847975" y="3143250"/>
          <p14:tracePt t="99469" x="2800350" y="3124200"/>
          <p14:tracePt t="99877" x="2667000" y="3095625"/>
          <p14:tracePt t="99889" x="2257425" y="3000375"/>
          <p14:tracePt t="99903" x="1847850" y="2914650"/>
          <p14:tracePt t="99915" x="1724025" y="2905125"/>
          <p14:tracePt t="99928" x="1657350" y="2895600"/>
          <p14:tracePt t="99941" x="1609725" y="2895600"/>
          <p14:tracePt t="99954" x="1581150" y="2895600"/>
          <p14:tracePt t="99967" x="1552575" y="2886075"/>
          <p14:tracePt t="99983" x="1533525" y="2886075"/>
          <p14:tracePt t="100000" x="1514475" y="2886075"/>
          <p14:tracePt t="100017" x="1504950" y="2886075"/>
          <p14:tracePt t="100033" x="1495425" y="2886075"/>
          <p14:tracePt t="100055" x="1485900" y="2886075"/>
          <p14:tracePt t="100080" x="1476375" y="2895600"/>
          <p14:tracePt t="100093" x="1476375" y="2905125"/>
          <p14:tracePt t="100107" x="1466850" y="2905125"/>
          <p14:tracePt t="100119" x="1466850" y="2914650"/>
          <p14:tracePt t="100158" x="1466850" y="2924175"/>
          <p14:tracePt t="100350" x="1466850" y="2933700"/>
          <p14:tracePt t="100401" x="1466850" y="2943225"/>
          <p14:tracePt t="100414" x="1476375" y="2952750"/>
          <p14:tracePt t="100427" x="1495425" y="2981325"/>
          <p14:tracePt t="100441" x="1514475" y="3000375"/>
          <p14:tracePt t="100452" x="1533525" y="3028950"/>
          <p14:tracePt t="100466" x="1562100" y="3057525"/>
          <p14:tracePt t="100483" x="1571625" y="3067050"/>
          <p14:tracePt t="100499" x="1609725" y="3095625"/>
          <p14:tracePt t="100518" x="1638300" y="3105150"/>
          <p14:tracePt t="100533" x="1743075" y="3114675"/>
          <p14:tracePt t="100549" x="1990725" y="3114675"/>
          <p14:tracePt t="100569" x="2276475" y="3114675"/>
          <p14:tracePt t="100582" x="2409825" y="3114675"/>
          <p14:tracePt t="100599" x="2571750" y="3076575"/>
          <p14:tracePt t="100616" x="2895600" y="3028950"/>
          <p14:tracePt t="100633" x="3057525" y="3019425"/>
          <p14:tracePt t="100649" x="3190875" y="3019425"/>
          <p14:tracePt t="100666" x="3333750" y="3009900"/>
          <p14:tracePt t="100683" x="3381375" y="3009900"/>
          <p14:tracePt t="100699" x="3409950" y="3009900"/>
          <p14:tracePt t="100716" x="3429000" y="3009900"/>
          <p14:tracePt t="100734" x="3438525" y="3009900"/>
          <p14:tracePt t="100759" x="3409950" y="3009900"/>
          <p14:tracePt t="101092" x="3333750" y="3009900"/>
          <p14:tracePt t="101104" x="3000375" y="3095625"/>
          <p14:tracePt t="101117" x="2714625" y="3171825"/>
          <p14:tracePt t="101130" x="2628900" y="3200400"/>
          <p14:tracePt t="101143" x="2543175" y="3209925"/>
          <p14:tracePt t="101154" x="2466975" y="3248025"/>
          <p14:tracePt t="101169" x="2400300" y="3257550"/>
          <p14:tracePt t="101183" x="2352675" y="3257550"/>
          <p14:tracePt t="101198" x="2314575" y="3276600"/>
          <p14:tracePt t="101215" x="2209800" y="3276600"/>
          <p14:tracePt t="101233" x="2162175" y="3276600"/>
          <p14:tracePt t="101248" x="2105025" y="3276600"/>
          <p14:tracePt t="101265" x="1990725" y="3276600"/>
          <p14:tracePt t="101284" x="1905000" y="3276600"/>
          <p14:tracePt t="101298" x="1828800" y="3276600"/>
          <p14:tracePt t="101315" x="1771650" y="3276600"/>
          <p14:tracePt t="101331" x="1666875" y="3248025"/>
          <p14:tracePt t="101349" x="1619250" y="3238500"/>
          <p14:tracePt t="101365" x="1581150" y="3228975"/>
          <p14:tracePt t="101382" x="1533525" y="3219450"/>
          <p14:tracePt t="101399" x="1504950" y="3219450"/>
          <p14:tracePt t="101415" x="1485900" y="3209925"/>
          <p14:tracePt t="101431" x="1466850" y="3209925"/>
          <p14:tracePt t="101450" x="1447800" y="3209925"/>
          <p14:tracePt t="101465" x="1438275" y="3209925"/>
          <p14:tracePt t="101487" x="1438275" y="3200400"/>
          <p14:tracePt t="101666" x="1438275" y="3190875"/>
          <p14:tracePt t="101820" x="1438275" y="3181350"/>
          <p14:tracePt t="101858" x="1447800" y="3181350"/>
          <p14:tracePt t="101896" x="1457325" y="3181350"/>
          <p14:tracePt t="101910" x="1476375" y="3171825"/>
          <p14:tracePt t="101922" x="1504950" y="3171825"/>
          <p14:tracePt t="101934" x="1543050" y="3162300"/>
          <p14:tracePt t="101949" x="1590675" y="3152775"/>
          <p14:tracePt t="101964" x="1619250" y="3152775"/>
          <p14:tracePt t="101981" x="1647825" y="3152775"/>
          <p14:tracePt t="101999" x="1657350" y="3152775"/>
          <p14:tracePt t="102014" x="1666875" y="3152775"/>
          <p14:tracePt t="102050" x="1676400" y="3152775"/>
          <p14:tracePt t="102268" x="1685925" y="3152775"/>
          <p14:tracePt t="102280" x="1724025" y="3152775"/>
          <p14:tracePt t="102294" x="1800225" y="3152775"/>
          <p14:tracePt t="102306" x="1876425" y="3152775"/>
          <p14:tracePt t="102320" x="1943100" y="3152775"/>
          <p14:tracePt t="102332" x="1981200" y="3152775"/>
          <p14:tracePt t="102347" x="2028825" y="3152775"/>
          <p14:tracePt t="102364" x="2105025" y="3152775"/>
          <p14:tracePt t="102380" x="2228850" y="3152775"/>
          <p14:tracePt t="102398" x="2276475" y="3152775"/>
          <p14:tracePt t="102414" x="2324100" y="3152775"/>
          <p14:tracePt t="102430" x="2476500" y="3152775"/>
          <p14:tracePt t="102448" x="2533650" y="3152775"/>
          <p14:tracePt t="102463" x="2571750" y="3152775"/>
          <p14:tracePt t="102480" x="2733675" y="3152775"/>
          <p14:tracePt t="102499" x="2800350" y="3152775"/>
          <p14:tracePt t="102513" x="2838450" y="3152775"/>
          <p14:tracePt t="102530" x="2857500" y="3152775"/>
          <p14:tracePt t="102548" x="2895600" y="3152775"/>
          <p14:tracePt t="102564" x="2905125" y="3152775"/>
          <p14:tracePt t="102580" x="2914650" y="3152775"/>
          <p14:tracePt t="102597" x="2924175" y="3152775"/>
          <p14:tracePt t="102613" x="2914650" y="3152775"/>
          <p14:tracePt t="102882" x="2905125" y="3152775"/>
          <p14:tracePt t="102893" x="2838450" y="3162300"/>
          <p14:tracePt t="102907" x="2638425" y="3286125"/>
          <p14:tracePt t="102921" x="2381250" y="3467100"/>
          <p14:tracePt t="102933" x="2286000" y="3524250"/>
          <p14:tracePt t="102946" x="2228850" y="3571875"/>
          <p14:tracePt t="102963" x="2181225" y="3600450"/>
          <p14:tracePt t="102979" x="2085975" y="3657600"/>
          <p14:tracePt t="102997" x="2057400" y="3676650"/>
          <p14:tracePt t="103013" x="2028825" y="3676650"/>
          <p14:tracePt t="103030" x="1971675" y="3705225"/>
          <p14:tracePt t="103049" x="1943100" y="3705225"/>
          <p14:tracePt t="103062" x="1924050" y="3724275"/>
          <p14:tracePt t="103079" x="1905000" y="3733800"/>
          <p14:tracePt t="103096" x="1876425" y="3733800"/>
          <p14:tracePt t="103113" x="1866900" y="3733800"/>
          <p14:tracePt t="103129" x="1857375" y="3743325"/>
          <p14:tracePt t="103146" x="1847850" y="3743325"/>
          <p14:tracePt t="103163" x="1838325" y="3752850"/>
          <p14:tracePt t="103179" x="1800225" y="3762375"/>
          <p14:tracePt t="103196" x="1714500" y="3829050"/>
          <p14:tracePt t="103215" x="1647825" y="3867150"/>
          <p14:tracePt t="103230" x="1600200" y="3905250"/>
          <p14:tracePt t="103246" x="1581150" y="3914775"/>
          <p14:tracePt t="103246" x="1562100" y="3924300"/>
          <p14:tracePt t="103264" x="1562100" y="3933825"/>
          <p14:tracePt t="103279" x="1552575" y="3933825"/>
          <p14:tracePt t="103296" x="1581150" y="3933825"/>
          <p14:tracePt t="103584" x="1619250" y="3933825"/>
          <p14:tracePt t="103597" x="1695450" y="3933825"/>
          <p14:tracePt t="103610" x="1828800" y="3933825"/>
          <p14:tracePt t="103623" x="1914525" y="3933825"/>
          <p14:tracePt t="103635" x="1952625" y="3933825"/>
          <p14:tracePt t="103648" x="1971675" y="3933825"/>
          <p14:tracePt t="103662" x="1981200" y="3933825"/>
          <p14:tracePt t="103679" x="1990725" y="3933825"/>
          <p14:tracePt t="103695" x="2000250" y="3933825"/>
          <p14:tracePt t="103712" x="2009775" y="3933825"/>
          <p14:tracePt t="103738" x="2019300" y="3933825"/>
          <p14:tracePt t="103763" x="2028825" y="3933825"/>
          <p14:tracePt t="103776" x="2038350" y="3933825"/>
          <p14:tracePt t="103788" x="2057400" y="3933825"/>
          <p14:tracePt t="103802" x="2085975" y="3933825"/>
          <p14:tracePt t="103814" x="2114550" y="3933825"/>
          <p14:tracePt t="103828" x="2152650" y="3933825"/>
          <p14:tracePt t="103846" x="2181225" y="3943350"/>
          <p14:tracePt t="103862" x="2219325" y="3952875"/>
          <p14:tracePt t="103880" x="2238375" y="3962400"/>
          <p14:tracePt t="103895" x="2257425" y="3962400"/>
          <p14:tracePt t="103912" x="2295525" y="3962400"/>
          <p14:tracePt t="103931" x="2314575" y="3962400"/>
          <p14:tracePt t="103945" x="2343150" y="3962400"/>
          <p14:tracePt t="103962" x="2371725" y="3971925"/>
          <p14:tracePt t="103962" x="2390775" y="3971925"/>
          <p14:tracePt t="103981" x="2409825" y="3971925"/>
          <p14:tracePt t="103995" x="2428875" y="3981450"/>
          <p14:tracePt t="104012" x="2447925" y="3981450"/>
          <p14:tracePt t="104028" x="2495550" y="3981450"/>
          <p14:tracePt t="104046" x="2524125" y="3981450"/>
          <p14:tracePt t="104061" x="2552700" y="3981450"/>
          <p14:tracePt t="104078" x="2581275" y="3990975"/>
          <p14:tracePt t="104096" x="2590800" y="3990975"/>
          <p14:tracePt t="104111" x="2600325" y="3990975"/>
          <p14:tracePt t="104128" x="2609850" y="3990975"/>
          <p14:tracePt t="104147" x="2619375" y="3990975"/>
          <p14:tracePt t="104161" x="2628900" y="3990975"/>
          <p14:tracePt t="104184" x="2638425" y="3990975"/>
          <p14:tracePt t="104594" x="2695575" y="3990975"/>
          <p14:tracePt t="104607" x="2857500" y="3962400"/>
          <p14:tracePt t="104620" x="3076575" y="3933825"/>
          <p14:tracePt t="104633" x="3267075" y="3924300"/>
          <p14:tracePt t="104645" x="3352800" y="3924300"/>
          <p14:tracePt t="104661" x="3409950" y="3924300"/>
          <p14:tracePt t="104677" x="3562350" y="3924300"/>
          <p14:tracePt t="104696" x="3648075" y="3924300"/>
          <p14:tracePt t="104711" x="3686175" y="3924300"/>
          <p14:tracePt t="104727" x="3714750" y="3924300"/>
          <p14:tracePt t="104744" x="3752850" y="3924300"/>
          <p14:tracePt t="104762" x="3762375" y="3924300"/>
          <p14:tracePt t="104786" x="3790950" y="3924300"/>
          <p14:tracePt t="104798" x="3829050" y="3924300"/>
          <p14:tracePt t="104812" x="3867150" y="3924300"/>
          <p14:tracePt t="104827" x="3895725" y="3924300"/>
          <p14:tracePt t="104844" x="3924300" y="3924300"/>
          <p14:tracePt t="104863" x="3933825" y="3924300"/>
          <p14:tracePt t="104877" x="3952875" y="3924300"/>
          <p14:tracePt t="104894" x="3962400" y="3924300"/>
          <p14:tracePt t="104911" x="4010025" y="3924300"/>
          <p14:tracePt t="104927" x="4048125" y="3924300"/>
          <p14:tracePt t="104944" x="4076700" y="3933825"/>
          <p14:tracePt t="104960" x="4114800" y="3933825"/>
          <p14:tracePt t="104979" x="4133850" y="3933825"/>
          <p14:tracePt t="104994" x="4143375" y="3933825"/>
          <p14:tracePt t="105010" x="4152900" y="3933825"/>
          <p14:tracePt t="105028" x="4162425" y="3933825"/>
          <p14:tracePt t="105044" x="4171950" y="3933825"/>
          <p14:tracePt t="105060" x="4181475" y="3933825"/>
          <p14:tracePt t="105078" x="4219575" y="3933825"/>
          <p14:tracePt t="105094" x="4248150" y="3933825"/>
          <p14:tracePt t="105110" x="4276725" y="3933825"/>
          <p14:tracePt t="105127" x="4286250" y="3933825"/>
          <p14:tracePt t="105361" x="4324350" y="3933825"/>
          <p14:tracePt t="105373" x="4448175" y="3905250"/>
          <p14:tracePt t="105386" x="4610100" y="3867150"/>
          <p14:tracePt t="105399" x="4743450" y="3848100"/>
          <p14:tracePt t="105413" x="4895850" y="3829050"/>
          <p14:tracePt t="105426" x="5029200" y="3819525"/>
          <p14:tracePt t="105443" x="5086350" y="3819525"/>
          <p14:tracePt t="105460" x="5257800" y="3819525"/>
          <p14:tracePt t="105477" x="5334000" y="3819525"/>
          <p14:tracePt t="105493" x="5372100" y="3819525"/>
          <p14:tracePt t="105510" x="5410200" y="3819525"/>
          <p14:tracePt t="105527" x="5419725" y="3819525"/>
          <p14:tracePt t="105543" x="5438775" y="3819525"/>
          <p14:tracePt t="105559" x="5495925" y="3819525"/>
          <p14:tracePt t="105579" x="5534025" y="3819525"/>
          <p14:tracePt t="105593" x="5572125" y="3829050"/>
          <p14:tracePt t="105609" x="5600700" y="3838575"/>
          <p14:tracePt t="105626" x="5638800" y="3848100"/>
          <p14:tracePt t="105643" x="5657850" y="3848100"/>
          <p14:tracePt t="105667" x="5657850" y="3838575"/>
          <p14:tracePt t="105986" x="5657850" y="3810000"/>
          <p14:tracePt t="106000" x="5657850" y="3762375"/>
          <p14:tracePt t="106011" x="5657850" y="3695700"/>
          <p14:tracePt t="106026" x="5667375" y="3638550"/>
          <p14:tracePt t="106042" x="5667375" y="3609975"/>
          <p14:tracePt t="106059" x="5667375" y="3600450"/>
          <p14:tracePt t="106076" x="5667375" y="3590925"/>
          <p14:tracePt t="106102" x="5676900" y="3581400"/>
          <p14:tracePt t="106153" x="5686425" y="3581400"/>
          <p14:tracePt t="106178" x="5715000" y="3581400"/>
          <p14:tracePt t="106191" x="5772150" y="3571875"/>
          <p14:tracePt t="106203" x="5819775" y="3571875"/>
          <p14:tracePt t="106215" x="5867400" y="3571875"/>
          <p14:tracePt t="106229" x="5915025" y="3571875"/>
          <p14:tracePt t="106243" x="5943600" y="3571875"/>
          <p14:tracePt t="106259" x="5962650" y="3571875"/>
          <p14:tracePt t="106275" x="6000750" y="3571875"/>
          <p14:tracePt t="106294" x="6019800" y="3571875"/>
          <p14:tracePt t="106308" x="6029325" y="3571875"/>
          <p14:tracePt t="106325" x="6057900" y="3571875"/>
          <p14:tracePt t="106343" x="6076950" y="3571875"/>
          <p14:tracePt t="106360" x="6086475" y="3571875"/>
          <p14:tracePt t="106375" x="6096000" y="3571875"/>
          <p14:tracePt t="106392" x="6105525" y="3571875"/>
          <p14:tracePt t="106421" x="6105525" y="3581400"/>
          <p14:tracePt t="106447" x="6105525" y="3590925"/>
          <p14:tracePt t="106498" x="6105525" y="3619500"/>
          <p14:tracePt t="106513" x="6076950" y="3714750"/>
          <p14:tracePt t="106523" x="6048375" y="3781425"/>
          <p14:tracePt t="106535" x="6019800" y="3829050"/>
          <p14:tracePt t="106548" x="6000750" y="3857625"/>
          <p14:tracePt t="106562" x="5991225" y="3876675"/>
          <p14:tracePt t="106575" x="5991225" y="3886200"/>
          <p14:tracePt t="106592" x="5991225" y="3895725"/>
          <p14:tracePt t="106608" x="5981700" y="3895725"/>
          <p14:tracePt t="106638" x="5981700" y="3905250"/>
          <p14:tracePt t="106664" x="5981700" y="3924300"/>
          <p14:tracePt t="106677" x="5972175" y="3962400"/>
          <p14:tracePt t="106690" x="5972175" y="3981450"/>
          <p14:tracePt t="106702" x="5962650" y="4000500"/>
          <p14:tracePt t="106715" x="5962650" y="4010025"/>
          <p14:tracePt t="106741" x="5962650" y="4019550"/>
          <p14:tracePt t="106766" x="5953125" y="4019550"/>
          <p14:tracePt t="106779" x="5943600" y="4029075"/>
          <p14:tracePt t="106793" x="5943600" y="4038600"/>
          <p14:tracePt t="106804" x="5915025" y="4057650"/>
          <p14:tracePt t="106817" x="5905500" y="4076700"/>
          <p14:tracePt t="106830" x="5895975" y="4076700"/>
          <p14:tracePt t="106843" x="5895975" y="4086225"/>
          <p14:tracePt t="106858" x="5886450" y="4095750"/>
          <p14:tracePt t="106875" x="5905500" y="4095750"/>
          <p14:tracePt t="107047" x="5962650" y="4095750"/>
          <p14:tracePt t="107060" x="6029325" y="4095750"/>
          <p14:tracePt t="107073" x="6096000" y="4095750"/>
          <p14:tracePt t="107086" x="6115050" y="4095750"/>
          <p14:tracePt t="107099" x="6143625" y="4086225"/>
          <p14:tracePt t="107111" x="6153150" y="4086225"/>
          <p14:tracePt t="107125" x="6162675" y="4086225"/>
          <p14:tracePt t="107141" x="6172200" y="4086225"/>
          <p14:tracePt t="107158" x="6181725" y="4086225"/>
          <p14:tracePt t="107367" x="6191250" y="4086225"/>
          <p14:tracePt t="107405" x="6181725" y="4086225"/>
          <p14:tracePt t="107636" x="6162675" y="4086225"/>
          <p14:tracePt t="107649" x="5962650" y="4086225"/>
          <p14:tracePt t="107662" x="5010150" y="4086225"/>
          <p14:tracePt t="107674" x="4448175" y="4086225"/>
          <p14:tracePt t="107690" x="4086225" y="4086225"/>
          <p14:tracePt t="107707" x="3114675" y="4143375"/>
          <p14:tracePt t="107725" x="2657475" y="4219575"/>
          <p14:tracePt t="107740" x="2238375" y="4257675"/>
          <p14:tracePt t="107757" x="1838325" y="4305300"/>
          <p14:tracePt t="107773" x="1076325" y="4362450"/>
          <p14:tracePt t="107791" x="923925" y="4362450"/>
          <p14:tracePt t="107807" x="819150" y="4362450"/>
          <p14:tracePt t="107824" x="714375" y="4371975"/>
          <p14:tracePt t="107841" x="685800" y="4371975"/>
          <p14:tracePt t="107857" x="657225" y="4371975"/>
          <p14:tracePt t="107873" x="638175" y="4371975"/>
          <p14:tracePt t="107893" x="638175" y="4391025"/>
          <p14:tracePt t="108288" x="638175" y="4438650"/>
          <p14:tracePt t="108300" x="638175" y="4543425"/>
          <p14:tracePt t="108313" x="638175" y="4638675"/>
          <p14:tracePt t="108325" x="638175" y="4762500"/>
          <p14:tracePt t="108339" x="647700" y="4810125"/>
          <p14:tracePt t="108356" x="657225" y="4838700"/>
          <p14:tracePt t="108373" x="676275" y="4857750"/>
          <p14:tracePt t="108390" x="685800" y="4867275"/>
          <p14:tracePt t="108406" x="704850" y="4876800"/>
          <p14:tracePt t="108423" x="733425" y="4876800"/>
          <p14:tracePt t="108442" x="742950" y="4886325"/>
          <p14:tracePt t="108467" x="742950" y="4876800"/>
          <p14:tracePt t="108735" x="742950" y="4857750"/>
          <p14:tracePt t="108773" x="733425" y="4857750"/>
          <p14:tracePt t="108785" x="723900" y="4848225"/>
          <p14:tracePt t="108811" x="723900" y="4838700"/>
          <p14:tracePt t="108837" x="714375" y="4838700"/>
          <p14:tracePt t="108851" x="714375" y="4829175"/>
          <p14:tracePt t="108875" x="714375" y="4819650"/>
          <p14:tracePt t="108901" x="714375" y="4810125"/>
          <p14:tracePt t="108952" x="723900" y="4800600"/>
          <p14:tracePt t="108978" x="790575" y="4781550"/>
          <p14:tracePt t="108991" x="904875" y="4752975"/>
          <p14:tracePt t="109003" x="1104900" y="4695825"/>
          <p14:tracePt t="109016" x="1209675" y="4676775"/>
          <p14:tracePt t="109028" x="1276350" y="4667250"/>
          <p14:tracePt t="109042" x="1295400" y="4667250"/>
          <p14:tracePt t="109056" x="1304925" y="4667250"/>
          <p14:tracePt t="109072" x="1323975" y="4657725"/>
          <p14:tracePt t="109088" x="1333500" y="4657725"/>
          <p14:tracePt t="109132" x="1333500" y="4648200"/>
          <p14:tracePt t="109758" x="1333500" y="4629150"/>
          <p14:tracePt t="109771" x="1352550" y="4524375"/>
          <p14:tracePt t="109783" x="1428750" y="4276725"/>
          <p14:tracePt t="109796" x="1657350" y="3848100"/>
          <p14:tracePt t="109810" x="1790700" y="3648075"/>
          <p14:tracePt t="109822" x="1847850" y="3562350"/>
          <p14:tracePt t="109837" x="1924050" y="3514725"/>
          <p14:tracePt t="109855" x="1981200" y="3467100"/>
          <p14:tracePt t="109855" x="2076450" y="3400425"/>
          <p14:tracePt t="109873" x="2190750" y="3333750"/>
          <p14:tracePt t="109887" x="2266950" y="3286125"/>
          <p14:tracePt t="109904" x="2343150" y="3228975"/>
          <p14:tracePt t="109921" x="2495550" y="3152775"/>
          <p14:tracePt t="109938" x="2524125" y="3133725"/>
          <p14:tracePt t="109954" x="2552700" y="3124200"/>
          <p14:tracePt t="109971" x="2571750" y="3105150"/>
          <p14:tracePt t="109988" x="2581275" y="3105150"/>
          <p14:tracePt t="110013" x="2590800" y="3105150"/>
          <p14:tracePt t="110039" x="2600325" y="3105150"/>
          <p14:tracePt t="110051" x="2609850" y="3105150"/>
          <p14:tracePt t="110077" x="2619375" y="3105150"/>
          <p14:tracePt t="110103" x="2647950" y="3105150"/>
          <p14:tracePt t="110115" x="2686050" y="3105150"/>
          <p14:tracePt t="110128" x="2743200" y="3105150"/>
          <p14:tracePt t="110141" x="2781300" y="3086100"/>
          <p14:tracePt t="110155" x="2809875" y="3076575"/>
          <p14:tracePt t="110170" x="2847975" y="3076575"/>
          <p14:tracePt t="110187" x="2952750" y="3057525"/>
          <p14:tracePt t="110205" x="3000375" y="3048000"/>
          <p14:tracePt t="110220" x="3038475" y="3038475"/>
          <p14:tracePt t="110237" x="3057525" y="3038475"/>
          <p14:tracePt t="110237" x="3076575" y="3038475"/>
          <p14:tracePt t="110256" x="3095625" y="3038475"/>
          <p14:tracePt t="110270" x="3114675" y="3038475"/>
          <p14:tracePt t="110294" x="3133725" y="3038475"/>
          <p14:tracePt t="110307" x="3162300" y="3038475"/>
          <p14:tracePt t="110321" x="3181350" y="3038475"/>
          <p14:tracePt t="110337" x="3200400" y="3038475"/>
          <p14:tracePt t="110354" x="3228975" y="3038475"/>
          <p14:tracePt t="110373" x="3238500" y="3038475"/>
          <p14:tracePt t="110387" x="3248025" y="3038475"/>
          <p14:tracePt t="110403" x="3257550" y="3038475"/>
          <p14:tracePt t="110423" x="3248025" y="3038475"/>
          <p14:tracePt t="110806" x="3238500" y="3038475"/>
          <p14:tracePt t="110871" x="3228975" y="3038475"/>
          <p14:tracePt t="110909" x="3219450" y="3038475"/>
          <p14:tracePt t="110946" x="3209925" y="3038475"/>
          <p14:tracePt t="110998" x="3200400" y="3038475"/>
          <p14:tracePt t="111292" x="3181350" y="3048000"/>
          <p14:tracePt t="111318" x="3152775" y="3076575"/>
          <p14:tracePt t="111330" x="3067050" y="3162300"/>
          <p14:tracePt t="111343" x="2895600" y="3352800"/>
          <p14:tracePt t="111355" x="2733675" y="3524250"/>
          <p14:tracePt t="111370" x="2676525" y="3590925"/>
          <p14:tracePt t="111386" x="2619375" y="3676650"/>
          <p14:tracePt t="111402" x="2400300" y="3924300"/>
          <p14:tracePt t="111421" x="2295525" y="4086225"/>
          <p14:tracePt t="111436" x="2219325" y="4257675"/>
          <p14:tracePt t="111452" x="2124075" y="4429125"/>
          <p14:tracePt t="111472" x="2124075" y="4438650"/>
          <p14:tracePt t="111739" x="2124075" y="4448175"/>
          <p14:tracePt t="111764" x="2124075" y="4457700"/>
          <p14:tracePt t="111777" x="2124075" y="4467225"/>
          <p14:tracePt t="111803" x="2124075" y="4476750"/>
          <p14:tracePt t="111815" x="2143125" y="4486275"/>
          <p14:tracePt t="111828" x="2181225" y="4514850"/>
          <p14:tracePt t="111841" x="2305050" y="4543425"/>
          <p14:tracePt t="111855" x="2400300" y="4572000"/>
          <p14:tracePt t="111870" x="2476500" y="4600575"/>
          <p14:tracePt t="111885" x="2514600" y="4619625"/>
          <p14:tracePt t="111901" x="2571750" y="4638675"/>
          <p14:tracePt t="111919" x="2590800" y="4638675"/>
          <p14:tracePt t="111935" x="2600325" y="4648200"/>
          <p14:tracePt t="111951" x="2609850" y="4648200"/>
          <p14:tracePt t="111970" x="2619375" y="4648200"/>
          <p14:tracePt t="111985" x="2647950" y="4629150"/>
          <p14:tracePt t="112493" x="2724150" y="4591050"/>
          <p14:tracePt t="112504" x="2828925" y="4562475"/>
          <p14:tracePt t="112519" x="2924175" y="4543425"/>
          <p14:tracePt t="112531" x="3019425" y="4533900"/>
          <p14:tracePt t="112543" x="3162300" y="4533900"/>
          <p14:tracePt t="112556" x="3248025" y="4533900"/>
          <p14:tracePt t="112570" x="3352800" y="4533900"/>
          <p14:tracePt t="112584" x="3476625" y="4533900"/>
          <p14:tracePt t="112601" x="3562350" y="4533900"/>
          <p14:tracePt t="112617" x="3686175" y="4562475"/>
          <p14:tracePt t="112634" x="3790950" y="4581525"/>
          <p14:tracePt t="112650" x="3876675" y="4600575"/>
          <p14:tracePt t="112667" x="3990975" y="4638675"/>
          <p14:tracePt t="112685" x="4048125" y="4648200"/>
          <p14:tracePt t="112700" x="4086225" y="4657725"/>
          <p14:tracePt t="112718" x="4152900" y="4676775"/>
          <p14:tracePt t="112736" x="4171950" y="4676775"/>
          <p14:tracePt t="112750" x="4181475" y="4676775"/>
          <p14:tracePt t="112767" x="4200525" y="4676775"/>
          <p14:tracePt t="113080" x="4238625" y="4667250"/>
          <p14:tracePt t="113093" x="4314825" y="4648200"/>
          <p14:tracePt t="113105" x="4391025" y="4648200"/>
          <p14:tracePt t="113119" x="4476750" y="4638675"/>
          <p14:tracePt t="113133" x="4572000" y="4638675"/>
          <p14:tracePt t="113150" x="4686300" y="4638675"/>
          <p14:tracePt t="113167" x="4829175" y="4638675"/>
          <p14:tracePt t="113184" x="4876800" y="4638675"/>
          <p14:tracePt t="113200" x="4943475" y="4638675"/>
          <p14:tracePt t="113216" x="5000625" y="4638675"/>
          <p14:tracePt t="113234" x="5019675" y="4638675"/>
          <p14:tracePt t="113250" x="5029200" y="4638675"/>
          <p14:tracePt t="113272" x="5038725" y="4638675"/>
          <p14:tracePt t="113310" x="5048250" y="4638675"/>
          <p14:tracePt t="113336" x="5057775" y="4638675"/>
          <p14:tracePt t="113350" x="5067300" y="4638675"/>
          <p14:tracePt t="113374" x="5076825" y="4638675"/>
          <p14:tracePt t="113387" x="5105400" y="4638675"/>
          <p14:tracePt t="113413" x="5133975" y="4638675"/>
          <p14:tracePt t="113425" x="5153025" y="4638675"/>
          <p14:tracePt t="113438" x="5181600" y="4638675"/>
          <p14:tracePt t="113452" x="5200650" y="4638675"/>
          <p14:tracePt t="113466" x="5210175" y="4638675"/>
          <p14:tracePt t="113483" x="5210175" y="4629150"/>
          <p14:tracePt t="113502" x="5219700" y="4629150"/>
          <p14:tracePt t="114398" x="5219700" y="4638675"/>
          <p14:tracePt t="114947" x="5219700" y="4648200"/>
          <p14:tracePt t="115011" x="5219700" y="4657725"/>
          <p14:tracePt t="115036" x="5219700" y="4676775"/>
          <p14:tracePt t="115062" x="5219700" y="4686300"/>
          <p14:tracePt t="115074" x="5210175" y="4695825"/>
          <p14:tracePt t="115087" x="5153025" y="4733925"/>
          <p14:tracePt t="115101" x="5057775" y="4800600"/>
          <p14:tracePt t="115114" x="4953000" y="4829175"/>
          <p14:tracePt t="115131" x="4791075" y="4867275"/>
          <p14:tracePt t="115147" x="4448175" y="4867275"/>
          <p14:tracePt t="115167" x="4162425" y="4867275"/>
          <p14:tracePt t="115181" x="4000500" y="4867275"/>
          <p14:tracePt t="115198" x="3495675" y="4781550"/>
          <p14:tracePt t="115216" x="3381375" y="4714875"/>
          <p14:tracePt t="115230" x="3257550" y="4648200"/>
          <p14:tracePt t="115247" x="3190875" y="4572000"/>
          <p14:tracePt t="115265" x="3114675" y="4429125"/>
          <p14:tracePt t="115281" x="3095625" y="4362450"/>
          <p14:tracePt t="115297" x="3086100" y="4295775"/>
          <p14:tracePt t="115314" x="3076575" y="4200525"/>
          <p14:tracePt t="115332" x="3076575" y="4162425"/>
          <p14:tracePt t="115347" x="3067050" y="4133850"/>
          <p14:tracePt t="115364" x="3067050" y="4095750"/>
          <p14:tracePt t="115383" x="3067050" y="4086225"/>
          <p14:tracePt t="115397" x="3067050" y="4076700"/>
          <p14:tracePt t="115420" x="3028950" y="4067175"/>
          <p14:tracePt t="115829" x="2933700" y="4029075"/>
          <p14:tracePt t="115842" x="2686050" y="3924300"/>
          <p14:tracePt t="115854" x="2295525" y="3762375"/>
          <p14:tracePt t="115867" x="2143125" y="3695700"/>
          <p14:tracePt t="115881" x="2076450" y="3657600"/>
          <p14:tracePt t="115896" x="2038350" y="3619500"/>
          <p14:tracePt t="115913" x="2019300" y="3609975"/>
          <p14:tracePt t="115933" x="2019300" y="3600450"/>
          <p14:tracePt t="115946" x="2009775" y="3590925"/>
          <p14:tracePt t="115963" x="2000250" y="3590925"/>
          <p14:tracePt t="116020" x="1981200" y="3590925"/>
          <p14:tracePt t="116046" x="1933575" y="3629025"/>
          <p14:tracePt t="116060" x="1828800" y="3743325"/>
          <p14:tracePt t="116071" x="1695450" y="3886200"/>
          <p14:tracePt t="116084" x="1552575" y="4076700"/>
          <p14:tracePt t="116100" x="1333500" y="4343400"/>
          <p14:tracePt t="116113" x="1190625" y="4619625"/>
          <p14:tracePt t="116129" x="1095375" y="4876800"/>
          <p14:tracePt t="116147" x="981075" y="5248275"/>
          <p14:tracePt t="116165" x="962025" y="5381625"/>
          <p14:tracePt t="116179" x="942975" y="5467350"/>
          <p14:tracePt t="116196" x="923925" y="5619750"/>
          <p14:tracePt t="116214" x="923925" y="5686425"/>
          <p14:tracePt t="116229" x="923925" y="5753100"/>
          <p14:tracePt t="116246" x="923925" y="5867400"/>
          <p14:tracePt t="116264" x="923925" y="5905500"/>
          <p14:tracePt t="116279" x="923925" y="5915025"/>
          <p14:tracePt t="116296" x="923925" y="5924550"/>
          <p14:tracePt t="116314" x="942975" y="5924550"/>
          <p14:tracePt t="116330" x="971550" y="5924550"/>
          <p14:tracePt t="116346" x="962025" y="5915025"/>
          <p14:tracePt t="116660" x="962025" y="5905500"/>
          <p14:tracePt t="116673" x="942975" y="5895975"/>
          <p14:tracePt t="116685" x="933450" y="5867400"/>
          <p14:tracePt t="116698" x="923925" y="5819775"/>
          <p14:tracePt t="116713" x="914400" y="5762625"/>
          <p14:tracePt t="116729" x="904875" y="5724525"/>
          <p14:tracePt t="116745" x="895350" y="5676900"/>
          <p14:tracePt t="116764" x="895350" y="5667375"/>
          <p14:tracePt t="116779" x="895350" y="5657850"/>
          <p14:tracePt t="116796" x="895350" y="5648325"/>
          <p14:tracePt t="116812" x="895350" y="5638800"/>
          <p14:tracePt t="116829" x="895350" y="5629275"/>
          <p14:tracePt t="116845" x="904875" y="5610225"/>
          <p14:tracePt t="116863" x="942975" y="5572125"/>
          <p14:tracePt t="116879" x="971550" y="5534025"/>
          <p14:tracePt t="116896" x="1009650" y="5505450"/>
          <p14:tracePt t="116913" x="1123950" y="5448300"/>
          <p14:tracePt t="116931" x="1171575" y="5429250"/>
          <p14:tracePt t="116945" x="1209675" y="5419725"/>
          <p14:tracePt t="116962" x="1219200" y="5419725"/>
          <p14:tracePt t="116980" x="1228725" y="5419725"/>
          <p14:tracePt t="116995" x="1238250" y="5419725"/>
          <p14:tracePt t="117106" x="1247775" y="5419725"/>
          <p14:tracePt t="117171" x="1257300" y="5419725"/>
          <p14:tracePt t="117210" x="1266825" y="5429250"/>
          <p14:tracePt t="117235" x="1276350" y="5429250"/>
          <p14:tracePt t="117247" x="1285875" y="5429250"/>
          <p14:tracePt t="117273" x="1295400" y="5438775"/>
          <p14:tracePt t="117287" x="1304925" y="5457825"/>
          <p14:tracePt t="117299" x="1323975" y="5457825"/>
          <p14:tracePt t="117312" x="1323975" y="5467350"/>
          <p14:tracePt t="117328" x="1343025" y="5467350"/>
          <p14:tracePt t="117345" x="1352550" y="5486400"/>
          <p14:tracePt t="117345" x="1362075" y="5505450"/>
          <p14:tracePt t="117364" x="1381125" y="5534025"/>
          <p14:tracePt t="117378" x="1409700" y="5572125"/>
          <p14:tracePt t="117395" x="1428750" y="5610225"/>
          <p14:tracePt t="117413" x="1457325" y="5657850"/>
          <p14:tracePt t="117428" x="1457325" y="5667375"/>
          <p14:tracePt t="117445" x="1466850" y="5667375"/>
          <p14:tracePt t="117461" x="1466850" y="5676900"/>
          <p14:tracePt t="117478" x="1476375" y="5676900"/>
          <p14:tracePt t="117494" x="1485900" y="5676900"/>
          <p14:tracePt t="117554" x="1495425" y="5676900"/>
          <p14:tracePt t="117657" x="1504950" y="5676900"/>
          <p14:tracePt t="117708" x="1514475" y="5676900"/>
          <p14:tracePt t="117721" x="1524000" y="5676900"/>
          <p14:tracePt t="117746" x="1543050" y="5676900"/>
          <p14:tracePt t="117759" x="1562100" y="5676900"/>
          <p14:tracePt t="117772" x="1581150" y="5676900"/>
          <p14:tracePt t="117784" x="1600200" y="5676900"/>
          <p14:tracePt t="117797" x="1628775" y="5676900"/>
          <p14:tracePt t="117811" x="1676400" y="5676900"/>
          <p14:tracePt t="117827" x="1733550" y="5676900"/>
          <p14:tracePt t="117844" x="1781175" y="5667375"/>
          <p14:tracePt t="117863" x="1790700" y="5667375"/>
          <p14:tracePt t="117877" x="1800225" y="5667375"/>
          <p14:tracePt t="117894" x="1809750" y="5667375"/>
          <p14:tracePt t="117913" x="1809750" y="5657850"/>
          <p14:tracePt t="117963" x="1809750" y="5648325"/>
          <p14:tracePt t="118053" x="1809750" y="5638800"/>
          <p14:tracePt t="119148" x="1800225" y="5638800"/>
          <p14:tracePt t="119228" x="1790700" y="5638800"/>
          <p14:tracePt t="119319" x="1781175" y="5638800"/>
          <p14:tracePt t="119549" x="1771650" y="5638800"/>
          <p14:tracePt t="119574" x="1762125" y="5638800"/>
          <p14:tracePt t="119613" x="1752600" y="5638800"/>
          <p14:tracePt t="119625" x="1733550" y="5638800"/>
          <p14:tracePt t="119638" x="1714500" y="5638800"/>
          <p14:tracePt t="119651" x="1685925" y="5638800"/>
          <p14:tracePt t="119664" x="1619250" y="5638800"/>
          <p14:tracePt t="119678" x="1562100" y="5638800"/>
          <p14:tracePt t="119692" x="1495425" y="5638800"/>
          <p14:tracePt t="119708" x="1466850" y="5638800"/>
          <p14:tracePt t="119727" x="1447800" y="5638800"/>
          <p14:tracePt t="119742" x="1438275" y="5638800"/>
          <p14:tracePt t="119758" x="1438275" y="5629275"/>
          <p14:tracePt t="119830" x="1438275" y="5619750"/>
          <p14:tracePt t="119894" x="1447800" y="5619750"/>
          <p14:tracePt t="119919" x="1476375" y="5619750"/>
          <p14:tracePt t="119932" x="1552575" y="5591175"/>
          <p14:tracePt t="119944" x="1628775" y="5591175"/>
          <p14:tracePt t="119958" x="1724025" y="5581650"/>
          <p14:tracePt t="119975" x="1838325" y="5572125"/>
          <p14:tracePt t="119991" x="1981200" y="5572125"/>
          <p14:tracePt t="120010" x="2019300" y="5572125"/>
          <p14:tracePt t="120025" x="2047875" y="5572125"/>
          <p14:tracePt t="120041" x="2076450" y="5572125"/>
          <p14:tracePt t="120041" x="2114550" y="5572125"/>
          <p14:tracePt t="120060" x="2152650" y="5572125"/>
          <p14:tracePt t="120074" x="2181225" y="5572125"/>
          <p14:tracePt t="120091" x="2200275" y="5572125"/>
          <p14:tracePt t="120108" x="2228850" y="5572125"/>
          <p14:tracePt t="120127" x="2238375" y="5572125"/>
          <p14:tracePt t="120149" x="2247900" y="5562600"/>
          <p14:tracePt t="120494" x="2286000" y="5553075"/>
          <p14:tracePt t="120507" x="2343150" y="5543550"/>
          <p14:tracePt t="120519" x="2428875" y="5524500"/>
          <p14:tracePt t="120531" x="2552700" y="5514975"/>
          <p14:tracePt t="120545" x="2657475" y="5505450"/>
          <p14:tracePt t="120558" x="2714625" y="5505450"/>
          <p14:tracePt t="120574" x="2762250" y="5505450"/>
          <p14:tracePt t="120590" x="2800350" y="5495925"/>
          <p14:tracePt t="120610" x="2819400" y="5495925"/>
          <p14:tracePt t="120624" x="2828925" y="5495925"/>
          <p14:tracePt t="120641" x="2847975" y="5495925"/>
          <p14:tracePt t="120657" x="2876550" y="5495925"/>
          <p14:tracePt t="120674" x="2886075" y="5495925"/>
          <p14:tracePt t="120690" x="2914650" y="5495925"/>
          <p14:tracePt t="120707" x="2933700" y="5495925"/>
          <p14:tracePt t="120725" x="2943225" y="5495925"/>
          <p14:tracePt t="120740" x="2971800" y="5495925"/>
          <p14:tracePt t="120757" x="3009900" y="5495925"/>
          <p14:tracePt t="120775" x="3048000" y="5495925"/>
          <p14:tracePt t="120790" x="3076575" y="5495925"/>
          <p14:tracePt t="120807" x="3095625" y="5495925"/>
          <p14:tracePt t="120824" x="3133725" y="5495925"/>
          <p14:tracePt t="120841" x="3152775" y="5495925"/>
          <p14:tracePt t="120857" x="3162300" y="5495925"/>
          <p14:tracePt t="120873" x="3181350" y="5495925"/>
          <p14:tracePt t="120891" x="3190875" y="5495925"/>
          <p14:tracePt t="120907" x="3209925" y="5495925"/>
          <p14:tracePt t="120923" x="3238500" y="5495925"/>
          <p14:tracePt t="120942" x="3267075" y="5495925"/>
          <p14:tracePt t="120957" x="3295650" y="5495925"/>
          <p14:tracePt t="120973" x="3314700" y="5495925"/>
          <p14:tracePt t="120991" x="3324225" y="5495925"/>
          <p14:tracePt t="121006" x="3333750" y="5495925"/>
          <p14:tracePt t="121023" x="3343275" y="5495925"/>
          <p14:tracePt t="121040" x="3362325" y="5495925"/>
          <p14:tracePt t="121058" x="3371850" y="5495925"/>
          <p14:tracePt t="121073" x="3409950" y="5505450"/>
          <p14:tracePt t="121090" x="3495675" y="5524500"/>
          <p14:tracePt t="121109" x="3533775" y="5524500"/>
          <p14:tracePt t="121123" x="3543300" y="5524500"/>
          <p14:tracePt t="121140" x="3552825" y="5534025"/>
          <p14:tracePt t="121157" x="3562350" y="5543550"/>
          <p14:tracePt t="121173" x="3571875" y="5543550"/>
          <p14:tracePt t="121190" x="3571875" y="5553075"/>
          <p14:tracePt t="121235" x="3581400" y="5553075"/>
          <p14:tracePt t="121516" x="3619500" y="5534025"/>
          <p14:tracePt t="121528" x="3733800" y="5514975"/>
          <p14:tracePt t="121542" x="3876675" y="5486400"/>
          <p14:tracePt t="121554" x="3962400" y="5476875"/>
          <p14:tracePt t="121568" x="4019550" y="5476875"/>
          <p14:tracePt t="121581" x="4114800" y="5476875"/>
          <p14:tracePt t="121593" x="4210050" y="5476875"/>
          <p14:tracePt t="121607" x="4276725" y="5476875"/>
          <p14:tracePt t="121622" x="4324350" y="5476875"/>
          <p14:tracePt t="121639" x="4381500" y="5476875"/>
          <p14:tracePt t="121658" x="4419600" y="5476875"/>
          <p14:tracePt t="121672" x="4448175" y="5476875"/>
          <p14:tracePt t="121689" x="4476750" y="5476875"/>
          <p14:tracePt t="121707" x="4514850" y="5476875"/>
          <p14:tracePt t="121724" x="4524375" y="5476875"/>
          <p14:tracePt t="121739" x="4533900" y="5476875"/>
          <p14:tracePt t="121756" x="4572000" y="5476875"/>
          <p14:tracePt t="121773" x="4591050" y="5476875"/>
          <p14:tracePt t="121789" x="4610100" y="5476875"/>
          <p14:tracePt t="121806" x="4657725" y="5476875"/>
          <p14:tracePt t="121823" x="4676775" y="5476875"/>
          <p14:tracePt t="121839" x="4686300" y="5476875"/>
          <p14:tracePt t="121856" x="4714875" y="5476875"/>
          <p14:tracePt t="121874" x="4733925" y="5467350"/>
          <p14:tracePt t="122118" x="4791075" y="5438775"/>
          <p14:tracePt t="122131" x="5048250" y="5400675"/>
          <p14:tracePt t="122143" x="5343525" y="5353050"/>
          <p14:tracePt t="122157" x="5514975" y="5343525"/>
          <p14:tracePt t="122172" x="5695950" y="5324475"/>
          <p14:tracePt t="122188" x="5829300" y="5324475"/>
          <p14:tracePt t="122208" x="5876925" y="5324475"/>
          <p14:tracePt t="122222" x="5934075" y="5324475"/>
          <p14:tracePt t="122238" x="5972175" y="5324475"/>
          <p14:tracePt t="122255" x="6010275" y="5324475"/>
          <p14:tracePt t="122273" x="6019800" y="5324475"/>
          <p14:tracePt t="122289" x="6029325" y="5324475"/>
          <p14:tracePt t="122309" x="6038850" y="5324475"/>
          <p14:tracePt t="122348" x="6048375" y="5324475"/>
          <p14:tracePt t="122385" x="6057900" y="5324475"/>
          <p14:tracePt t="122412" x="6067425" y="5314950"/>
          <p14:tracePt t="122437" x="6076950" y="5314950"/>
          <p14:tracePt t="122450" x="6086475" y="5314950"/>
          <p14:tracePt t="122463" x="6096000" y="5314950"/>
          <p14:tracePt t="122475" x="6105525" y="5314950"/>
          <p14:tracePt t="122500" x="6096000" y="5314950"/>
          <p14:tracePt t="122616" x="6086475" y="5314950"/>
          <p14:tracePt t="122629" x="6057900" y="5314950"/>
          <p14:tracePt t="122642" x="5962650" y="5305425"/>
          <p14:tracePt t="122655" x="5857875" y="5305425"/>
          <p14:tracePt t="122671" x="5772150" y="5295900"/>
          <p14:tracePt t="122688" x="5715000" y="5286375"/>
          <p14:tracePt t="122706" x="5705475" y="5286375"/>
          <p14:tracePt t="122721" x="5695950" y="5286375"/>
          <p14:tracePt t="122738" x="5686425" y="5286375"/>
          <p14:tracePt t="122757" x="5686425" y="5276850"/>
          <p14:tracePt t="122771" x="5686425" y="5267325"/>
          <p14:tracePt t="122935" x="5676900" y="5267325"/>
          <p14:tracePt t="123050" x="5667375" y="5267325"/>
          <p14:tracePt t="123064" x="5648325" y="5267325"/>
          <p14:tracePt t="123077" x="5638800" y="5267325"/>
          <p14:tracePt t="123090" x="5610225" y="5267325"/>
          <p14:tracePt t="123104" x="5591175" y="5267325"/>
          <p14:tracePt t="123121" x="5581650" y="5267325"/>
          <p14:tracePt t="123137" x="5562600" y="5257800"/>
          <p14:tracePt t="123154" x="5562600" y="5248275"/>
          <p14:tracePt t="123218" x="5562600" y="5238750"/>
          <p14:tracePt t="123282" x="5581650" y="5238750"/>
          <p14:tracePt t="123333" x="5619750" y="5238750"/>
          <p14:tracePt t="123345" x="5667375" y="5229225"/>
          <p14:tracePt t="123358" x="5715000" y="5229225"/>
          <p14:tracePt t="123371" x="5734050" y="5229225"/>
          <p14:tracePt t="123387" x="5753100" y="5229225"/>
          <p14:tracePt t="123404" x="5781675" y="5229225"/>
          <p14:tracePt t="123422" x="5800725" y="5229225"/>
          <p14:tracePt t="123448" x="5810250" y="5229225"/>
          <p14:tracePt t="123473" x="5819775" y="5229225"/>
          <p14:tracePt t="123485" x="5829300" y="5229225"/>
          <p14:tracePt t="123511" x="5838825" y="5229225"/>
          <p14:tracePt t="123524" x="5848350" y="5229225"/>
          <p14:tracePt t="123562" x="5857875" y="5229225"/>
          <p14:tracePt t="123601" x="5867400" y="5229225"/>
          <p14:tracePt t="123626" x="5876925" y="5229225"/>
          <p14:tracePt t="123638" x="5886450" y="5229225"/>
          <p14:tracePt t="123652" x="5895975" y="5229225"/>
          <p14:tracePt t="123677" x="5905500" y="5229225"/>
          <p14:tracePt t="123691" x="5915025" y="5238750"/>
          <p14:tracePt t="123703" x="5924550" y="5248275"/>
          <p14:tracePt t="123728" x="5934075" y="5248275"/>
          <p14:tracePt t="123742" x="5953125" y="5257800"/>
          <p14:tracePt t="123754" x="5972175" y="5257800"/>
          <p14:tracePt t="123768" x="5981700" y="5267325"/>
          <p14:tracePt t="123780" x="5991225" y="5267325"/>
          <p14:tracePt t="123793" x="6000750" y="5267325"/>
          <p14:tracePt t="123843" x="6000750" y="5276850"/>
          <p14:tracePt t="123959" x="5991225" y="5276850"/>
          <p14:tracePt t="123984" x="5972175" y="5276850"/>
          <p14:tracePt t="123997" x="5943600" y="5286375"/>
          <p14:tracePt t="124010" x="5905500" y="5286375"/>
          <p14:tracePt t="124022" x="5857875" y="5286375"/>
          <p14:tracePt t="124037" x="5800725" y="5286375"/>
          <p14:tracePt t="124054" x="5762625" y="5286375"/>
          <p14:tracePt t="124069" x="5734050" y="5286375"/>
          <p14:tracePt t="124087" x="5724525" y="5286375"/>
          <p14:tracePt t="124103" x="5715000" y="5286375"/>
          <p14:tracePt t="124138" x="5734050" y="5286375"/>
          <p14:tracePt t="124265" x="5753100" y="5286375"/>
          <p14:tracePt t="124279" x="5800725" y="5286375"/>
          <p14:tracePt t="124291" x="5905500" y="5267325"/>
          <p14:tracePt t="124304" x="6019800" y="5229225"/>
          <p14:tracePt t="124319" x="6086475" y="5219700"/>
          <p14:tracePt t="124336" x="6115050" y="5210175"/>
          <p14:tracePt t="124336" x="6134100" y="5200650"/>
          <p14:tracePt t="124355" x="6153150" y="5200650"/>
          <p14:tracePt t="124370" x="6162675" y="5200650"/>
          <p14:tracePt t="124393" x="6172200" y="5200650"/>
          <p14:tracePt t="124431" x="6181725" y="5200650"/>
          <p14:tracePt t="124470" x="6191250" y="5200650"/>
          <p14:tracePt t="124483" x="6200775" y="5200650"/>
          <p14:tracePt t="124508" x="6200775" y="5210175"/>
          <p14:tracePt t="124611" x="6200775" y="5219700"/>
          <p14:tracePt t="124623" x="6200775" y="5248275"/>
          <p14:tracePt t="124635" x="6162675" y="5305425"/>
          <p14:tracePt t="124649" x="6124575" y="5372100"/>
          <p14:tracePt t="124662" x="6067425" y="5467350"/>
          <p14:tracePt t="124674" x="6038850" y="5524500"/>
          <p14:tracePt t="124688" x="6000750" y="5581650"/>
          <p14:tracePt t="124702" x="5981700" y="5600700"/>
          <p14:tracePt t="124719" x="5972175" y="5619750"/>
          <p14:tracePt t="124735" x="5953125" y="5638800"/>
          <p14:tracePt t="124752" x="5943600" y="5638800"/>
          <p14:tracePt t="124776" x="5934075" y="5638800"/>
          <p14:tracePt t="124802" x="5924550" y="5638800"/>
          <p14:tracePt t="124814" x="5915025" y="5638800"/>
          <p14:tracePt t="124841" x="5905500" y="5638800"/>
          <p14:tracePt t="124854" x="5895975" y="5638800"/>
          <p14:tracePt t="124865" x="5886450" y="5638800"/>
          <p14:tracePt t="124879" x="5876925" y="5638800"/>
          <p14:tracePt t="124892" x="5867400" y="5638800"/>
          <p14:tracePt t="124904" x="5848350" y="5638800"/>
          <p14:tracePt t="124918" x="5819775" y="5638800"/>
          <p14:tracePt t="124935" x="5800725" y="5629275"/>
          <p14:tracePt t="124952" x="5724525" y="5629275"/>
          <p14:tracePt t="124969" x="5676900" y="5629275"/>
          <p14:tracePt t="124985" x="5648325" y="5629275"/>
          <p14:tracePt t="125002" x="5591175" y="5629275"/>
          <p14:tracePt t="125021" x="5581650" y="5629275"/>
          <p14:tracePt t="125035" x="5572125" y="5629275"/>
          <p14:tracePt t="125058" x="5572125" y="5619750"/>
          <p14:tracePt t="125109" x="5581650" y="5619750"/>
          <p14:tracePt t="125173" x="5581650" y="5610225"/>
          <p14:tracePt t="125186" x="5591175" y="5610225"/>
          <p14:tracePt t="125197" x="5600700" y="5610225"/>
          <p14:tracePt t="125211" x="5610225" y="5610225"/>
          <p14:tracePt t="125224" x="5629275" y="5610225"/>
          <p14:tracePt t="125237" x="5657850" y="5610225"/>
          <p14:tracePt t="125251" x="5705475" y="5610225"/>
          <p14:tracePt t="125268" x="5762625" y="5610225"/>
          <p14:tracePt t="125285" x="5819775" y="5610225"/>
          <p14:tracePt t="125302" x="5838825" y="5610225"/>
          <p14:tracePt t="125318" x="5848350" y="5610225"/>
          <p14:tracePt t="125335" x="5867400" y="5610225"/>
          <p14:tracePt t="125354" x="5876925" y="5610225"/>
          <p14:tracePt t="125368" x="5886450" y="5610225"/>
          <p14:tracePt t="125441" x="5905500" y="5610225"/>
          <p14:tracePt t="125479" x="5924550" y="5610225"/>
          <p14:tracePt t="125492" x="5953125" y="5610225"/>
          <p14:tracePt t="125504" x="5981700" y="5610225"/>
          <p14:tracePt t="125518" x="6010275" y="5610225"/>
          <p14:tracePt t="125535" x="6029325" y="5610225"/>
          <p14:tracePt t="125551" x="6057900" y="5610225"/>
          <p14:tracePt t="125571" x="6067425" y="5610225"/>
          <p14:tracePt t="125584" x="6076950" y="5610225"/>
          <p14:tracePt t="125601" x="6096000" y="5610225"/>
          <p14:tracePt t="125620" x="6105525" y="5610225"/>
          <p14:tracePt t="125684" x="6096000" y="5610225"/>
          <p14:tracePt t="126400" x="5972175" y="5610225"/>
          <p14:tracePt t="126413" x="5438775" y="5610225"/>
          <p14:tracePt t="126425" x="4219575" y="5410200"/>
          <p14:tracePt t="126437" x="3962400" y="5343525"/>
          <p14:tracePt t="126452" x="3714750" y="5286375"/>
          <p14:tracePt t="126466" x="3543300" y="5267325"/>
          <p14:tracePt t="126483" x="3324225" y="5248275"/>
          <p14:tracePt t="126501" x="3086100" y="5248275"/>
          <p14:tracePt t="126517" x="2962275" y="5248275"/>
          <p14:tracePt t="126533" x="2895600" y="5248275"/>
          <p14:tracePt t="126550" x="2800350" y="5248275"/>
          <p14:tracePt t="126567" x="2771775" y="5248275"/>
          <p14:tracePt t="126583" x="2762250" y="5248275"/>
          <p14:tracePt t="126600" x="2752725" y="5248275"/>
          <p14:tracePt t="126617" x="2733675" y="5248275"/>
          <p14:tracePt t="126898" x="2686050" y="5248275"/>
          <p14:tracePt t="126911" x="2505075" y="5210175"/>
          <p14:tracePt t="126923" x="2085975" y="5086350"/>
          <p14:tracePt t="126935" x="1809750" y="4962525"/>
          <p14:tracePt t="126950" x="1704975" y="4886325"/>
          <p14:tracePt t="126966" x="1600200" y="4819650"/>
          <p14:tracePt t="126982" x="1514475" y="4781550"/>
          <p14:tracePt t="127001" x="1495425" y="4781550"/>
          <p14:tracePt t="127016" x="1476375" y="4781550"/>
          <p14:tracePt t="127032" x="1438275" y="4781550"/>
          <p14:tracePt t="127032" x="1276350" y="4905375"/>
          <p14:tracePt t="127051" x="1047750" y="5210175"/>
          <p14:tracePt t="127066" x="933450" y="5438775"/>
          <p14:tracePt t="127082" x="866775" y="5600700"/>
          <p14:tracePt t="127099" x="771525" y="5962650"/>
          <p14:tracePt t="127117" x="742950" y="6048375"/>
          <p14:tracePt t="127132" x="733425" y="6134100"/>
          <p14:tracePt t="127149" x="723900" y="6238875"/>
          <p14:tracePt t="127167" x="723900" y="6248400"/>
          <p14:tracePt t="127192" x="762000" y="6267450"/>
          <p14:tracePt t="127204" x="762000" y="6286500"/>
          <p14:tracePt t="127474" x="762000" y="6296025"/>
          <p14:tracePt t="127486" x="752475" y="6315075"/>
          <p14:tracePt t="127499" x="742950" y="6324600"/>
          <p14:tracePt t="127512" x="742950" y="6334125"/>
          <p14:tracePt t="127524" x="733425" y="6343650"/>
          <p14:tracePt t="127563" x="723900" y="6343650"/>
          <p14:tracePt t="127613" x="695325" y="6343650"/>
          <p14:tracePt t="127627" x="666750" y="6343650"/>
          <p14:tracePt t="127640" x="628650" y="6334125"/>
          <p14:tracePt t="127652" x="600075" y="6324600"/>
          <p14:tracePt t="127666" x="581025" y="6324600"/>
          <p14:tracePt t="127681" x="571500" y="6324600"/>
          <p14:tracePt t="127698" x="561975" y="6315075"/>
          <p14:tracePt t="127717" x="561975" y="6305550"/>
          <p14:tracePt t="127820" x="571500" y="6296025"/>
          <p14:tracePt t="128086" x="600075" y="6286500"/>
          <p14:tracePt t="128100" x="695325" y="6276975"/>
          <p14:tracePt t="128111" x="781050" y="6257925"/>
          <p14:tracePt t="128125" x="847725" y="6257925"/>
          <p14:tracePt t="128139" x="885825" y="6257925"/>
          <p14:tracePt t="128151" x="914400" y="6257925"/>
          <p14:tracePt t="128165" x="923925" y="6257925"/>
          <p14:tracePt t="128181" x="942975" y="6257925"/>
          <p14:tracePt t="128198" x="952500" y="6257925"/>
          <p14:tracePt t="128226" x="962025" y="6257925"/>
          <p14:tracePt t="128318" x="971550" y="6257925"/>
          <p14:tracePt t="128330" x="1000125" y="6257925"/>
          <p14:tracePt t="128342" x="1047750" y="6257925"/>
          <p14:tracePt t="128355" x="1095375" y="6257925"/>
          <p14:tracePt t="128370" x="1143000" y="6257925"/>
          <p14:tracePt t="128381" x="1181100" y="6257925"/>
          <p14:tracePt t="128397" x="1228725" y="6257925"/>
          <p14:tracePt t="128414" x="1276350" y="6257925"/>
          <p14:tracePt t="128433" x="1295400" y="6257925"/>
          <p14:tracePt t="128447" x="1314450" y="6257925"/>
          <p14:tracePt t="128464" x="1323975" y="6257925"/>
          <p14:tracePt t="128483" x="1333500" y="6257925"/>
          <p14:tracePt t="128533" x="1343025" y="6257925"/>
          <p14:tracePt t="128611" x="1352550" y="6257925"/>
          <p14:tracePt t="128637" x="1381125" y="6257925"/>
          <p14:tracePt t="128650" x="1419225" y="6267450"/>
          <p14:tracePt t="128662" x="1476375" y="6267450"/>
          <p14:tracePt t="128674" x="1514475" y="6276975"/>
          <p14:tracePt t="128687" x="1533525" y="6276975"/>
          <p14:tracePt t="128701" x="1562100" y="6276975"/>
          <p14:tracePt t="128714" x="1571625" y="6276975"/>
          <p14:tracePt t="128730" x="1581150" y="6276975"/>
          <p14:tracePt t="128752" x="1590675" y="6276975"/>
          <p14:tracePt t="128803" x="1600200" y="6276975"/>
          <p14:tracePt t="128829" x="1619250" y="6276975"/>
          <p14:tracePt t="128854" x="1647825" y="6276975"/>
          <p14:tracePt t="128867" x="1704975" y="6276975"/>
          <p14:tracePt t="128880" x="1743075" y="6276975"/>
          <p14:tracePt t="128893" x="1809750" y="6276975"/>
          <p14:tracePt t="128904" x="1924050" y="6276975"/>
          <p14:tracePt t="128918" x="2000250" y="6276975"/>
          <p14:tracePt t="128931" x="2057400" y="6276975"/>
          <p14:tracePt t="128946" x="2085975" y="6276975"/>
          <p14:tracePt t="128963" x="2114550" y="6276975"/>
          <p14:tracePt t="128963" x="2143125" y="6276975"/>
          <p14:tracePt t="128982" x="2171700" y="6276975"/>
          <p14:tracePt t="128996" x="2209800" y="6276975"/>
          <p14:tracePt t="129013" x="2228850" y="6276975"/>
          <p14:tracePt t="129030" x="2257425" y="6276975"/>
          <p14:tracePt t="129049" x="2276475" y="6267450"/>
          <p14:tracePt t="129063" x="2295525" y="6257925"/>
          <p14:tracePt t="129392" x="2324100" y="6257925"/>
          <p14:tracePt t="129404" x="2400300" y="6257925"/>
          <p14:tracePt t="129417" x="2581275" y="6238875"/>
          <p14:tracePt t="129430" x="2790825" y="6229350"/>
          <p14:tracePt t="129446" x="3057525" y="6210300"/>
          <p14:tracePt t="129463" x="3248025" y="6191250"/>
          <p14:tracePt t="129482" x="3305175" y="6191250"/>
          <p14:tracePt t="129496" x="3333750" y="6191250"/>
          <p14:tracePt t="129512" x="3371850" y="6191250"/>
          <p14:tracePt t="129530" x="3429000" y="6191250"/>
          <p14:tracePt t="129547" x="3448050" y="6191250"/>
          <p14:tracePt t="129562" x="3457575" y="6191250"/>
          <p14:tracePt t="129579" x="3505200" y="6191250"/>
          <p14:tracePt t="129597" x="3533775" y="6191250"/>
          <p14:tracePt t="129612" x="3590925" y="6191250"/>
          <p14:tracePt t="129629" x="3695700" y="6191250"/>
          <p14:tracePt t="129648" x="3733800" y="6191250"/>
          <p14:tracePt t="129662" x="3762375" y="6191250"/>
          <p14:tracePt t="129679" x="3781425" y="6191250"/>
          <p14:tracePt t="129697" x="3838575" y="6181725"/>
          <p14:tracePt t="129713" x="3867150" y="6181725"/>
          <p14:tracePt t="129729" x="3886200" y="6172200"/>
          <p14:tracePt t="129746" x="3905250" y="6162675"/>
          <p14:tracePt t="129763" x="3914775" y="6162675"/>
          <p14:tracePt t="130516" x="3924300" y="6153150"/>
          <p14:tracePt t="130529" x="3952875" y="6143625"/>
          <p14:tracePt t="130542" x="4019550" y="6143625"/>
          <p14:tracePt t="130555" x="4124325" y="6134100"/>
          <p14:tracePt t="130568" x="4219575" y="6134100"/>
          <p14:tracePt t="130581" x="4324350" y="6124575"/>
          <p14:tracePt t="130595" x="4486275" y="6115050"/>
          <p14:tracePt t="130611" x="4572000" y="6115050"/>
          <p14:tracePt t="130628" x="4648200" y="6115050"/>
          <p14:tracePt t="130646" x="4695825" y="6115050"/>
          <p14:tracePt t="130662" x="4772025" y="6105525"/>
          <p14:tracePt t="130678" x="4914900" y="6105525"/>
          <p14:tracePt t="130695" x="4962525" y="6096000"/>
          <p14:tracePt t="130711" x="4991100" y="6096000"/>
          <p14:tracePt t="130728" x="5019675" y="6096000"/>
          <p14:tracePt t="130728" x="5048250" y="6096000"/>
          <p14:tracePt t="130747" x="5067300" y="6096000"/>
          <p14:tracePt t="130761" x="5076825" y="6086475"/>
          <p14:tracePt t="130778" x="5086350" y="6086475"/>
          <p14:tracePt t="130798" x="5086350" y="6076950"/>
          <p14:tracePt t="130836" x="5095875" y="6076950"/>
          <p14:tracePt t="130913" x="5114925" y="6076950"/>
          <p14:tracePt t="130952" x="5124450" y="6076950"/>
          <p14:tracePt t="130964" x="5133975" y="6076950"/>
          <p14:tracePt t="130978" x="5143500" y="6076950"/>
          <p14:tracePt t="130990" x="5162550" y="6076950"/>
          <p14:tracePt t="131003" x="5172075" y="6076950"/>
          <p14:tracePt t="131014" x="5181600" y="6076950"/>
          <p14:tracePt t="131028" x="5181600" y="6086475"/>
          <p14:tracePt t="131296" x="5181600" y="6096000"/>
          <p14:tracePt t="131323" x="5181600" y="6105525"/>
          <p14:tracePt t="131412" x="5181600" y="6115050"/>
          <p14:tracePt t="131463" x="5181600" y="6124575"/>
          <p14:tracePt t="131488" x="5181600" y="6134100"/>
          <p14:tracePt t="131525" x="5181600" y="6143625"/>
          <p14:tracePt t="131667" x="5191125" y="6143625"/>
          <p14:tracePt t="131718" x="5191125" y="6153150"/>
          <p14:tracePt t="131757" x="5191125" y="6162675"/>
          <p14:tracePt t="131833" x="5191125" y="6134100"/>
          <p14:tracePt t="132255" x="5191125" y="6124575"/>
          <p14:tracePt t="132269" x="5191125" y="6115050"/>
          <p14:tracePt t="132281" x="5191125" y="6096000"/>
          <p14:tracePt t="132294" x="5200650" y="6096000"/>
          <p14:tracePt t="132932" x="5219700" y="6096000"/>
          <p14:tracePt t="132944" x="5248275" y="6096000"/>
          <p14:tracePt t="132958" x="5267325" y="6096000"/>
          <p14:tracePt t="132971" x="5286375" y="6096000"/>
          <p14:tracePt t="132983" x="5295900" y="6096000"/>
          <p14:tracePt t="132996" x="5305425" y="6096000"/>
          <p14:tracePt t="133009" x="5314950" y="6096000"/>
          <p14:tracePt t="133913" x="5314950" y="6086475"/>
          <p14:tracePt t="134121" x="5314950" y="6048375"/>
          <p14:tracePt t="134146" x="5314950" y="5924550"/>
          <p14:tracePt t="134159" x="5476875" y="5505450"/>
          <p14:tracePt t="134172" x="5810250" y="4800600"/>
          <p14:tracePt t="134184" x="5981700" y="4495800"/>
          <p14:tracePt t="134198" x="6181725" y="4229100"/>
          <p14:tracePt t="134210" x="6257925" y="4133850"/>
          <p14:tracePt t="134224" x="6315075" y="4076700"/>
          <p14:tracePt t="134240" x="6391275" y="4029075"/>
          <p14:tracePt t="134256" x="6667500" y="3924300"/>
          <p14:tracePt t="134275" x="6791325" y="3886200"/>
          <p14:tracePt t="134290" x="6896100" y="3876675"/>
          <p14:tracePt t="134306" x="7162800" y="3867150"/>
          <p14:tracePt t="134325" x="7258050" y="3867150"/>
          <p14:tracePt t="134340" x="7391400" y="3867150"/>
          <p14:tracePt t="134358" x="7496175" y="3867150"/>
          <p14:tracePt t="134373" x="7572375" y="3867150"/>
          <p14:tracePt t="134390" x="7591425" y="3867150"/>
          <p14:tracePt t="134406" x="7600950" y="3867150"/>
          <p14:tracePt t="134423" x="7610475" y="3867150"/>
          <p14:tracePt t="134453" x="7610475" y="3857625"/>
          <p14:tracePt t="134696" x="7610475" y="3848100"/>
          <p14:tracePt t="134722" x="7610475" y="3838575"/>
          <p14:tracePt t="134760" x="7620000" y="3838575"/>
          <p14:tracePt t="134785" x="7639050" y="3829050"/>
          <p14:tracePt t="134798" x="7658100" y="3819525"/>
          <p14:tracePt t="134811" x="7715250" y="3781425"/>
          <p14:tracePt t="134824" x="7810500" y="3743325"/>
          <p14:tracePt t="134839" x="7905750" y="3705225"/>
          <p14:tracePt t="134857" x="7972425" y="3686175"/>
          <p14:tracePt t="134873" x="8039100" y="3667125"/>
          <p14:tracePt t="134890" x="8067675" y="3667125"/>
          <p14:tracePt t="134906" x="8096250" y="3667125"/>
          <p14:tracePt t="134922" x="8191500" y="3657600"/>
          <p14:tracePt t="134940" x="8239125" y="3648075"/>
          <p14:tracePt t="134955" x="8267700" y="3648075"/>
          <p14:tracePt t="134972" x="8382000" y="3648075"/>
          <p14:tracePt t="134991" x="8458200" y="3648075"/>
          <p14:tracePt t="135005" x="8515350" y="3638550"/>
          <p14:tracePt t="135022" x="8543925" y="3638550"/>
          <p14:tracePt t="135040" x="8582025" y="3629025"/>
          <p14:tracePt t="135057" x="8591550" y="3629025"/>
          <p14:tracePt t="135072" x="8601075" y="3629025"/>
          <p14:tracePt t="135089" x="8705850" y="3600450"/>
          <p14:tracePt t="135107" x="8715375" y="3600450"/>
          <p14:tracePt t="135361" x="8753475" y="3590925"/>
          <p14:tracePt t="135374" x="8858250" y="3571875"/>
          <p14:tracePt t="135386" x="9029700" y="3562350"/>
          <p14:tracePt t="135399" x="9353550" y="3543300"/>
          <p14:tracePt t="135412" x="9477375" y="3524250"/>
          <p14:tracePt t="135425" x="9563100" y="3514725"/>
          <p14:tracePt t="135439" x="9667875" y="3505200"/>
          <p14:tracePt t="135455" x="9744075" y="3495675"/>
          <p14:tracePt t="135472" x="9810750" y="3495675"/>
          <p14:tracePt t="135489" x="9839325" y="3495675"/>
          <p14:tracePt t="135505" x="9867900" y="3495675"/>
          <p14:tracePt t="135522" x="9906000" y="3495675"/>
          <p14:tracePt t="135522" x="9953625" y="3495675"/>
          <p14:tracePt t="135541" x="9982200" y="3495675"/>
          <p14:tracePt t="135555" x="10001250" y="3495675"/>
          <p14:tracePt t="135572" x="10020300" y="3495675"/>
          <p14:tracePt t="135590" x="10039350" y="3495675"/>
          <p14:tracePt t="135606" x="10058400" y="3495675"/>
          <p14:tracePt t="135621" x="10077450" y="3495675"/>
          <p14:tracePt t="135638" x="10125075" y="3495675"/>
          <p14:tracePt t="135657" x="10134600" y="3495675"/>
          <p14:tracePt t="135898" x="10153650" y="3495675"/>
          <p14:tracePt t="135910" x="10248900" y="3495675"/>
          <p14:tracePt t="135923" x="10382250" y="3495675"/>
          <p14:tracePt t="135935" x="10496550" y="3495675"/>
          <p14:tracePt t="135948" x="10582275" y="3495675"/>
          <p14:tracePt t="135962" x="10696575" y="3495675"/>
          <p14:tracePt t="135974" x="10772775" y="3495675"/>
          <p14:tracePt t="135987" x="10829925" y="3495675"/>
          <p14:tracePt t="136005" x="10858500" y="3495675"/>
          <p14:tracePt t="136021" x="10915650" y="3495675"/>
          <p14:tracePt t="136039" x="10953750" y="3495675"/>
          <p14:tracePt t="136055" x="10982325" y="3495675"/>
          <p14:tracePt t="136071" x="11039475" y="3495675"/>
          <p14:tracePt t="136090" x="11058525" y="3495675"/>
          <p14:tracePt t="136104" x="11068050" y="3495675"/>
          <p14:tracePt t="136121" x="11077575" y="3495675"/>
          <p14:tracePt t="136139" x="11087100" y="3495675"/>
          <p14:tracePt t="136154" x="11096625" y="3495675"/>
          <p14:tracePt t="136171" x="11106150" y="3495675"/>
          <p14:tracePt t="136192" x="11125200" y="3495675"/>
          <p14:tracePt t="136217" x="11134725" y="3495675"/>
          <p14:tracePt t="136229" x="11163300" y="3495675"/>
          <p14:tracePt t="136243" x="11182350" y="3495675"/>
          <p14:tracePt t="136255" x="11201400" y="3495675"/>
          <p14:tracePt t="136271" x="11220450" y="3495675"/>
          <p14:tracePt t="136287" x="11229975" y="3495675"/>
          <p14:tracePt t="136287" x="11249025" y="3495675"/>
          <p14:tracePt t="136306" x="11258550" y="3495675"/>
          <p14:tracePt t="136321" x="11268075" y="3495675"/>
          <p14:tracePt t="136337" x="11277600" y="3495675"/>
          <p14:tracePt t="136371" x="11229975" y="3514725"/>
          <p14:tracePt t="136613" x="11134725" y="3562350"/>
          <p14:tracePt t="136625" x="11058525" y="3590925"/>
          <p14:tracePt t="136639" x="10991850" y="3600450"/>
          <p14:tracePt t="136651" x="10868025" y="3609975"/>
          <p14:tracePt t="136664" x="10744200" y="3609975"/>
          <p14:tracePt t="136677" x="10648950" y="3609975"/>
          <p14:tracePt t="136690" x="10610850" y="3609975"/>
          <p14:tracePt t="136704" x="10572750" y="3609975"/>
          <p14:tracePt t="136720" x="10544175" y="3609975"/>
          <p14:tracePt t="136737" x="10477500" y="3609975"/>
          <p14:tracePt t="136754" x="10448925" y="3609975"/>
          <p14:tracePt t="136770" x="10420350" y="3609975"/>
          <p14:tracePt t="136787" x="10372725" y="3609975"/>
          <p14:tracePt t="136805" x="10353675" y="3600450"/>
          <p14:tracePt t="136820" x="10334625" y="3600450"/>
          <p14:tracePt t="136837" x="10229850" y="3590925"/>
          <p14:tracePt t="136856" x="10191750" y="3590925"/>
          <p14:tracePt t="136871" x="10144125" y="3590925"/>
          <p14:tracePt t="136886" x="10106025" y="3590925"/>
          <p14:tracePt t="136903" x="10058400" y="3590925"/>
          <p14:tracePt t="136921" x="10020300" y="3590925"/>
          <p14:tracePt t="136937" x="9972675" y="3590925"/>
          <p14:tracePt t="136954" x="9848850" y="3590925"/>
          <p14:tracePt t="136971" x="9810750" y="3590925"/>
          <p14:tracePt t="136986" x="9782175" y="3590925"/>
          <p14:tracePt t="137003" x="9734550" y="3600450"/>
          <p14:tracePt t="137022" x="9725025" y="3609975"/>
          <p14:tracePt t="137037" x="9715500" y="3609975"/>
          <p14:tracePt t="137061" x="9705975" y="3609975"/>
          <p14:tracePt t="137341" x="9696450" y="3609975"/>
          <p14:tracePt t="137353" x="9658350" y="3609975"/>
          <p14:tracePt t="137367" x="9610725" y="3609975"/>
          <p14:tracePt t="137379" x="9525000" y="3590925"/>
          <p14:tracePt t="137393" x="9467850" y="3543300"/>
          <p14:tracePt t="137404" x="9439275" y="3486150"/>
          <p14:tracePt t="137419" x="9410700" y="3419475"/>
          <p14:tracePt t="137436" x="9401175" y="3343275"/>
          <p14:tracePt t="137454" x="9401175" y="3114675"/>
          <p14:tracePt t="137470" x="9458325" y="2952750"/>
          <p14:tracePt t="137486" x="9525000" y="2857500"/>
          <p14:tracePt t="137502" x="9667875" y="2647950"/>
          <p14:tracePt t="137520" x="9734550" y="2581275"/>
          <p14:tracePt t="137536" x="9763125" y="2543175"/>
          <p14:tracePt t="137552" x="9791700" y="2533650"/>
          <p14:tracePt t="137552" x="9801225" y="2514600"/>
          <p14:tracePt t="137572" x="9810750" y="2514600"/>
          <p14:tracePt t="137585" x="9820275" y="2514600"/>
          <p14:tracePt t="137602" x="9829800" y="2514600"/>
          <p14:tracePt t="137619" x="9867900" y="2514600"/>
          <p14:tracePt t="137637" x="9896475" y="2514600"/>
          <p14:tracePt t="137652" x="9915525" y="2514600"/>
          <p14:tracePt t="137669" x="9944100" y="2514600"/>
          <p14:tracePt t="137686" x="9953625" y="2514600"/>
          <p14:tracePt t="137702" x="9972675" y="2514600"/>
          <p14:tracePt t="137719" x="10020300" y="2514600"/>
          <p14:tracePt t="137738" x="10058400" y="2514600"/>
          <p14:tracePt t="137752" x="10096500" y="2524125"/>
          <p14:tracePt t="137769" x="10144125" y="2533650"/>
          <p14:tracePt t="137785" x="10191750" y="2543175"/>
          <p14:tracePt t="137803" x="10210800" y="2552700"/>
          <p14:tracePt t="137819" x="10229850" y="2552700"/>
          <p14:tracePt t="137835" x="10296525" y="2552700"/>
          <p14:tracePt t="137853" x="10353675" y="2552700"/>
          <p14:tracePt t="137869" x="10391775" y="2552700"/>
          <p14:tracePt t="137885" x="10525125" y="2524125"/>
          <p14:tracePt t="137904" x="10610850" y="2505075"/>
          <p14:tracePt t="137919" x="10668000" y="2476500"/>
          <p14:tracePt t="137936" x="10696575" y="2466975"/>
          <p14:tracePt t="137952" x="10715625" y="2457450"/>
          <p14:tracePt t="137969" x="10725150" y="2457450"/>
          <p14:tracePt t="137993" x="10725150" y="2466975"/>
          <p14:tracePt t="138261" x="10677525" y="2495550"/>
          <p14:tracePt t="138273" x="10620375" y="2543175"/>
          <p14:tracePt t="138287" x="10525125" y="2619375"/>
          <p14:tracePt t="138300" x="10477500" y="2657475"/>
          <p14:tracePt t="138312" x="10458450" y="2676525"/>
          <p14:tracePt t="138324" x="10448925" y="2676525"/>
          <p14:tracePt t="138352" x="10439400" y="2676525"/>
          <p14:tracePt t="138389" x="10439400" y="2667000"/>
          <p14:tracePt t="138670" x="10439400" y="2647950"/>
          <p14:tracePt t="138683" x="10429875" y="2609850"/>
          <p14:tracePt t="138695" x="10429875" y="2495550"/>
          <p14:tracePt t="138709" x="10429875" y="2152650"/>
          <p14:tracePt t="138721" x="10429875" y="1704975"/>
          <p14:tracePt t="138735" x="10429875" y="1476375"/>
          <p14:tracePt t="138751" x="10429875" y="1362075"/>
          <p14:tracePt t="138767" x="10429875" y="1181100"/>
          <p14:tracePt t="138785" x="10439400" y="1133475"/>
          <p14:tracePt t="138801" x="10439400" y="1104900"/>
          <p14:tracePt t="138817" x="10448925" y="1076325"/>
          <p14:tracePt t="138835" x="10448925" y="1038225"/>
          <p14:tracePt t="138852" x="10448925" y="1028700"/>
          <p14:tracePt t="138874" x="10448925" y="1019175"/>
          <p14:tracePt t="138887" x="10448925" y="1028700"/>
          <p14:tracePt t="139119" x="10448925" y="1076325"/>
          <p14:tracePt t="139131" x="10448925" y="1171575"/>
          <p14:tracePt t="139144" x="10448925" y="1247775"/>
          <p14:tracePt t="139157" x="10448925" y="1285875"/>
          <p14:tracePt t="139170" x="10448925" y="1304925"/>
          <p14:tracePt t="139184" x="10448925" y="1314450"/>
          <p14:tracePt t="139200" x="10458450" y="1323975"/>
          <p14:tracePt t="139217" x="10458450" y="1333500"/>
          <p14:tracePt t="139234" x="10458450" y="1352550"/>
          <p14:tracePt t="139250" x="10458450" y="1390650"/>
          <p14:tracePt t="139267" x="10458450" y="1466850"/>
          <p14:tracePt t="139285" x="10467975" y="1485900"/>
          <p14:tracePt t="139300" x="10467975" y="1504950"/>
          <p14:tracePt t="139317" x="10467975" y="1524000"/>
          <p14:tracePt t="139335" x="10467975" y="1533525"/>
          <p14:tracePt t="139350" x="10467975" y="1543050"/>
          <p14:tracePt t="139367" x="10467975" y="1552575"/>
          <p14:tracePt t="139386" x="10467975" y="1562100"/>
          <p14:tracePt t="139400" x="10467975" y="1571625"/>
          <p14:tracePt t="139417" x="10477500" y="1581150"/>
          <p14:tracePt t="139451" x="10487025" y="1581150"/>
          <p14:tracePt t="139489" x="10487025" y="1590675"/>
          <p14:tracePt t="139501" x="10496550" y="1600200"/>
          <p14:tracePt t="139513" x="10506075" y="1600200"/>
          <p14:tracePt t="139528" x="10525125" y="1619250"/>
          <p14:tracePt t="139541" x="10534650" y="1628775"/>
          <p14:tracePt t="139553" x="10553700" y="1647825"/>
          <p14:tracePt t="139566" x="10572750" y="1647825"/>
          <p14:tracePt t="139583" x="10582275" y="1657350"/>
          <p14:tracePt t="139600" x="10591800" y="1666875"/>
          <p14:tracePt t="139617" x="10601325" y="1666875"/>
          <p14:tracePt t="139633" x="10601325" y="1676400"/>
          <p14:tracePt t="139757" x="10601325" y="1685925"/>
          <p14:tracePt t="140512" x="10582275" y="1704975"/>
          <p14:tracePt t="140523" x="10544175" y="1743075"/>
          <p14:tracePt t="140535" x="10353675" y="1933575"/>
          <p14:tracePt t="140550" x="9886950" y="2486025"/>
          <p14:tracePt t="140565" x="9591675" y="2828925"/>
          <p14:tracePt t="140582" x="9363075" y="3171825"/>
          <p14:tracePt t="140582" x="9267825" y="3305175"/>
          <p14:tracePt t="140602" x="9191625" y="3400425"/>
          <p14:tracePt t="140615" x="9124950" y="3476625"/>
          <p14:tracePt t="140632" x="9067800" y="3571875"/>
          <p14:tracePt t="140648" x="9010650" y="3676650"/>
          <p14:tracePt t="140668" x="8991600" y="3695700"/>
          <p14:tracePt t="140682" x="8982075" y="3714750"/>
          <p14:tracePt t="140698" x="8963025" y="3781425"/>
          <p14:tracePt t="140716" x="8953500" y="3848100"/>
          <p14:tracePt t="140731" x="8943975" y="3848100"/>
          <p14:tracePt t="140970" x="8915400" y="3848100"/>
          <p14:tracePt t="140983" x="8801100" y="3848100"/>
          <p14:tracePt t="140996" x="8372475" y="3924300"/>
          <p14:tracePt t="141010" x="7905750" y="4029075"/>
          <p14:tracePt t="141021" x="7696200" y="4114800"/>
          <p14:tracePt t="141034" x="7591425" y="4162425"/>
          <p14:tracePt t="141048" x="7524750" y="4200525"/>
          <p14:tracePt t="141065" x="7486650" y="4229100"/>
          <p14:tracePt t="141081" x="7439025" y="4248150"/>
          <p14:tracePt t="141101" x="7429500" y="4257675"/>
          <p14:tracePt t="141115" x="7410450" y="4257675"/>
          <p14:tracePt t="141131" x="7391400" y="4267200"/>
          <p14:tracePt t="141131" x="7381875" y="4276725"/>
          <p14:tracePt t="141150" x="7362825" y="4276725"/>
          <p14:tracePt t="141165" x="7353300" y="4295775"/>
          <p14:tracePt t="141181" x="7343775" y="4305300"/>
          <p14:tracePt t="141198" x="7324725" y="4324350"/>
          <p14:tracePt t="141215" x="7305675" y="4333875"/>
          <p14:tracePt t="141231" x="7305675" y="4343400"/>
          <p14:tracePt t="141252" x="7296150" y="4352925"/>
          <p14:tracePt t="141265" x="7296150" y="4371975"/>
          <p14:tracePt t="141281" x="7277100" y="4391025"/>
          <p14:tracePt t="141298" x="7258050" y="4448175"/>
          <p14:tracePt t="141316" x="7248525" y="4457700"/>
          <p14:tracePt t="141331" x="7248525" y="4467225"/>
          <p14:tracePt t="141347" x="7248525" y="4476750"/>
          <p14:tracePt t="141364" x="7248525" y="4486275"/>
          <p14:tracePt t="141444" x="7248525" y="4495800"/>
          <p14:tracePt t="141508" x="7248525" y="4514850"/>
          <p14:tracePt t="141521" x="7248525" y="4543425"/>
          <p14:tracePt t="141533" x="7248525" y="4581525"/>
          <p14:tracePt t="141547" x="7248525" y="4610100"/>
          <p14:tracePt t="141564" x="7248525" y="4629150"/>
          <p14:tracePt t="141581" x="7248525" y="4638675"/>
          <p14:tracePt t="141597" x="7248525" y="4648200"/>
          <p14:tracePt t="141614" x="7248525" y="4638675"/>
          <p14:tracePt t="141879" x="7305675" y="4629150"/>
          <p14:tracePt t="141917" x="7419975" y="4629150"/>
          <p14:tracePt t="141930" x="7505700" y="4629150"/>
          <p14:tracePt t="141943" x="7572375" y="4629150"/>
          <p14:tracePt t="141955" x="7610475" y="4629150"/>
          <p14:tracePt t="141968" x="7639050" y="4629150"/>
          <p14:tracePt t="141982" x="7667625" y="4629150"/>
          <p14:tracePt t="141997" x="7705725" y="4629150"/>
          <p14:tracePt t="142013" x="7743825" y="4629150"/>
          <p14:tracePt t="142032" x="7762875" y="4629150"/>
          <p14:tracePt t="142047" x="7772400" y="4629150"/>
          <p14:tracePt t="142083" x="7781925" y="4629150"/>
          <p14:tracePt t="142096" x="7800975" y="4619625"/>
          <p14:tracePt t="142134" x="7848600" y="4591050"/>
          <p14:tracePt t="142148" x="7943850" y="4524375"/>
          <p14:tracePt t="142160" x="8020050" y="4476750"/>
          <p14:tracePt t="142173" x="8077200" y="4438650"/>
          <p14:tracePt t="142185" x="8115300" y="4419600"/>
          <p14:tracePt t="142199" x="8124825" y="4410075"/>
          <p14:tracePt t="142213" x="8134350" y="4400550"/>
          <p14:tracePt t="142230" x="8143875" y="4400550"/>
          <p14:tracePt t="142247" x="8153400" y="4400550"/>
          <p14:tracePt t="142263" x="8153400" y="4410075"/>
          <p14:tracePt t="142365" x="8143875" y="4419600"/>
          <p14:tracePt t="142377" x="8115300" y="4467225"/>
          <p14:tracePt t="142390" x="8086725" y="4514850"/>
          <p14:tracePt t="142403" x="8058150" y="4572000"/>
          <p14:tracePt t="142416" x="8048625" y="4600575"/>
          <p14:tracePt t="142430" x="8048625" y="4610100"/>
          <p14:tracePt t="142446" x="8048625" y="4619625"/>
          <p14:tracePt t="142480" x="8048625" y="4629150"/>
          <p14:tracePt t="142493" x="8048625" y="4638675"/>
          <p14:tracePt t="142505" x="8048625" y="4648200"/>
          <p14:tracePt t="142519" x="8048625" y="4667250"/>
          <p14:tracePt t="142543" x="8048625" y="4676775"/>
          <p14:tracePt t="142594" x="8058150" y="4676775"/>
          <p14:tracePt t="142634" x="8067675" y="4676775"/>
          <p14:tracePt t="142876" x="8115300" y="4667250"/>
          <p14:tracePt t="142890" x="8201025" y="4648200"/>
          <p14:tracePt t="142902" x="8277225" y="4629150"/>
          <p14:tracePt t="142914" x="8315325" y="4619625"/>
          <p14:tracePt t="142929" x="8334375" y="4619625"/>
          <p14:tracePt t="142946" x="8353425" y="4619625"/>
          <p14:tracePt t="142962" x="8401050" y="4619625"/>
          <p14:tracePt t="142979" x="8410575" y="4619625"/>
          <p14:tracePt t="142995" x="8420100" y="4619625"/>
          <p14:tracePt t="143012" x="8448675" y="4619625"/>
          <p14:tracePt t="143030" x="8458200" y="4619625"/>
          <p14:tracePt t="143045" x="8467725" y="4619625"/>
          <p14:tracePt t="143062" x="8477250" y="4619625"/>
          <p14:tracePt t="143080" x="8486775" y="4619625"/>
          <p14:tracePt t="143118" x="8486775" y="4610100"/>
          <p14:tracePt t="143170" x="8496300" y="4591050"/>
          <p14:tracePt t="143183" x="8524875" y="4543425"/>
          <p14:tracePt t="143195" x="8582025" y="4410075"/>
          <p14:tracePt t="143209" x="8620125" y="4314825"/>
          <p14:tracePt t="143221" x="8639175" y="4257675"/>
          <p14:tracePt t="143233" x="8648700" y="4238625"/>
          <p14:tracePt t="143248" x="8648700" y="4229100"/>
          <p14:tracePt t="143262" x="8648700" y="4219575"/>
          <p14:tracePt t="143278" x="8648700" y="4200525"/>
          <p14:tracePt t="143297" x="8648700" y="4191000"/>
          <p14:tracePt t="143324" x="8620125" y="4257675"/>
          <p14:tracePt t="143758" x="8534400" y="4400550"/>
          <p14:tracePt t="143771" x="8439150" y="4533900"/>
          <p14:tracePt t="143783" x="8353425" y="4619625"/>
          <p14:tracePt t="143797" x="8286750" y="4676775"/>
          <p14:tracePt t="143811" x="8220075" y="4733925"/>
          <p14:tracePt t="143828" x="8162925" y="4791075"/>
          <p14:tracePt t="143844" x="8077200" y="4895850"/>
          <p14:tracePt t="143862" x="8048625" y="4924425"/>
          <p14:tracePt t="143878" x="8020050" y="4933950"/>
          <p14:tracePt t="143894" x="8001000" y="4953000"/>
          <p14:tracePt t="143912" x="7991475" y="4953000"/>
          <p14:tracePt t="143927" x="7981950" y="4953000"/>
          <p14:tracePt t="143963" x="7972425" y="4953000"/>
          <p14:tracePt t="143988" x="7962900" y="4953000"/>
          <p14:tracePt t="144040" x="7953375" y="4953000"/>
          <p14:tracePt t="144052" x="7943850" y="4953000"/>
          <p14:tracePt t="144064" x="7924800" y="4953000"/>
          <p14:tracePt t="144078" x="7886700" y="4953000"/>
          <p14:tracePt t="144094" x="7848600" y="4953000"/>
          <p14:tracePt t="144111" x="7781925" y="4962525"/>
          <p14:tracePt t="144130" x="7781925" y="4972050"/>
          <p14:tracePt t="144144" x="7772400" y="4972050"/>
          <p14:tracePt t="144161" x="7762875" y="4972050"/>
          <p14:tracePt t="144180" x="7772400" y="4962525"/>
          <p14:tracePt t="144384" x="7781925" y="4962525"/>
          <p14:tracePt t="144398" x="7791450" y="4953000"/>
          <p14:tracePt t="144411" x="7829550" y="4953000"/>
          <p14:tracePt t="144423" x="7886700" y="4953000"/>
          <p14:tracePt t="144436" x="7924800" y="4953000"/>
          <p14:tracePt t="144448" x="7943850" y="4953000"/>
          <p14:tracePt t="144463" x="7962900" y="4953000"/>
          <p14:tracePt t="144477" x="7972425" y="4953000"/>
          <p14:tracePt t="144494" x="7981950" y="4953000"/>
          <p14:tracePt t="144511" x="7991475" y="4953000"/>
          <p14:tracePt t="144538" x="8001000" y="4953000"/>
          <p14:tracePt t="144551" x="8001000" y="4943475"/>
          <p14:tracePt t="144590" x="8001000" y="4933950"/>
          <p14:tracePt t="144719" x="8001000" y="4914900"/>
          <p14:tracePt t="144731" x="7981950" y="4876800"/>
          <p14:tracePt t="144744" x="7953375" y="4810125"/>
          <p14:tracePt t="144756" x="7905750" y="4610100"/>
          <p14:tracePt t="144768" x="7867650" y="4429125"/>
          <p14:tracePt t="144781" x="7867650" y="4352925"/>
          <p14:tracePt t="144794" x="7858125" y="4295775"/>
          <p14:tracePt t="144810" x="7858125" y="4248150"/>
          <p14:tracePt t="144826" x="7858125" y="4152900"/>
          <p14:tracePt t="144845" x="7858125" y="4124325"/>
          <p14:tracePt t="144860" x="7858125" y="4105275"/>
          <p14:tracePt t="144876" x="7858125" y="4095750"/>
          <p14:tracePt t="144896" x="7858125" y="4086225"/>
          <p14:tracePt t="144910" x="7858125" y="4076700"/>
          <p14:tracePt t="144926" x="7858125" y="4067175"/>
          <p14:tracePt t="145062" x="7867650" y="4067175"/>
          <p14:tracePt t="145074" x="7877175" y="4057650"/>
          <p14:tracePt t="145102" x="7905750" y="4048125"/>
          <p14:tracePt t="145113" x="7934325" y="4048125"/>
          <p14:tracePt t="145126" x="7943850" y="4048125"/>
          <p14:tracePt t="145139" x="7953375" y="4048125"/>
          <p14:tracePt t="145152" x="7962900" y="4048125"/>
          <p14:tracePt t="145165" x="7972425" y="4048125"/>
          <p14:tracePt t="145178" x="7981950" y="4048125"/>
          <p14:tracePt t="145193" x="7981950" y="4057650"/>
          <p14:tracePt t="145344" x="7981950" y="4067175"/>
          <p14:tracePt t="145370" x="7981950" y="4076700"/>
          <p14:tracePt t="145382" x="7981950" y="4095750"/>
          <p14:tracePt t="145395" x="7962900" y="4143375"/>
          <p14:tracePt t="145407" x="7943850" y="4200525"/>
          <p14:tracePt t="145421" x="7924800" y="4238625"/>
          <p14:tracePt t="145433" x="7915275" y="4267200"/>
          <p14:tracePt t="145445" x="7896225" y="4314825"/>
          <p14:tracePt t="145459" x="7886700" y="4362450"/>
          <p14:tracePt t="145476" x="7886700" y="4419600"/>
          <p14:tracePt t="145492" x="7886700" y="4486275"/>
          <p14:tracePt t="145510" x="7886700" y="4495800"/>
          <p14:tracePt t="145526" x="7886700" y="4514850"/>
          <p14:tracePt t="145542" x="7886700" y="4524375"/>
          <p14:tracePt t="145561" x="7886700" y="4543425"/>
          <p14:tracePt t="145576" x="7886700" y="4552950"/>
          <p14:tracePt t="145592" x="7896225" y="4572000"/>
          <p14:tracePt t="145609" x="7915275" y="4619625"/>
          <p14:tracePt t="145626" x="7924800" y="4648200"/>
          <p14:tracePt t="145642" x="7934325" y="4686300"/>
          <p14:tracePt t="145659" x="7943850" y="4686300"/>
          <p14:tracePt t="145932" x="7991475" y="4676775"/>
          <p14:tracePt t="145944" x="8115300" y="4667250"/>
          <p14:tracePt t="145957" x="8258175" y="4648200"/>
          <p14:tracePt t="145971" x="8448675" y="4638675"/>
          <p14:tracePt t="145983" x="8572500" y="4638675"/>
          <p14:tracePt t="145995" x="8648700" y="4638675"/>
          <p14:tracePt t="146010" x="8696325" y="4638675"/>
          <p14:tracePt t="146025" x="8743950" y="4638675"/>
          <p14:tracePt t="146042" x="8839200" y="4638675"/>
          <p14:tracePt t="146060" x="8886825" y="4638675"/>
          <p14:tracePt t="146075" x="8905875" y="4638675"/>
          <p14:tracePt t="146091" x="8924925" y="4638675"/>
          <p14:tracePt t="146110" x="8943975" y="4638675"/>
          <p14:tracePt t="146126" x="8953500" y="4638675"/>
          <p14:tracePt t="146141" x="8963025" y="4638675"/>
          <p14:tracePt t="146158" x="8963025" y="4629150"/>
          <p14:tracePt t="146213" x="8972550" y="4629150"/>
          <p14:tracePt t="146559" x="8991600" y="4629150"/>
          <p14:tracePt t="146597" x="9020175" y="4619625"/>
          <p14:tracePt t="146610" x="9077325" y="4619625"/>
          <p14:tracePt t="146622" x="9105900" y="4610100"/>
          <p14:tracePt t="146634" x="9124950" y="4610100"/>
          <p14:tracePt t="146649" x="9134475" y="4610100"/>
          <p14:tracePt t="146661" x="9144000" y="4610100"/>
          <p14:tracePt t="146674" x="9153525" y="4610100"/>
          <p14:tracePt t="146699" x="9163050" y="4610100"/>
          <p14:tracePt t="146724" x="9163050" y="4600575"/>
          <p14:tracePt t="146776" x="9172575" y="4600575"/>
          <p14:tracePt t="146814" x="9182100" y="4591050"/>
          <p14:tracePt t="146840" x="9201150" y="4581525"/>
          <p14:tracePt t="146853" x="9229725" y="4572000"/>
          <p14:tracePt t="146865" x="9267825" y="4552950"/>
          <p14:tracePt t="146878" x="9296400" y="4543425"/>
          <p14:tracePt t="146892" x="9315450" y="4524375"/>
          <p14:tracePt t="146907" x="9324975" y="4524375"/>
          <p14:tracePt t="146924" x="9324975" y="4514850"/>
          <p14:tracePt t="146954" x="9334500" y="4514850"/>
          <p14:tracePt t="146967" x="9324975" y="4514850"/>
          <p14:tracePt t="147416" x="9315450" y="4514850"/>
          <p14:tracePt t="147441" x="9305925" y="4514850"/>
          <p14:tracePt t="147467" x="9296400" y="4524375"/>
          <p14:tracePt t="147493" x="9286875" y="4524375"/>
          <p14:tracePt t="147518" x="9277350" y="4524375"/>
          <p14:tracePt t="147530" x="9267825" y="4524375"/>
          <p14:tracePt t="147555" x="9258300" y="4524375"/>
          <p14:tracePt t="147608" x="9248775" y="4524375"/>
          <p14:tracePt t="147633" x="9248775" y="4514850"/>
          <p14:tracePt t="147646" x="9239250" y="4514850"/>
          <p14:tracePt t="147672" x="9239250" y="4505325"/>
          <p14:tracePt t="147684" x="9229725" y="4505325"/>
          <p14:tracePt t="147723" x="9220200" y="4505325"/>
          <p14:tracePt t="147800" x="9210675" y="4505325"/>
          <p14:tracePt t="147825" x="9191625" y="4505325"/>
          <p14:tracePt t="147838" x="9182100" y="4505325"/>
          <p14:tracePt t="147853" x="9172575" y="4505325"/>
          <p14:tracePt t="147863" x="9163050" y="4505325"/>
          <p14:tracePt t="147876" x="9153525" y="4505325"/>
          <p14:tracePt t="147927" x="9163050" y="4505325"/>
          <p14:tracePt t="148209" x="9172575" y="4505325"/>
          <p14:tracePt t="148247" x="9182100" y="4505325"/>
          <p14:tracePt t="148593" x="9191625" y="4505325"/>
          <p14:tracePt t="148631" x="9201150" y="4505325"/>
          <p14:tracePt t="148669" x="9210675" y="4505325"/>
          <p14:tracePt t="148695" x="9220200" y="4505325"/>
          <p14:tracePt t="148707" x="9229725" y="4505325"/>
          <p14:tracePt t="148720" x="9248775" y="4505325"/>
          <p14:tracePt t="148733" x="9267825" y="4505325"/>
          <p14:tracePt t="148745" x="9296400" y="4505325"/>
          <p14:tracePt t="148759" x="9315450" y="4505325"/>
          <p14:tracePt t="148772" x="9334500" y="4505325"/>
          <p14:tracePt t="148788" x="9363075" y="4505325"/>
          <p14:tracePt t="148805" x="9391650" y="4505325"/>
          <p14:tracePt t="148824" x="9401175" y="4505325"/>
          <p14:tracePt t="148838" x="9410700" y="4505325"/>
          <p14:tracePt t="148856" x="9420225" y="4505325"/>
          <p14:tracePt t="148873" x="9429750" y="4505325"/>
          <p14:tracePt t="148888" x="9448800" y="4505325"/>
          <p14:tracePt t="148913" x="9467850" y="4505325"/>
          <p14:tracePt t="148924" x="9477375" y="4505325"/>
          <p14:tracePt t="148938" x="9486900" y="4505325"/>
          <p14:tracePt t="148955" x="9505950" y="4505325"/>
          <p14:tracePt t="148971" x="9515475" y="4514850"/>
          <p14:tracePt t="148989" x="9525000" y="4514850"/>
          <p14:tracePt t="149027" x="9505950" y="4514850"/>
          <p14:tracePt t="149423" x="9496425" y="4505325"/>
          <p14:tracePt t="149436" x="9477375" y="4495800"/>
          <p14:tracePt t="149450" x="9458325" y="4476750"/>
          <p14:tracePt t="149463" x="9448800" y="4438650"/>
          <p14:tracePt t="149475" x="9429750" y="4400550"/>
          <p14:tracePt t="149488" x="9420225" y="4371975"/>
          <p14:tracePt t="149504" x="9420225" y="4352925"/>
          <p14:tracePt t="149520" x="9420225" y="4324350"/>
          <p14:tracePt t="149540" x="9420225" y="4314825"/>
          <p14:tracePt t="149564" x="9439275" y="4314825"/>
          <p14:tracePt t="149615" x="9458325" y="4305300"/>
          <p14:tracePt t="149628" x="9477375" y="4305300"/>
          <p14:tracePt t="149641" x="9486900" y="4295775"/>
          <p14:tracePt t="149655" x="9505950" y="4295775"/>
          <p14:tracePt t="149670" x="9515475" y="4295775"/>
          <p14:tracePt t="149687" x="9525000" y="4295775"/>
          <p14:tracePt t="149705" x="9534525" y="4295775"/>
          <p14:tracePt t="149720" x="9544050" y="4295775"/>
          <p14:tracePt t="149743" x="9553575" y="4295775"/>
          <p14:tracePt t="149756" x="9563100" y="4295775"/>
          <p14:tracePt t="149770" x="9572625" y="4295775"/>
          <p14:tracePt t="149787" x="9601200" y="4295775"/>
          <p14:tracePt t="149804" x="9648825" y="4295775"/>
          <p14:tracePt t="149821" x="9677400" y="4295775"/>
          <p14:tracePt t="149837" x="9686925" y="4295775"/>
          <p14:tracePt t="149855" x="9715500" y="4295775"/>
          <p14:tracePt t="149873" x="9725025" y="4295775"/>
          <p14:tracePt t="149897" x="9725025" y="4286250"/>
          <p14:tracePt t="149974" x="9734550" y="4286250"/>
          <p14:tracePt t="149986" x="9744075" y="4286250"/>
          <p14:tracePt t="150000" x="9753600" y="4276725"/>
          <p14:tracePt t="150012" x="9782175" y="4276725"/>
          <p14:tracePt t="150024" x="9810750" y="4276725"/>
          <p14:tracePt t="150039" x="9839325" y="4276725"/>
          <p14:tracePt t="150053" x="9858375" y="4276725"/>
          <p14:tracePt t="150070" x="9877425" y="4276725"/>
          <p14:tracePt t="150089" x="9877425" y="4286250"/>
          <p14:tracePt t="150690" x="9867900" y="4286250"/>
          <p14:tracePt t="150702" x="9858375" y="4295775"/>
          <p14:tracePt t="150728" x="9829800" y="4324350"/>
          <p14:tracePt t="150740" x="9782175" y="4400550"/>
          <p14:tracePt t="150754" x="9686925" y="4562475"/>
          <p14:tracePt t="150766" x="9639300" y="4657725"/>
          <p14:tracePt t="150779" x="9629775" y="4686300"/>
          <p14:tracePt t="150792" x="9629775" y="4705350"/>
          <p14:tracePt t="150804" x="9629775" y="4724400"/>
          <p14:tracePt t="150819" x="9629775" y="4733925"/>
          <p14:tracePt t="150842" x="9629775" y="4743450"/>
          <p14:tracePt t="151124" x="9629775" y="4791075"/>
          <p14:tracePt t="151138" x="9629775" y="4895850"/>
          <p14:tracePt t="151150" x="9629775" y="5029200"/>
          <p14:tracePt t="151163" x="9667875" y="5257800"/>
          <p14:tracePt t="151175" x="9734550" y="5438775"/>
          <p14:tracePt t="151189" x="9772650" y="5524500"/>
          <p14:tracePt t="151202" x="9801225" y="5581650"/>
          <p14:tracePt t="151219" x="9839325" y="5629275"/>
          <p14:tracePt t="151235" x="9867900" y="5657850"/>
          <p14:tracePt t="151253" x="9877425" y="5657850"/>
          <p14:tracePt t="151268" x="9877425" y="5648325"/>
          <p14:tracePt t="151738" x="9867900" y="5648325"/>
          <p14:tracePt t="152198" x="9858375" y="5648325"/>
          <p14:tracePt t="152224" x="9839325" y="5638800"/>
          <p14:tracePt t="152236" x="9820275" y="5619750"/>
          <p14:tracePt t="152249" x="9763125" y="5572125"/>
          <p14:tracePt t="152262" x="9648825" y="5419725"/>
          <p14:tracePt t="152274" x="9563100" y="5267325"/>
          <p14:tracePt t="152288" x="9525000" y="5181600"/>
          <p14:tracePt t="152302" x="9486900" y="5076825"/>
          <p14:tracePt t="152317" x="9458325" y="4962525"/>
          <p14:tracePt t="152334" x="9439275" y="4762500"/>
          <p14:tracePt t="152353" x="9439275" y="4514850"/>
          <p14:tracePt t="152367" x="9572625" y="3905250"/>
          <p14:tracePt t="152383" x="9877425" y="3276600"/>
          <p14:tracePt t="152401" x="9877425" y="3257550"/>
          <p14:tracePt t="152620" x="9858375" y="3228975"/>
          <p14:tracePt t="152633" x="9829800" y="3152775"/>
          <p14:tracePt t="152645" x="9763125" y="2847975"/>
          <p14:tracePt t="152659" x="9639300" y="2219325"/>
          <p14:tracePt t="152671" x="9582150" y="1714500"/>
          <p14:tracePt t="152685" x="9572625" y="1476375"/>
          <p14:tracePt t="152700" x="9544050" y="1304925"/>
          <p14:tracePt t="152717" x="9525000" y="1123950"/>
          <p14:tracePt t="152735" x="9525000" y="1104900"/>
          <p14:tracePt t="152750" x="9515475" y="1085850"/>
          <p14:tracePt t="152766" x="9515475" y="1066800"/>
          <p14:tracePt t="152783" x="9515475" y="1047750"/>
          <p14:tracePt t="152800" x="9515475" y="1038225"/>
          <p14:tracePt t="152816" x="9505950" y="1038225"/>
          <p14:tracePt t="152876" x="9505950" y="1047750"/>
          <p14:tracePt t="152927" x="9505950" y="1057275"/>
          <p14:tracePt t="152940" x="9496425" y="1057275"/>
          <p14:tracePt t="152953" x="9486900" y="1076325"/>
          <p14:tracePt t="152966" x="9458325" y="1143000"/>
          <p14:tracePt t="152983" x="9401175" y="1276350"/>
          <p14:tracePt t="152999" x="9315450" y="1514475"/>
          <p14:tracePt t="153017" x="9305925" y="1581150"/>
          <p14:tracePt t="153033" x="9305925" y="1609725"/>
          <p14:tracePt t="153049" x="9305925" y="1638300"/>
          <p14:tracePt t="153049" x="9305925" y="1666875"/>
          <p14:tracePt t="153070" x="9305925" y="1704975"/>
          <p14:tracePt t="153083" x="9305925" y="1781175"/>
          <p14:tracePt t="153100" x="9305925" y="1876425"/>
          <p14:tracePt t="153116" x="9305925" y="2000250"/>
          <p14:tracePt t="153133" x="9305925" y="2019300"/>
          <p14:tracePt t="153149" x="9305925" y="2038350"/>
          <p14:tracePt t="153166" x="9305925" y="2057400"/>
          <p14:tracePt t="153183" x="9305925" y="2066925"/>
          <p14:tracePt t="153233" x="9324975" y="2066925"/>
          <p14:tracePt t="153260" x="9429750" y="2066925"/>
          <p14:tracePt t="153272" x="9686925" y="1885950"/>
          <p14:tracePt t="153285" x="10239375" y="1352550"/>
          <p14:tracePt t="153298" x="10410825" y="1143000"/>
          <p14:tracePt t="153311" x="10506075" y="962025"/>
          <p14:tracePt t="153324" x="10534650" y="895350"/>
          <p14:tracePt t="153336" x="10544175" y="876300"/>
          <p14:tracePt t="153350" x="10544175" y="866775"/>
          <p14:tracePt t="153366" x="10544175" y="876300"/>
          <p14:tracePt t="153515" x="10544175" y="885825"/>
          <p14:tracePt t="153527" x="10525125" y="904875"/>
          <p14:tracePt t="153540" x="10496550" y="923925"/>
          <p14:tracePt t="153553" x="10439400" y="962025"/>
          <p14:tracePt t="153567" x="10344150" y="1047750"/>
          <p14:tracePt t="153582" x="10220325" y="1219200"/>
          <p14:tracePt t="153599" x="9877425" y="1600200"/>
          <p14:tracePt t="153618" x="9763125" y="1781175"/>
          <p14:tracePt t="153632" x="9705975" y="1866900"/>
          <p14:tracePt t="153649" x="9658350" y="1924050"/>
          <p14:tracePt t="153665" x="9601200" y="2009775"/>
          <p14:tracePt t="153683" x="9582150" y="2038350"/>
          <p14:tracePt t="153699" x="9563100" y="2057400"/>
          <p14:tracePt t="153715" x="9505950" y="2124075"/>
          <p14:tracePt t="153733" x="9486900" y="2152650"/>
          <p14:tracePt t="153748" x="9467850" y="2181225"/>
          <p14:tracePt t="153765" x="9439275" y="2200275"/>
          <p14:tracePt t="153784" x="9439275" y="2219325"/>
          <p14:tracePt t="153798" x="9420225" y="2219325"/>
          <p14:tracePt t="153815" x="9420225" y="2238375"/>
          <p14:tracePt t="153832" x="9382125" y="2314575"/>
          <p14:tracePt t="153849" x="9344025" y="2400300"/>
          <p14:tracePt t="153865" x="9296400" y="2476500"/>
          <p14:tracePt t="153882" x="9277350" y="2533650"/>
          <p14:tracePt t="153900" x="9277350" y="2524125"/>
          <p14:tracePt t="154154" x="9277350" y="2514600"/>
          <p14:tracePt t="154167" x="9277350" y="2457450"/>
          <p14:tracePt t="154180" x="9353550" y="2286000"/>
          <p14:tracePt t="154192" x="9410700" y="2171700"/>
          <p14:tracePt t="154205" x="9429750" y="2124075"/>
          <p14:tracePt t="154219" x="9429750" y="2114550"/>
          <p14:tracePt t="154231" x="9429750" y="2105025"/>
          <p14:tracePt t="154248" x="9420225" y="2114550"/>
          <p14:tracePt t="154410" x="9305925" y="2247900"/>
          <p14:tracePt t="154423" x="9058275" y="2543175"/>
          <p14:tracePt t="154435" x="8867775" y="2781300"/>
          <p14:tracePt t="154449" x="8782050" y="2895600"/>
          <p14:tracePt t="154464" x="8743950" y="2952750"/>
          <p14:tracePt t="154481" x="8715375" y="3009900"/>
          <p14:tracePt t="154500" x="8743950" y="3009900"/>
          <p14:tracePt t="154589" x="8839200" y="3009900"/>
          <p14:tracePt t="154602" x="8972550" y="2962275"/>
          <p14:tracePt t="154614" x="9105900" y="2924175"/>
          <p14:tracePt t="154628" x="9163050" y="2895600"/>
          <p14:tracePt t="154640" x="9191625" y="2876550"/>
          <p14:tracePt t="154652" x="9220200" y="2867025"/>
          <p14:tracePt t="154666" x="9239250" y="2867025"/>
          <p14:tracePt t="154680" x="9258300" y="2867025"/>
          <p14:tracePt t="154697" x="9286875" y="2867025"/>
          <p14:tracePt t="154714" x="9353550" y="2867025"/>
          <p14:tracePt t="154731" x="9391650" y="2857500"/>
          <p14:tracePt t="154747" x="9420225" y="2847975"/>
          <p14:tracePt t="154764" x="9458325" y="2838450"/>
          <p14:tracePt t="154781" x="9477375" y="2838450"/>
          <p14:tracePt t="154797" x="9486900" y="2838450"/>
          <p14:tracePt t="154814" x="9496425" y="2838450"/>
          <p14:tracePt t="154833" x="9505950" y="2838450"/>
          <p14:tracePt t="154847" x="9515475" y="2838450"/>
          <p14:tracePt t="154871" x="9534525" y="2838450"/>
          <p14:tracePt t="154973" x="9553575" y="2838450"/>
          <p14:tracePt t="154985" x="9591675" y="2838450"/>
          <p14:tracePt t="154998" x="9620250" y="2838450"/>
          <p14:tracePt t="155011" x="9667875" y="2838450"/>
          <p14:tracePt t="155023" x="9734550" y="2838450"/>
          <p14:tracePt t="155035" x="9839325" y="2819400"/>
          <p14:tracePt t="155049" x="9925050" y="2790825"/>
          <p14:tracePt t="155063" x="9982200" y="2752725"/>
          <p14:tracePt t="155080" x="10048875" y="2714625"/>
          <p14:tracePt t="155097" x="10248900" y="2600325"/>
          <p14:tracePt t="155114" x="10325100" y="2562225"/>
          <p14:tracePt t="155130" x="10353675" y="2533650"/>
          <p14:tracePt t="155147" x="10391775" y="2495550"/>
          <p14:tracePt t="155165" x="10401300" y="2486025"/>
          <p14:tracePt t="155180" x="10391775" y="2486025"/>
          <p14:tracePt t="155471" x="10382250" y="2486025"/>
          <p14:tracePt t="155483" x="10372725" y="2486025"/>
          <p14:tracePt t="155496" x="10363200" y="2486025"/>
          <p14:tracePt t="155510" x="10344150" y="2486025"/>
          <p14:tracePt t="155522" x="10296525" y="2476500"/>
          <p14:tracePt t="155534" x="10239375" y="2447925"/>
          <p14:tracePt t="155549" x="10191750" y="2428875"/>
          <p14:tracePt t="155563" x="10153650" y="2409825"/>
          <p14:tracePt t="155580" x="10144125" y="2400300"/>
          <p14:tracePt t="155596" x="10134600" y="2400300"/>
          <p14:tracePt t="155613" x="10125075" y="2390775"/>
          <p14:tracePt t="155629" x="10115550" y="2390775"/>
          <p14:tracePt t="155646" x="10115550" y="2381250"/>
          <p14:tracePt t="155663" x="10115550" y="2371725"/>
          <p14:tracePt t="155688" x="10115550" y="2362200"/>
          <p14:tracePt t="155701" x="10115550" y="2352675"/>
          <p14:tracePt t="155714" x="10115550" y="2343150"/>
          <p14:tracePt t="155729" x="10115550" y="2333625"/>
          <p14:tracePt t="155746" x="10172700" y="2219325"/>
          <p14:tracePt t="155764" x="10220325" y="2152650"/>
          <p14:tracePt t="155779" x="10287000" y="2076450"/>
          <p14:tracePt t="155796" x="10334625" y="2028825"/>
          <p14:tracePt t="155813" x="10401300" y="1971675"/>
          <p14:tracePt t="155830" x="10420350" y="1962150"/>
          <p14:tracePt t="155846" x="10429875" y="1962150"/>
          <p14:tracePt t="155863" x="10429875" y="1952625"/>
          <p14:tracePt t="155879" x="10439400" y="1952625"/>
          <p14:tracePt t="155896" x="10448925" y="1952625"/>
          <p14:tracePt t="155932" x="10477500" y="1952625"/>
          <p14:tracePt t="155944" x="10506075" y="1952625"/>
          <p14:tracePt t="155956" x="10553700" y="1962150"/>
          <p14:tracePt t="155970" x="10639425" y="1981200"/>
          <p14:tracePt t="155981" x="10687050" y="2009775"/>
          <p14:tracePt t="155996" x="10734675" y="2019300"/>
          <p14:tracePt t="156012" x="10763250" y="2028825"/>
          <p14:tracePt t="156029" x="10782300" y="2047875"/>
          <p14:tracePt t="156047" x="10791825" y="2047875"/>
          <p14:tracePt t="156062" x="10791825" y="2057400"/>
          <p14:tracePt t="156079" x="10801350" y="2085975"/>
          <p14:tracePt t="156098" x="10801350" y="2114550"/>
          <p14:tracePt t="156112" x="10801350" y="2143125"/>
          <p14:tracePt t="156129" x="10801350" y="2181225"/>
          <p14:tracePt t="156146" x="10801350" y="2228850"/>
          <p14:tracePt t="156163" x="10801350" y="2238375"/>
          <p14:tracePt t="156213" x="10810875" y="2238375"/>
          <p14:tracePt t="156263" x="10820400" y="2247900"/>
          <p14:tracePt t="156290" x="10829925" y="2257425"/>
          <p14:tracePt t="156302" x="10848975" y="2257425"/>
          <p14:tracePt t="156314" x="10868025" y="2257425"/>
          <p14:tracePt t="156329" x="10887075" y="2266950"/>
          <p14:tracePt t="156345" x="10906125" y="2276475"/>
          <p14:tracePt t="156362" x="10925175" y="2295525"/>
          <p14:tracePt t="156379" x="10934700" y="2305050"/>
          <p14:tracePt t="156395" x="10934700" y="2314575"/>
          <p14:tracePt t="156412" x="10944225" y="2324100"/>
          <p14:tracePt t="156431" x="10953750" y="2324100"/>
          <p14:tracePt t="156481" x="10963275" y="2324100"/>
          <p14:tracePt t="156519" x="10972800" y="2324100"/>
          <p14:tracePt t="156531" x="10982325" y="2324100"/>
          <p14:tracePt t="156544" x="11001375" y="2305050"/>
          <p14:tracePt t="156558" x="11029950" y="2266950"/>
          <p14:tracePt t="156570" x="11049000" y="2181225"/>
          <p14:tracePt t="156583" x="11049000" y="2095500"/>
          <p14:tracePt t="156597" x="11049000" y="2009775"/>
          <p14:tracePt t="156612" x="11049000" y="1952625"/>
          <p14:tracePt t="156628" x="11049000" y="1933575"/>
          <p14:tracePt t="156628" x="11049000" y="1924050"/>
          <p14:tracePt t="156648" x="11039475" y="1924050"/>
          <p14:tracePt t="156662" x="11039475" y="1914525"/>
          <p14:tracePt t="156678" x="11029950" y="1924050"/>
          <p14:tracePt t="156890" x="11010900" y="1981200"/>
          <p14:tracePt t="156903" x="10953750" y="2095500"/>
          <p14:tracePt t="156915" x="10906125" y="2181225"/>
          <p14:tracePt t="156929" x="10829925" y="2305050"/>
          <p14:tracePt t="156945" x="10753725" y="2400300"/>
          <p14:tracePt t="156961" x="10658475" y="2505075"/>
          <p14:tracePt t="156980" x="10629900" y="2552700"/>
          <p14:tracePt t="156995" x="10620375" y="2571750"/>
          <p14:tracePt t="157011" x="10610850" y="2581275"/>
          <p14:tracePt t="157028" x="10601325" y="2581275"/>
          <p14:tracePt t="157045" x="10601325" y="2590800"/>
          <p14:tracePt t="157069" x="10591800" y="2590800"/>
          <p14:tracePt t="157120" x="10582275" y="2590800"/>
          <p14:tracePt t="157159" x="10582275" y="2600325"/>
          <p14:tracePt t="157171" x="10572750" y="2609850"/>
          <p14:tracePt t="157235" x="10572750" y="2619375"/>
          <p14:tracePt t="157261" x="10563225" y="2619375"/>
          <p14:tracePt t="157287" x="10563225" y="2628900"/>
          <p14:tracePt t="157299" x="10563225" y="2619375"/>
          <p14:tracePt t="157683" x="10563225" y="2609850"/>
          <p14:tracePt t="157695" x="10563225" y="2581275"/>
          <p14:tracePt t="157709" x="10563225" y="2495550"/>
          <p14:tracePt t="157722" x="10563225" y="2314575"/>
          <p14:tracePt t="157734" x="10563225" y="2190750"/>
          <p14:tracePt t="157747" x="10563225" y="2124075"/>
          <p14:tracePt t="157760" x="10563225" y="2076450"/>
          <p14:tracePt t="157777" x="10563225" y="2028825"/>
          <p14:tracePt t="157793" x="10563225" y="1933575"/>
          <p14:tracePt t="157811" x="10563225" y="1905000"/>
          <p14:tracePt t="157827" x="10563225" y="1876425"/>
          <p14:tracePt t="157843" x="10563225" y="1847850"/>
          <p14:tracePt t="157843" x="10563225" y="1819275"/>
          <p14:tracePt t="157864" x="10563225" y="1790700"/>
          <p14:tracePt t="157876" x="10563225" y="1771650"/>
          <p14:tracePt t="157893" x="10563225" y="1762125"/>
          <p14:tracePt t="157910" x="10563225" y="1743075"/>
          <p14:tracePt t="157927" x="10563225" y="1733550"/>
          <p14:tracePt t="157951" x="10563225" y="1724025"/>
          <p14:tracePt t="157990" x="10563225" y="1714500"/>
          <p14:tracePt t="158015" x="10563225" y="1704975"/>
          <p14:tracePt t="158092" x="10563225" y="1714500"/>
          <p14:tracePt t="158450" x="10525125" y="1771650"/>
          <p14:tracePt t="158463" x="10315575" y="2095500"/>
          <p14:tracePt t="158476" x="9782175" y="2800350"/>
          <p14:tracePt t="158489" x="9477375" y="3143250"/>
          <p14:tracePt t="158502" x="8991600" y="3600450"/>
          <p14:tracePt t="158514" x="8620125" y="3981450"/>
          <p14:tracePt t="158527" x="8010525" y="4524375"/>
          <p14:tracePt t="158542" x="7486650" y="5010150"/>
          <p14:tracePt t="158559" x="7038975" y="5419725"/>
          <p14:tracePt t="158577" x="6648450" y="5781675"/>
          <p14:tracePt t="158593" x="6553200" y="5867400"/>
          <p14:tracePt t="158609" x="6515100" y="5895975"/>
          <p14:tracePt t="158626" x="6505575" y="5905500"/>
          <p14:tracePt t="158643" x="6496050" y="5905500"/>
          <p14:tracePt t="158659" x="6486525" y="5905500"/>
          <p14:tracePt t="158871" x="6457950" y="5895975"/>
          <p14:tracePt t="158884" x="6400800" y="5848350"/>
          <p14:tracePt t="158898" x="6248400" y="5705475"/>
          <p14:tracePt t="158911" x="6067425" y="5486400"/>
          <p14:tracePt t="158926" x="5915025" y="5191125"/>
          <p14:tracePt t="158942" x="5867400" y="5010150"/>
          <p14:tracePt t="158959" x="5829300" y="4762500"/>
          <p14:tracePt t="158977" x="5819775" y="4676775"/>
          <p14:tracePt t="158992" x="5819775" y="4610100"/>
          <p14:tracePt t="159008" x="5810250" y="4467225"/>
          <p14:tracePt t="159027" x="5800725" y="4371975"/>
          <p14:tracePt t="159042" x="5800725" y="4324350"/>
          <p14:tracePt t="159058" x="5791200" y="4210050"/>
          <p14:tracePt t="159077" x="5781675" y="4105275"/>
          <p14:tracePt t="159092" x="5772150" y="4029075"/>
          <p14:tracePt t="159108" x="5753100" y="3981450"/>
          <p14:tracePt t="159126" x="5753100" y="3952875"/>
          <p14:tracePt t="159143" x="5743575" y="3952875"/>
          <p14:tracePt t="159158" x="5743575" y="3943350"/>
          <p14:tracePt t="159332" x="5734050" y="3943350"/>
          <p14:tracePt t="159691" x="5724525" y="3962400"/>
          <p14:tracePt t="159703" x="5686425" y="4019550"/>
          <p14:tracePt t="159716" x="5619750" y="4133850"/>
          <p14:tracePt t="159730" x="5562600" y="4229100"/>
          <p14:tracePt t="159743" x="5524500" y="4286250"/>
          <p14:tracePt t="159758" x="5514975" y="4305300"/>
          <p14:tracePt t="159774" x="5486400" y="4352925"/>
          <p14:tracePt t="159793" x="5467350" y="4381500"/>
          <p14:tracePt t="159807" x="5457825" y="4419600"/>
          <p14:tracePt t="159824" x="5438775" y="4448175"/>
          <p14:tracePt t="159841" x="5419725" y="4486275"/>
          <p14:tracePt t="159859" x="5400675" y="4514850"/>
          <p14:tracePt t="159874" x="5391150" y="4524375"/>
          <p14:tracePt t="159891" x="5391150" y="4533900"/>
          <p14:tracePt t="159909" x="5381625" y="4533900"/>
          <p14:tracePt t="159934" x="5381625" y="4524375"/>
          <p14:tracePt t="160087" x="5381625" y="4505325"/>
          <p14:tracePt t="160100" x="5400675" y="4476750"/>
          <p14:tracePt t="160112" x="5419725" y="4429125"/>
          <p14:tracePt t="160126" x="5448300" y="4391025"/>
          <p14:tracePt t="160140" x="5486400" y="4343400"/>
          <p14:tracePt t="160157" x="5534025" y="4286250"/>
          <p14:tracePt t="160175" x="5648325" y="4114800"/>
          <p14:tracePt t="160192" x="5705475" y="4010025"/>
          <p14:tracePt t="160207" x="5743575" y="3943350"/>
          <p14:tracePt t="160225" x="5772150" y="3867150"/>
          <p14:tracePt t="160241" x="5781675" y="3848100"/>
          <p14:tracePt t="160257" x="5781675" y="3838575"/>
          <p14:tracePt t="160274" x="5791200" y="3800475"/>
          <p14:tracePt t="160293" x="5791200" y="3810000"/>
          <p14:tracePt t="160880" x="5791200" y="3819525"/>
          <p14:tracePt t="160919" x="5791200" y="3829050"/>
          <p14:tracePt t="160982" x="5781675" y="3838575"/>
          <p14:tracePt t="160994" x="5762625" y="3857625"/>
          <p14:tracePt t="161008" x="5734050" y="3876675"/>
          <p14:tracePt t="161020" x="5695950" y="3924300"/>
          <p14:tracePt t="161033" x="5638800" y="4019550"/>
          <p14:tracePt t="161046" x="5581650" y="4152900"/>
          <p14:tracePt t="161059" x="5534025" y="4229100"/>
          <p14:tracePt t="161073" x="5524500" y="4267200"/>
          <p14:tracePt t="161090" x="5505450" y="4295775"/>
          <p14:tracePt t="161106" x="5495925" y="4324350"/>
          <p14:tracePt t="161124" x="5495925" y="4352925"/>
          <p14:tracePt t="161139" x="5495925" y="4371975"/>
          <p14:tracePt t="161156" x="5495925" y="4400550"/>
          <p14:tracePt t="161175" x="5495925" y="4419600"/>
          <p14:tracePt t="161189" x="5486400" y="4438650"/>
          <p14:tracePt t="161206" x="5476875" y="4457700"/>
          <p14:tracePt t="161222" x="5476875" y="4486275"/>
          <p14:tracePt t="161239" x="5467350" y="4486275"/>
          <p14:tracePt t="161256" x="5457825" y="4495800"/>
          <p14:tracePt t="161272" x="5438775" y="4524375"/>
          <p14:tracePt t="161291" x="5410200" y="4572000"/>
          <p14:tracePt t="161305" x="5391150" y="4600575"/>
          <p14:tracePt t="161322" x="5381625" y="4638675"/>
          <p14:tracePt t="161343" x="5381625" y="4648200"/>
          <p14:tracePt t="161356" x="5372100" y="4648200"/>
          <p14:tracePt t="161372" x="5400675" y="4676775"/>
          <p14:tracePt t="161634" x="5495925" y="4733925"/>
          <p14:tracePt t="161647" x="5638800" y="4829175"/>
          <p14:tracePt t="161660" x="5781675" y="4943475"/>
          <p14:tracePt t="161673" x="5876925" y="5076825"/>
          <p14:tracePt t="161688" x="5915025" y="5114925"/>
          <p14:tracePt t="161705" x="5924550" y="5124450"/>
          <p14:tracePt t="161705" x="5934075" y="5143500"/>
          <p14:tracePt t="161724" x="5943600" y="5153025"/>
          <p14:tracePt t="161749" x="5943600" y="5162550"/>
          <p14:tracePt t="161813" x="5943600" y="5172075"/>
          <p14:tracePt t="161890" x="5943600" y="5191125"/>
          <p14:tracePt t="161929" x="5943600" y="5238750"/>
          <p14:tracePt t="161942" x="5953125" y="5314950"/>
          <p14:tracePt t="161954" x="5962650" y="5362575"/>
          <p14:tracePt t="161967" x="5962650" y="5381625"/>
          <p14:tracePt t="161980" x="5962650" y="5391150"/>
          <p14:tracePt t="162005" x="5962650" y="5400675"/>
          <p14:tracePt t="162030" x="5962650" y="5391150"/>
          <p14:tracePt t="162261" x="5962650" y="5353050"/>
          <p14:tracePt t="162581" x="5943600" y="5248275"/>
          <p14:tracePt t="162593" x="5934075" y="4905375"/>
          <p14:tracePt t="162606" x="5934075" y="4181475"/>
          <p14:tracePt t="162621" x="5934075" y="4048125"/>
          <p14:tracePt t="162637" x="5934075" y="3933825"/>
          <p14:tracePt t="162654" x="5934075" y="3876675"/>
          <p14:tracePt t="162671" x="5934075" y="3867150"/>
          <p14:tracePt t="162687" x="5934075" y="3857625"/>
          <p14:tracePt t="162704" x="5934075" y="3848100"/>
          <p14:tracePt t="162722" x="5934075" y="3838575"/>
          <p14:tracePt t="162760" x="5934075" y="3819525"/>
          <p14:tracePt t="162798" x="5934075" y="3800475"/>
          <p14:tracePt t="162823" x="5915025" y="3781425"/>
          <p14:tracePt t="162837" x="5895975" y="3743325"/>
          <p14:tracePt t="162851" x="5886450" y="3686175"/>
          <p14:tracePt t="162862" x="5876925" y="3638550"/>
          <p14:tracePt t="162874" x="5876925" y="3609975"/>
          <p14:tracePt t="162888" x="5876925" y="3590925"/>
          <p14:tracePt t="162904" x="5876925" y="3571875"/>
          <p14:tracePt t="162920" x="5876925" y="3581400"/>
          <p14:tracePt t="163207" x="5876925" y="3600450"/>
          <p14:tracePt t="163221" x="5876925" y="3629025"/>
          <p14:tracePt t="163233" x="5876925" y="3676650"/>
          <p14:tracePt t="163245" x="5876925" y="3733800"/>
          <p14:tracePt t="163259" x="5848350" y="3762375"/>
          <p14:tracePt t="163272" x="5829300" y="3790950"/>
          <p14:tracePt t="163287" x="5829300" y="3819525"/>
          <p14:tracePt t="163303" x="5810250" y="3838575"/>
          <p14:tracePt t="163320" x="5772150" y="3914775"/>
          <p14:tracePt t="163337" x="5753100" y="3952875"/>
          <p14:tracePt t="163354" x="5734050" y="3981450"/>
          <p14:tracePt t="163370" x="5715000" y="4010025"/>
          <p14:tracePt t="163387" x="5695950" y="4029075"/>
          <p14:tracePt t="163403" x="5686425" y="4038600"/>
          <p14:tracePt t="163420" x="5648325" y="4086225"/>
          <p14:tracePt t="163439" x="5610225" y="4143375"/>
          <p14:tracePt t="163453" x="5581650" y="4181475"/>
          <p14:tracePt t="163470" x="5562600" y="4219575"/>
          <p14:tracePt t="163487" x="5543550" y="4248150"/>
          <p14:tracePt t="163503" x="5534025" y="4267200"/>
          <p14:tracePt t="163519" x="5524500" y="4286250"/>
          <p14:tracePt t="163537" x="5505450" y="4333875"/>
          <p14:tracePt t="163553" x="5495925" y="4391025"/>
          <p14:tracePt t="163570" x="5476875" y="4448175"/>
          <p14:tracePt t="163587" x="5457825" y="4524375"/>
          <p14:tracePt t="163604" x="5457825" y="4543425"/>
          <p14:tracePt t="163619" x="5448300" y="4552950"/>
          <p14:tracePt t="163636" x="5448300" y="4562475"/>
          <p14:tracePt t="163654" x="5448300" y="4572000"/>
          <p14:tracePt t="163670" x="5448300" y="4581525"/>
          <p14:tracePt t="163706" x="5457825" y="4581525"/>
          <p14:tracePt t="164359" x="5476875" y="4600575"/>
          <p14:tracePt t="164371" x="5505450" y="4638675"/>
          <p14:tracePt t="164384" x="5581650" y="4695825"/>
          <p14:tracePt t="164396" x="5638800" y="4743450"/>
          <p14:tracePt t="164409" x="5686425" y="4791075"/>
          <p14:tracePt t="164422" x="5724525" y="4838700"/>
          <p14:tracePt t="164435" x="5743575" y="4867275"/>
          <p14:tracePt t="164452" x="5762625" y="4905375"/>
          <p14:tracePt t="164468" x="5810250" y="4991100"/>
          <p14:tracePt t="164486" x="5838825" y="5019675"/>
          <p14:tracePt t="164502" x="5876925" y="5048250"/>
          <p14:tracePt t="164518" x="5915025" y="5076825"/>
          <p14:tracePt t="164537" x="5934075" y="5095875"/>
          <p14:tracePt t="164551" x="5943600" y="5095875"/>
          <p14:tracePt t="164569" x="5953125" y="5105400"/>
          <p14:tracePt t="164585" x="5962650" y="5105400"/>
          <p14:tracePt t="164602" x="5972175" y="5114925"/>
          <p14:tracePt t="164652" x="5972175" y="5124450"/>
          <p14:tracePt t="164691" x="5972175" y="5133975"/>
          <p14:tracePt t="164703" x="5972175" y="5143500"/>
          <p14:tracePt t="164741" x="5981700" y="5153025"/>
          <p14:tracePt t="164754" x="5981700" y="5162550"/>
          <p14:tracePt t="164780" x="5981700" y="5172075"/>
          <p14:tracePt t="164793" x="5981700" y="5181600"/>
          <p14:tracePt t="164844" x="5972175" y="5191125"/>
          <p14:tracePt t="165354" x="5953125" y="5229225"/>
          <p14:tracePt t="165368" x="5924550" y="5286375"/>
          <p14:tracePt t="165381" x="5838825" y="5429250"/>
          <p14:tracePt t="165393" x="5772150" y="5524500"/>
          <p14:tracePt t="165406" x="5734050" y="5600700"/>
          <p14:tracePt t="165420" x="5705475" y="5648325"/>
          <p14:tracePt t="165434" x="5695950" y="5676900"/>
          <p14:tracePt t="165450" x="5676900" y="5695950"/>
          <p14:tracePt t="165467" x="5667375" y="5715000"/>
          <p14:tracePt t="165484" x="5657850" y="5715000"/>
          <p14:tracePt t="165500" x="5638800" y="5734050"/>
          <p14:tracePt t="165517" x="5610225" y="5772150"/>
          <p14:tracePt t="165535" x="5581650" y="5791200"/>
          <p14:tracePt t="165550" x="5562600" y="5819775"/>
          <p14:tracePt t="165567" x="5543550" y="5838825"/>
          <p14:tracePt t="165585" x="5524500" y="5857875"/>
          <p14:tracePt t="165600" x="5514975" y="5867400"/>
          <p14:tracePt t="165617" x="5476875" y="5895975"/>
          <p14:tracePt t="165635" x="5372100" y="6000750"/>
          <p14:tracePt t="165651" x="5324475" y="6038850"/>
          <p14:tracePt t="165667" x="5295900" y="6057900"/>
          <p14:tracePt t="165684" x="5286375" y="6076950"/>
          <p14:tracePt t="166586" x="5286375" y="6067425"/>
          <p14:tracePt t="166609" x="5286375" y="6000750"/>
          <p14:tracePt t="166621" x="5362575" y="5867400"/>
          <p14:tracePt t="166634" x="5553075" y="5391150"/>
          <p14:tracePt t="166647" x="5629275" y="5229225"/>
          <p14:tracePt t="166659" x="5648325" y="5162550"/>
          <p14:tracePt t="166672" x="5657850" y="5114925"/>
          <p14:tracePt t="166684" x="5657850" y="5086350"/>
          <p14:tracePt t="166699" x="5657850" y="5048250"/>
          <p14:tracePt t="166716" x="5657850" y="4981575"/>
          <p14:tracePt t="166732" x="5657850" y="4848225"/>
          <p14:tracePt t="166751" x="5657850" y="4791075"/>
          <p14:tracePt t="166765" x="5657850" y="4752975"/>
          <p14:tracePt t="166782" x="5657850" y="4695825"/>
          <p14:tracePt t="166800" x="5657850" y="4676775"/>
          <p14:tracePt t="166815" x="5648325" y="4657725"/>
          <p14:tracePt t="166832" x="5619750" y="4638675"/>
          <p14:tracePt t="166852" x="5600700" y="4629150"/>
          <p14:tracePt t="166866" x="5591175" y="4619625"/>
          <p14:tracePt t="166882" x="5572125" y="4610100"/>
          <p14:tracePt t="166899" x="5514975" y="4581525"/>
          <p14:tracePt t="166916" x="5467350" y="4552950"/>
          <p14:tracePt t="166932" x="5429250" y="4533900"/>
          <p14:tracePt t="166948" x="5334000" y="4486275"/>
          <p14:tracePt t="166967" x="5314950" y="4467225"/>
          <p14:tracePt t="166982" x="5295900" y="4457700"/>
          <p14:tracePt t="166999" x="5276850" y="4438650"/>
          <p14:tracePt t="167017" x="5267325" y="4438650"/>
          <p14:tracePt t="167032" x="5267325" y="4429125"/>
          <p14:tracePt t="167048" x="5267325" y="4419600"/>
          <p14:tracePt t="167080" x="5267325" y="4438650"/>
          <p14:tracePt t="167491" x="5267325" y="4448175"/>
          <p14:tracePt t="167515" x="5267325" y="4457700"/>
          <p14:tracePt t="167527" x="5267325" y="4495800"/>
          <p14:tracePt t="167541" x="5267325" y="4667250"/>
          <p14:tracePt t="167554" x="5238750" y="5114925"/>
          <p14:tracePt t="167567" x="5162550" y="5619750"/>
          <p14:tracePt t="167581" x="5153025" y="5762625"/>
          <p14:tracePt t="167598" x="5133975" y="5867400"/>
          <p14:tracePt t="167614" x="5124450" y="6038850"/>
          <p14:tracePt t="167632" x="5124450" y="6076950"/>
          <p14:tracePt t="167648" x="5124450" y="6124575"/>
          <p14:tracePt t="167664" x="5124450" y="6219825"/>
          <p14:tracePt t="167684" x="5124450" y="6276975"/>
          <p14:tracePt t="167697" x="5124450" y="6324600"/>
          <p14:tracePt t="167714" x="5124450" y="6353175"/>
          <p14:tracePt t="167714" x="5124450" y="6372225"/>
          <p14:tracePt t="167733" x="5133975" y="6372225"/>
          <p14:tracePt t="167963" x="5143500" y="6372225"/>
          <p14:tracePt t="168014" x="5153025" y="6372225"/>
          <p14:tracePt t="168066" x="5153025" y="6362700"/>
          <p14:tracePt t="168271" x="5153025" y="6353175"/>
          <p14:tracePt t="168283" x="5153025" y="6343650"/>
          <p14:tracePt t="168295" x="5162550" y="6315075"/>
          <p14:tracePt t="168309" x="5181600" y="6210300"/>
          <p14:tracePt t="168321" x="5229225" y="5953125"/>
          <p14:tracePt t="168334" x="5238750" y="5762625"/>
          <p14:tracePt t="168348" x="5248275" y="5667375"/>
          <p14:tracePt t="168363" x="5257800" y="5553075"/>
          <p14:tracePt t="168381" x="5257800" y="5457825"/>
          <p14:tracePt t="168381" x="5257800" y="5410200"/>
          <p14:tracePt t="168400" x="5257800" y="5372100"/>
          <p14:tracePt t="168413" x="5257800" y="5334000"/>
          <p14:tracePt t="168430" x="5267325" y="5229225"/>
          <p14:tracePt t="168448" x="5305425" y="5038725"/>
          <p14:tracePt t="168464" x="5314950" y="4972050"/>
          <p14:tracePt t="168480" x="5314950" y="4876800"/>
          <p14:tracePt t="168496" x="5324475" y="4772025"/>
          <p14:tracePt t="168514" x="5324475" y="4752975"/>
          <p14:tracePt t="168530" x="5324475" y="4733925"/>
          <p14:tracePt t="168546" x="5324475" y="4705350"/>
          <p14:tracePt t="168565" x="5324475" y="4686300"/>
          <p14:tracePt t="168580" x="5324475" y="4667250"/>
          <p14:tracePt t="168596" x="5324475" y="4619625"/>
          <p14:tracePt t="168615" x="5324475" y="4610100"/>
          <p14:tracePt t="168630" x="5324475" y="4600575"/>
          <p14:tracePt t="168646" x="5324475" y="4619625"/>
          <p14:tracePt t="168744" x="5334000" y="4638675"/>
          <p14:tracePt t="168756" x="5334000" y="4676775"/>
          <p14:tracePt t="168769" x="5343525" y="4829175"/>
          <p14:tracePt t="168782" x="5362575" y="5248275"/>
          <p14:tracePt t="168796" x="5400675" y="5743575"/>
          <p14:tracePt t="168813" x="5400675" y="5934075"/>
          <p14:tracePt t="168829" x="5429250" y="6229350"/>
          <p14:tracePt t="168847" x="5429250" y="6276975"/>
          <p14:tracePt t="168863" x="5438775" y="6305550"/>
          <p14:tracePt t="168879" x="5457825" y="6353175"/>
          <p14:tracePt t="168897" x="5457825" y="6372225"/>
          <p14:tracePt t="168913" x="5486400" y="6419850"/>
          <p14:tracePt t="168929" x="5534025" y="6515100"/>
          <p14:tracePt t="168949" x="5534025" y="6534150"/>
          <p14:tracePt t="168963" x="5553075" y="6543675"/>
          <p14:tracePt t="168979" x="5562600" y="6543675"/>
          <p14:tracePt t="169063" x="5572125" y="6524625"/>
          <p14:tracePt t="169103" x="5581650" y="6496050"/>
          <p14:tracePt t="169114" x="5629275" y="6400800"/>
          <p14:tracePt t="169127" x="5676900" y="6248400"/>
          <p14:tracePt t="169140" x="5715000" y="6048375"/>
          <p14:tracePt t="169152" x="5724525" y="5972175"/>
          <p14:tracePt t="169165" x="5724525" y="5895975"/>
          <p14:tracePt t="169179" x="5724525" y="5791200"/>
          <p14:tracePt t="169196" x="5724525" y="5667375"/>
          <p14:tracePt t="169212" x="5724525" y="5486400"/>
          <p14:tracePt t="169231" x="5724525" y="5295900"/>
          <p14:tracePt t="169246" x="5724525" y="5162550"/>
          <p14:tracePt t="169262" x="5734050" y="4667250"/>
          <p14:tracePt t="169281" x="5734050" y="4591050"/>
          <p14:tracePt t="169296" x="5734050" y="4486275"/>
          <p14:tracePt t="169312" x="5734050" y="4438650"/>
          <p14:tracePt t="169329" x="5734050" y="4381500"/>
          <p14:tracePt t="169346" x="5734050" y="4362450"/>
          <p14:tracePt t="169362" x="5734050" y="4352925"/>
          <p14:tracePt t="169379" x="5734050" y="4305300"/>
          <p14:tracePt t="169396" x="5734050" y="4276725"/>
          <p14:tracePt t="169412" x="5734050" y="4257675"/>
          <p14:tracePt t="169429" x="5743575" y="4238625"/>
          <p14:tracePt t="169446" x="5743575" y="4229100"/>
          <p14:tracePt t="169484" x="5753100" y="4229100"/>
          <p14:tracePt t="169497" x="5762625" y="4219575"/>
          <p14:tracePt t="169511" x="5762625" y="4210050"/>
          <p14:tracePt t="169753" x="5762625" y="4200525"/>
          <p14:tracePt t="169765" x="5762625" y="4181475"/>
          <p14:tracePt t="169792" x="5762625" y="4171950"/>
          <p14:tracePt t="169803" x="5762625" y="4143375"/>
          <p14:tracePt t="169817" x="5762625" y="4105275"/>
          <p14:tracePt t="169831" x="5772150" y="4067175"/>
          <p14:tracePt t="169845" x="5791200" y="4019550"/>
          <p14:tracePt t="169861" x="5810250" y="3990975"/>
          <p14:tracePt t="169861" x="5810250" y="3971925"/>
          <p14:tracePt t="169881" x="5819775" y="3962400"/>
          <p14:tracePt t="169895" x="5819775" y="3952875"/>
          <p14:tracePt t="169919" x="5829300" y="3952875"/>
          <p14:tracePt t="169932" x="5829300" y="3971925"/>
          <p14:tracePt t="170162" x="5829300" y="4038600"/>
          <p14:tracePt t="170174" x="5829300" y="4229100"/>
          <p14:tracePt t="170188" x="5829300" y="4695825"/>
          <p14:tracePt t="170201" x="5829300" y="4981575"/>
          <p14:tracePt t="170213" x="5867400" y="5553075"/>
          <p14:tracePt t="170229" x="5895975" y="5772150"/>
          <p14:tracePt t="170244" x="5953125" y="6219825"/>
          <p14:tracePt t="170261" x="5972175" y="6400800"/>
          <p14:tracePt t="170280" x="5981700" y="6429375"/>
          <p14:tracePt t="170295" x="5981700" y="6438900"/>
          <p14:tracePt t="170311" x="5981700" y="6429375"/>
          <p14:tracePt t="170469" x="5981700" y="6410325"/>
          <p14:tracePt t="170482" x="5991225" y="6362700"/>
          <p14:tracePt t="170494" x="6000750" y="6238875"/>
          <p14:tracePt t="170507" x="6029325" y="6076950"/>
          <p14:tracePt t="170521" x="6038850" y="5857875"/>
          <p14:tracePt t="170532" x="6038850" y="5781675"/>
          <p14:tracePt t="170546" x="6038850" y="5734050"/>
          <p14:tracePt t="170560" x="6038850" y="5715000"/>
          <p14:tracePt t="170577" x="6038850" y="5705475"/>
          <p14:tracePt t="170594" x="6048375" y="5686425"/>
          <p14:tracePt t="170611" x="6048375" y="5676900"/>
          <p14:tracePt t="170634" x="6057900" y="5657850"/>
          <p14:tracePt t="170648" x="6057900" y="5648325"/>
          <p14:tracePt t="170661" x="6067425" y="5619750"/>
          <p14:tracePt t="170677" x="6067425" y="5591175"/>
          <p14:tracePt t="170694" x="6067425" y="5543550"/>
          <p14:tracePt t="170712" x="6067425" y="5524500"/>
          <p14:tracePt t="170727" x="6067425" y="5505450"/>
          <p14:tracePt t="170744" x="6067425" y="5495925"/>
          <p14:tracePt t="170744" x="6067425" y="5486400"/>
          <p14:tracePt t="170763" x="6067425" y="5476875"/>
          <p14:tracePt t="170789" x="6067425" y="5467350"/>
          <p14:tracePt t="170801" x="6067425" y="5457825"/>
          <p14:tracePt t="170827" x="6067425" y="5448300"/>
          <p14:tracePt t="170839" x="6067425" y="5429250"/>
          <p14:tracePt t="171338" x="6010275" y="5334000"/>
          <p14:tracePt t="171351" x="5924550" y="5143500"/>
          <p14:tracePt t="171363" x="5838825" y="4953000"/>
          <p14:tracePt t="171377" x="5810250" y="4857750"/>
          <p14:tracePt t="171393" x="5791200" y="4733925"/>
          <p14:tracePt t="171409" x="5781675" y="4572000"/>
          <p14:tracePt t="171428" x="5781675" y="4486275"/>
          <p14:tracePt t="171443" x="5781675" y="4314825"/>
          <p14:tracePt t="171460" x="5810250" y="4181475"/>
          <p14:tracePt t="171478" x="5857875" y="4048125"/>
          <p14:tracePt t="171493" x="5867400" y="4019550"/>
          <p14:tracePt t="171509" x="5876925" y="4000500"/>
          <p14:tracePt t="171526" x="5876925" y="3990975"/>
          <p14:tracePt t="171543" x="5876925" y="3981450"/>
          <p14:tracePt t="171569" x="5876925" y="3971925"/>
          <p14:tracePt t="171696" x="5876925" y="3962400"/>
          <p14:tracePt t="171722" x="5876925" y="3943350"/>
          <p14:tracePt t="171734" x="5876925" y="3933825"/>
          <p14:tracePt t="171747" x="5876925" y="3924300"/>
          <p14:tracePt t="171760" x="5876925" y="3914775"/>
          <p14:tracePt t="171776" x="5876925" y="3905250"/>
          <p14:tracePt t="171792" x="5876925" y="3895725"/>
          <p14:tracePt t="171811" x="5886450" y="3895725"/>
          <p14:tracePt t="173572" x="5886450" y="3905250"/>
          <p14:tracePt t="173804" x="5895975" y="3914775"/>
          <p14:tracePt t="173832" x="5895975" y="3924300"/>
          <p14:tracePt t="173843" x="5905500" y="3990975"/>
          <p14:tracePt t="173856" x="5905500" y="4162425"/>
          <p14:tracePt t="173870" x="5905500" y="4400550"/>
          <p14:tracePt t="173882" x="5915025" y="4505325"/>
          <p14:tracePt t="173894" x="5924550" y="4543425"/>
          <p14:tracePt t="173908" x="5924550" y="4572000"/>
          <p14:tracePt t="173923" x="5924550" y="4591050"/>
          <p14:tracePt t="173940" x="5934075" y="4610100"/>
          <p14:tracePt t="173958" x="5972175" y="4752975"/>
          <p14:tracePt t="173974" x="5981700" y="4819650"/>
          <p14:tracePt t="173990" x="5991225" y="4857750"/>
          <p14:tracePt t="174006" x="5991225" y="4895850"/>
          <p14:tracePt t="174024" x="5991225" y="4905375"/>
          <p14:tracePt t="174040" x="5991225" y="4914900"/>
          <p14:tracePt t="174057" x="6000750" y="4924425"/>
          <p14:tracePt t="174074" x="6000750" y="4943475"/>
          <p14:tracePt t="174099" x="6000750" y="4962525"/>
          <p14:tracePt t="174112" x="6000750" y="4981575"/>
          <p14:tracePt t="174124" x="6010275" y="5000625"/>
          <p14:tracePt t="174139" x="6010275" y="5019675"/>
          <p14:tracePt t="174156" x="6019800" y="5038725"/>
          <p14:tracePt t="174173" x="6048375" y="5172075"/>
          <p14:tracePt t="174190" x="6067425" y="5391150"/>
          <p14:tracePt t="174206" x="6096000" y="5495925"/>
          <p14:tracePt t="174223" x="6115050" y="5553075"/>
          <p14:tracePt t="174241" x="6115050" y="5562600"/>
          <p14:tracePt t="175150" x="6115050" y="5553075"/>
          <p14:tracePt t="175454" x="6115050" y="5543550"/>
          <p14:tracePt t="175467" x="6115050" y="5524500"/>
          <p14:tracePt t="175479" x="6191250" y="5476875"/>
          <p14:tracePt t="175492" x="6657975" y="5238750"/>
          <p14:tracePt t="175506" x="7972425" y="4638675"/>
          <p14:tracePt t="175521" x="8543925" y="4467225"/>
          <p14:tracePt t="175538" x="9048750" y="4391025"/>
          <p14:tracePt t="175538" x="9763125" y="4391025"/>
          <p14:tracePt t="175557" x="10353675" y="4391025"/>
          <p14:tracePt t="175571" x="10620375" y="4457700"/>
          <p14:tracePt t="175587" x="10972800" y="4543425"/>
          <p14:tracePt t="175604" x="11087100" y="4581525"/>
          <p14:tracePt t="175622" x="11096625" y="4591050"/>
          <p14:tracePt t="175637" x="11106150" y="4591050"/>
          <p14:tracePt t="175654" x="11096625" y="4591050"/>
          <p14:tracePt t="175928" x="11077575" y="4591050"/>
          <p14:tracePt t="175940" x="11029950" y="4591050"/>
          <p14:tracePt t="175954" x="10877550" y="4591050"/>
          <p14:tracePt t="175966" x="10668000" y="4591050"/>
          <p14:tracePt t="175979" x="10534650" y="4591050"/>
          <p14:tracePt t="175992" x="10477500" y="4591050"/>
          <p14:tracePt t="176005" x="10410825" y="4591050"/>
          <p14:tracePt t="176020" x="10363200" y="4591050"/>
          <p14:tracePt t="176037" x="10220325" y="4591050"/>
          <p14:tracePt t="176055" x="10153650" y="4591050"/>
          <p14:tracePt t="176070" x="10115550" y="4591050"/>
          <p14:tracePt t="176087" x="10058400" y="4600575"/>
          <p14:tracePt t="176104" x="9953625" y="4610100"/>
          <p14:tracePt t="176121" x="9915525" y="4610100"/>
          <p14:tracePt t="176137" x="9877425" y="4619625"/>
          <p14:tracePt t="176153" x="9801225" y="4638675"/>
          <p14:tracePt t="176171" x="9763125" y="4638675"/>
          <p14:tracePt t="176186" x="9725025" y="4648200"/>
          <p14:tracePt t="176202" x="9705975" y="4648200"/>
          <p14:tracePt t="176222" x="9696450" y="4648200"/>
          <p14:tracePt t="176237" x="9705975" y="4648200"/>
          <p14:tracePt t="176311" x="9725025" y="4648200"/>
          <p14:tracePt t="176323" x="9820275" y="4648200"/>
          <p14:tracePt t="176336" x="10125075" y="4648200"/>
          <p14:tracePt t="176352" x="10487025" y="4648200"/>
          <p14:tracePt t="176362" x="10877550" y="4648200"/>
          <p14:tracePt t="176374" x="11029950" y="4648200"/>
          <p14:tracePt t="176388" x="11191875" y="4638675"/>
          <p14:tracePt t="176403" x="11287125" y="4629150"/>
          <p14:tracePt t="176420" x="11325225" y="4629150"/>
          <p14:tracePt t="176420" x="11344275" y="4629150"/>
          <p14:tracePt t="176439" x="11353800" y="4629150"/>
          <p14:tracePt t="176453" x="11363325" y="4629150"/>
          <p14:tracePt t="176477" x="11363325" y="4619625"/>
          <p14:tracePt t="176579" x="11363325" y="4610100"/>
          <p14:tracePt t="176669" x="11363325" y="4600575"/>
          <p14:tracePt t="176783" x="11344275" y="4591050"/>
          <p14:tracePt t="176809" x="11306175" y="4562475"/>
          <p14:tracePt t="176822" x="11220450" y="4524375"/>
          <p14:tracePt t="176834" x="11106150" y="4467225"/>
          <p14:tracePt t="176848" x="11010900" y="4438650"/>
          <p14:tracePt t="176860" x="10934700" y="4410075"/>
          <p14:tracePt t="176873" x="10877550" y="4391025"/>
          <p14:tracePt t="176886" x="10829925" y="4371975"/>
          <p14:tracePt t="176902" x="10801350" y="4362450"/>
          <p14:tracePt t="176919" x="10706100" y="4333875"/>
          <p14:tracePt t="176937" x="10629900" y="4314825"/>
          <p14:tracePt t="176952" x="10553700" y="4314825"/>
          <p14:tracePt t="176969" x="10506075" y="4305300"/>
          <p14:tracePt t="176987" x="10487025" y="4305300"/>
          <p14:tracePt t="177003" x="10467975" y="4305300"/>
          <p14:tracePt t="177019" x="10458450" y="4305300"/>
          <p14:tracePt t="177052" x="10448925" y="4305300"/>
          <p14:tracePt t="177064" x="10429875" y="4305300"/>
          <p14:tracePt t="177077" x="10382250" y="4305300"/>
          <p14:tracePt t="177090" x="10315575" y="4314825"/>
          <p14:tracePt t="177104" x="10248900" y="4333875"/>
          <p14:tracePt t="177119" x="10182225" y="4343400"/>
          <p14:tracePt t="177136" x="10134600" y="4343400"/>
          <p14:tracePt t="177153" x="10029825" y="4352925"/>
          <p14:tracePt t="177168" x="10001250" y="4352925"/>
          <p14:tracePt t="177184" x="9972675" y="4362450"/>
          <p14:tracePt t="177201" x="9963150" y="4362450"/>
          <p14:tracePt t="177218" x="9963150" y="4371975"/>
          <p14:tracePt t="177234" x="9944100" y="4391025"/>
          <p14:tracePt t="177251" x="9934575" y="4467225"/>
          <p14:tracePt t="177270" x="9934575" y="4514850"/>
          <p14:tracePt t="177284" x="9934575" y="4552950"/>
          <p14:tracePt t="177301" x="9934575" y="4572000"/>
          <p14:tracePt t="177301" x="9944100" y="4591050"/>
          <p14:tracePt t="177321" x="10020300" y="4619625"/>
          <p14:tracePt t="177334" x="10144125" y="4657725"/>
          <p14:tracePt t="177352" x="10287000" y="4695825"/>
          <p14:tracePt t="177369" x="10687050" y="4743450"/>
          <p14:tracePt t="177385" x="10772775" y="4752975"/>
          <p14:tracePt t="177401" x="10858500" y="4752975"/>
          <p14:tracePt t="177418" x="10934700" y="4752975"/>
          <p14:tracePt t="177435" x="10944225" y="4752975"/>
          <p14:tracePt t="177451" x="10963275" y="4743450"/>
          <p14:tracePt t="177468" x="10991850" y="4724400"/>
          <p14:tracePt t="177487" x="11001375" y="4724400"/>
          <p14:tracePt t="177501" x="11001375" y="4714875"/>
          <p14:tracePt t="177518" x="11010900" y="4705350"/>
          <p14:tracePt t="177535" x="11020425" y="4695825"/>
          <p14:tracePt t="177551" x="11029950" y="4676775"/>
          <p14:tracePt t="177568" x="11039475" y="4667250"/>
          <p14:tracePt t="177584" x="11125200" y="4619625"/>
          <p14:tracePt t="177602" x="11172825" y="4591050"/>
          <p14:tracePt t="177617" x="11201400" y="4572000"/>
          <p14:tracePt t="177634" x="11249025" y="4562475"/>
          <p14:tracePt t="177653" x="11258550" y="4552950"/>
          <p14:tracePt t="177667" x="11268075" y="4543425"/>
          <p14:tracePt t="177684" x="11277600" y="4543425"/>
          <p14:tracePt t="177702" x="11277600" y="4533900"/>
          <p14:tracePt t="177729" x="11277600" y="4524375"/>
          <p14:tracePt t="177792" x="11268075" y="4524375"/>
          <p14:tracePt t="177856" x="11258550" y="4524375"/>
          <p14:tracePt t="178124" x="11249025" y="4524375"/>
          <p14:tracePt t="178176" x="11239500" y="4524375"/>
          <p14:tracePt t="178227" x="11229975" y="4524375"/>
          <p14:tracePt t="178266" x="11220450" y="4524375"/>
          <p14:tracePt t="178291" x="11210925" y="4524375"/>
          <p14:tracePt t="178303" x="11201400" y="4524375"/>
          <p14:tracePt t="178317" x="11182350" y="4524375"/>
          <p14:tracePt t="178330" x="11172825" y="4524375"/>
          <p14:tracePt t="178342" x="11144250" y="4524375"/>
          <p14:tracePt t="178355" x="11096625" y="4524375"/>
          <p14:tracePt t="178369" x="11020425" y="4524375"/>
          <p14:tracePt t="178383" x="10944225" y="4524375"/>
          <p14:tracePt t="178400" x="10868025" y="4524375"/>
          <p14:tracePt t="178416" x="10725150" y="4514850"/>
          <p14:tracePt t="178434" x="10639425" y="4495800"/>
          <p14:tracePt t="178450" x="10582275" y="4495800"/>
          <p14:tracePt t="178466" x="10515600" y="4495800"/>
          <p14:tracePt t="178484" x="10487025" y="4495800"/>
          <p14:tracePt t="178499" x="10477500" y="4495800"/>
          <p14:tracePt t="178520" x="10467975" y="4495800"/>
          <p14:tracePt t="178535" x="10458450" y="4495800"/>
          <p14:tracePt t="178560" x="10448925" y="4495800"/>
          <p14:tracePt t="178636" x="10448925" y="4505325"/>
          <p14:tracePt t="178930" x="10458450" y="4505325"/>
          <p14:tracePt t="179121" x="10467975" y="4505325"/>
          <p14:tracePt t="179135" x="10496550" y="4505325"/>
          <p14:tracePt t="179148" x="10544175" y="4524375"/>
          <p14:tracePt t="179160" x="10648950" y="4552950"/>
          <p14:tracePt t="179173" x="10763250" y="4600575"/>
          <p14:tracePt t="179185" x="10848975" y="4638675"/>
          <p14:tracePt t="179199" x="10925175" y="4657725"/>
          <p14:tracePt t="179215" x="10991850" y="4667250"/>
          <p14:tracePt t="179232" x="11049000" y="4676775"/>
          <p14:tracePt t="179250" x="11068050" y="4676775"/>
          <p14:tracePt t="179265" x="11077575" y="4676775"/>
          <p14:tracePt t="179282" x="11087100" y="4676775"/>
          <p14:tracePt t="179298" x="11096625" y="4676775"/>
          <p14:tracePt t="179315" x="11106150" y="4676775"/>
          <p14:tracePt t="179364" x="11106150" y="4667250"/>
          <p14:tracePt t="179978" x="11096625" y="4667250"/>
          <p14:tracePt t="180451" x="11087100" y="4667250"/>
          <p14:tracePt t="180464" x="11077575" y="4667250"/>
          <p14:tracePt t="180476" x="11049000" y="4667250"/>
          <p14:tracePt t="180489" x="11020425" y="4667250"/>
          <p14:tracePt t="180501" x="10963275" y="4667250"/>
          <p14:tracePt t="180516" x="10877550" y="4667250"/>
          <p14:tracePt t="180531" x="10734675" y="4667250"/>
          <p14:tracePt t="180547" x="10639425" y="4667250"/>
          <p14:tracePt t="180547" x="10582275" y="4667250"/>
          <p14:tracePt t="180567" x="10544175" y="4667250"/>
          <p14:tracePt t="180580" x="10515600" y="4667250"/>
          <p14:tracePt t="180597" x="10506075" y="4667250"/>
          <p14:tracePt t="180614" x="10477500" y="4667250"/>
          <p14:tracePt t="180632" x="10467975" y="4667250"/>
          <p14:tracePt t="180648" x="10458450" y="4667250"/>
          <p14:tracePt t="180664" x="10448925" y="4667250"/>
          <p14:tracePt t="180682" x="10439400" y="4667250"/>
          <p14:tracePt t="180697" x="10429875" y="4667250"/>
          <p14:tracePt t="180714" x="10429875" y="4657725"/>
          <p14:tracePt t="180860" x="10420350" y="4657725"/>
          <p14:tracePt t="181423" x="10401300" y="4657725"/>
          <p14:tracePt t="181436" x="10344150" y="4657725"/>
          <p14:tracePt t="181448" x="10144125" y="4648200"/>
          <p14:tracePt t="181464" x="9791700" y="4600575"/>
          <p14:tracePt t="181479" x="9601200" y="4572000"/>
          <p14:tracePt t="181496" x="9010650" y="4514850"/>
          <p14:tracePt t="181514" x="8782050" y="4467225"/>
          <p14:tracePt t="181530" x="8582025" y="4429125"/>
          <p14:tracePt t="181546" x="8401050" y="4371975"/>
          <p14:tracePt t="181564" x="8296275" y="4333875"/>
          <p14:tracePt t="181579" x="8229600" y="4314825"/>
          <p14:tracePt t="181596" x="8181975" y="4295775"/>
          <p14:tracePt t="181613" x="8143875" y="4286250"/>
          <p14:tracePt t="181630" x="8134350" y="4276725"/>
          <p14:tracePt t="181646" x="8039100" y="4267200"/>
          <p14:tracePt t="182023" x="7458075" y="4114800"/>
          <p14:tracePt t="182036" x="5895975" y="3657600"/>
          <p14:tracePt t="182049" x="5295900" y="3457575"/>
          <p14:tracePt t="182063" x="4448175" y="3162300"/>
          <p14:tracePt t="182079" x="3743325" y="2895600"/>
          <p14:tracePt t="182095" x="2619375" y="2400300"/>
          <p14:tracePt t="182114" x="2209800" y="2200275"/>
          <p14:tracePt t="182129" x="2038350" y="2085975"/>
          <p14:tracePt t="182146" x="1866900" y="1933575"/>
          <p14:tracePt t="182162" x="1752600" y="1781175"/>
          <p14:tracePt t="182179" x="1724025" y="1724025"/>
          <p14:tracePt t="182196" x="1714500" y="1695450"/>
          <p14:tracePt t="182212" x="1714500" y="1657350"/>
          <p14:tracePt t="182230" x="1704975" y="1657350"/>
          <p14:tracePt t="182534" x="1676400" y="1638300"/>
          <p14:tracePt t="182547" x="1628775" y="1609725"/>
          <p14:tracePt t="182561" x="1495425" y="1457325"/>
          <p14:tracePt t="182572" x="1171575" y="1152525"/>
          <p14:tracePt t="182586" x="847725" y="752475"/>
          <p14:tracePt t="182598" x="685800" y="542925"/>
          <p14:tracePt t="182612" x="619125" y="438150"/>
          <p14:tracePt t="182628" x="561975" y="361950"/>
          <p14:tracePt t="182645" x="476250" y="266700"/>
          <p14:tracePt t="182664" x="447675" y="247650"/>
          <p14:tracePt t="182679" x="438150" y="219075"/>
          <p14:tracePt t="183591" x="5400675" y="4067175"/>
          <p14:tracePt t="183980" x="5314950" y="4019550"/>
          <p14:tracePt t="183992" x="5172075" y="3952875"/>
          <p14:tracePt t="184005" x="4972050" y="3857625"/>
          <p14:tracePt t="184018" x="4800600" y="3762375"/>
          <p14:tracePt t="184035" x="4524375" y="3600450"/>
          <p14:tracePt t="184052" x="4162425" y="3381375"/>
          <p14:tracePt t="184052" x="3829050" y="3171825"/>
          <p14:tracePt t="184069" x="3505200" y="2981325"/>
          <p14:tracePt t="184084" x="3295650" y="2828925"/>
          <p14:tracePt t="184101" x="3152775" y="2714625"/>
          <p14:tracePt t="184119" x="3009900" y="2571750"/>
          <p14:tracePt t="184135" x="2990850" y="2543175"/>
          <p14:tracePt t="184151" x="2981325" y="2533650"/>
          <p14:tracePt t="184167" x="2981325" y="2514600"/>
          <p14:tracePt t="184184" x="2981325" y="2505075"/>
          <p14:tracePt t="184201" x="3000375" y="2476500"/>
          <p14:tracePt t="184222" x="3181350" y="2409825"/>
          <p14:tracePt t="184235" x="3552825" y="2333625"/>
          <p14:tracePt t="184251" x="3838575" y="2333625"/>
          <p14:tracePt t="184268" x="4048125" y="2333625"/>
          <p14:tracePt t="184284" x="4391025" y="2419350"/>
          <p14:tracePt t="184301" x="4476750" y="2486025"/>
          <p14:tracePt t="184317" x="4562475" y="2552700"/>
          <p14:tracePt t="184335" x="4695825" y="2705100"/>
          <p14:tracePt t="184351" x="4724400" y="2743200"/>
          <p14:tracePt t="184367" x="4752975" y="2790825"/>
          <p14:tracePt t="184384" x="4791075" y="2838450"/>
          <p14:tracePt t="184402" x="4810125" y="2857500"/>
          <p14:tracePt t="184417" x="4810125" y="2867025"/>
          <p14:tracePt t="184434" x="4829175" y="2876550"/>
          <p14:tracePt t="184451" x="4829175" y="2886075"/>
          <p14:tracePt t="185351" x="4819650" y="2886075"/>
          <p14:tracePt t="185359" x="4810125" y="2886075"/>
          <p14:tracePt t="185373" x="4791075" y="2886075"/>
          <p14:tracePt t="185386" x="4743450" y="2876550"/>
          <p14:tracePt t="185399" x="4543425" y="2838450"/>
          <p14:tracePt t="185416" x="4095750" y="2695575"/>
          <p14:tracePt t="185432" x="3219450" y="2419350"/>
          <p14:tracePt t="185451" x="2828925" y="2295525"/>
          <p14:tracePt t="185465" x="2505075" y="2124075"/>
          <p14:tracePt t="185482" x="2171700" y="1933575"/>
          <p14:tracePt t="185482" x="1790700" y="1714500"/>
          <p14:tracePt t="185501" x="1581150" y="1562100"/>
          <p14:tracePt t="185516" x="1200150" y="1343025"/>
          <p14:tracePt t="185532" x="1104900" y="1266825"/>
          <p14:tracePt t="185549" x="1009650" y="1190625"/>
          <p14:tracePt t="185566" x="990600" y="1162050"/>
          <p14:tracePt t="185582" x="971550" y="1143000"/>
          <p14:tracePt t="185599" x="971550" y="1133475"/>
          <p14:tracePt t="185617" x="962025" y="1133475"/>
          <p14:tracePt t="185632" x="942975" y="1133475"/>
          <p14:tracePt t="185897" x="933450" y="1123950"/>
          <p14:tracePt t="185909" x="904875" y="1104900"/>
          <p14:tracePt t="185922" x="857250" y="1076325"/>
          <p14:tracePt t="185935" x="762000" y="1019175"/>
          <p14:tracePt t="185949" x="657225" y="923925"/>
          <p14:tracePt t="185965" x="571500" y="857250"/>
          <p14:tracePt t="185982" x="476250" y="752475"/>
          <p14:tracePt t="186000" x="438150" y="704850"/>
          <p14:tracePt t="186015" x="409575" y="657225"/>
          <p14:tracePt t="186032" x="381000" y="600075"/>
          <p14:tracePt t="186049" x="314325" y="504825"/>
          <p14:tracePt t="186066" x="295275" y="447675"/>
          <p14:tracePt t="186082" x="266700" y="400050"/>
          <p14:tracePt t="186099" x="228600" y="333375"/>
          <p14:tracePt t="186117" x="228600" y="323850"/>
          <p14:tracePt t="186131" x="228600" y="314325"/>
          <p14:tracePt t="186148" x="228600" y="304800"/>
          <p14:tracePt t="186166" x="228600" y="295275"/>
          <p14:tracePt t="186267" x="228600" y="285750"/>
          <p14:tracePt t="186306" x="228600" y="276225"/>
          <p14:tracePt t="186319" x="228600" y="257175"/>
          <p14:tracePt t="186332" x="228600" y="238125"/>
          <p14:tracePt t="186344" x="228600" y="209550"/>
          <p14:tracePt t="186357" x="542925" y="209550"/>
          <p14:tracePt t="187214" x="695325" y="257175"/>
          <p14:tracePt t="187226" x="1085850" y="400050"/>
          <p14:tracePt t="187239" x="1295400" y="514350"/>
          <p14:tracePt t="187252" x="1619250" y="666750"/>
          <p14:tracePt t="187265" x="1771650" y="771525"/>
          <p14:tracePt t="187281" x="1866900" y="857250"/>
          <p14:tracePt t="187297" x="1952625" y="942975"/>
          <p14:tracePt t="187313" x="2105025" y="1076325"/>
          <p14:tracePt t="187331" x="2143125" y="1104900"/>
          <p14:tracePt t="187347" x="2162175" y="1123950"/>
          <p14:tracePt t="187363" x="2190750" y="1162050"/>
          <p14:tracePt t="187381" x="2209800" y="1209675"/>
          <p14:tracePt t="187397" x="2247900" y="1209675"/>
          <p14:tracePt t="187623" x="2476500" y="1219200"/>
          <p14:tracePt t="187636" x="3267075" y="1409700"/>
          <p14:tracePt t="187649" x="3943350" y="1676400"/>
          <p14:tracePt t="187662" x="4114800" y="1809750"/>
          <p14:tracePt t="187674" x="4448175" y="2066925"/>
          <p14:tracePt t="187687" x="4791075" y="2314575"/>
          <p14:tracePt t="187699" x="5010150" y="2533650"/>
          <p14:tracePt t="187714" x="5257800" y="2733675"/>
          <p14:tracePt t="187729" x="5343525" y="2828925"/>
          <p14:tracePt t="187746" x="5438775" y="3048000"/>
          <p14:tracePt t="187765" x="5467350" y="3105150"/>
          <p14:tracePt t="187779" x="5467350" y="3143250"/>
          <p14:tracePt t="187796" x="5476875" y="3162300"/>
          <p14:tracePt t="187812" x="5486400" y="3219450"/>
          <p14:tracePt t="187830" x="5495925" y="3219450"/>
          <p14:tracePt t="188045" x="5514975" y="3219450"/>
          <p14:tracePt t="188058" x="5610225" y="3238500"/>
          <p14:tracePt t="188070" x="6010275" y="3419475"/>
          <p14:tracePt t="188084" x="6419850" y="3676650"/>
          <p14:tracePt t="188097" x="6791325" y="3971925"/>
          <p14:tracePt t="188112" x="6934200" y="4105275"/>
          <p14:tracePt t="188129" x="6991350" y="4200525"/>
          <p14:tracePt t="188147" x="7096125" y="4314825"/>
          <p14:tracePt t="188163" x="7105650" y="4362450"/>
          <p14:tracePt t="188180" x="7124700" y="4391025"/>
          <p14:tracePt t="188196" x="7134225" y="4419600"/>
          <p14:tracePt t="188213" x="7134225" y="4429125"/>
          <p14:tracePt t="188228" x="7134225" y="4438650"/>
          <p14:tracePt t="188262" x="7134225" y="4448175"/>
          <p14:tracePt t="188287" x="7134225" y="4467225"/>
          <p14:tracePt t="188313" x="7134225" y="4476750"/>
          <p14:tracePt t="188326" x="7134225" y="4486275"/>
          <p14:tracePt t="188338" x="7134225" y="4495800"/>
          <p14:tracePt t="188352" x="7134225" y="4505325"/>
          <p14:tracePt t="188377" x="7115175" y="4543425"/>
          <p14:tracePt t="188403" x="7048500" y="4610100"/>
          <p14:tracePt t="188415" x="6934200" y="4705350"/>
          <p14:tracePt t="188428" x="6838950" y="4781550"/>
          <p14:tracePt t="188441" x="6772275" y="4829175"/>
          <p14:tracePt t="188454" x="6734175" y="4857750"/>
          <p14:tracePt t="188467" x="6715125" y="4867275"/>
          <p14:tracePt t="188480" x="6715125" y="4876800"/>
          <p14:tracePt t="188495" x="6696075" y="4876800"/>
          <p14:tracePt t="188512" x="6686550" y="4876800"/>
          <p14:tracePt t="189429" x="6667500" y="4876800"/>
          <p14:tracePt t="189861" x="6591300" y="4867275"/>
          <p14:tracePt t="189874" x="6286500" y="4733925"/>
          <p14:tracePt t="189886" x="5381625" y="4410075"/>
          <p14:tracePt t="189900" x="4676775" y="4143375"/>
          <p14:tracePt t="189912" x="4248150" y="3943350"/>
          <p14:tracePt t="189928" x="3695700" y="3638550"/>
          <p14:tracePt t="189944" x="3457575" y="3467100"/>
          <p14:tracePt t="189960" x="3028950" y="3086100"/>
          <p14:tracePt t="189978" x="2952750" y="3000375"/>
          <p14:tracePt t="189993" x="2905125" y="2905125"/>
          <p14:tracePt t="190010" x="2847975" y="2743200"/>
          <p14:tracePt t="190028" x="2828925" y="2686050"/>
          <p14:tracePt t="190044" x="2819400" y="2647950"/>
          <p14:tracePt t="190060" x="2819400" y="2628900"/>
          <p14:tracePt t="190077" x="2828925" y="2581275"/>
          <p14:tracePt t="190094" x="2809875" y="2571750"/>
          <p14:tracePt t="190335" x="2752725" y="2533650"/>
          <p14:tracePt t="190347" x="2486025" y="2352675"/>
          <p14:tracePt t="190360" x="1866900" y="1962150"/>
          <p14:tracePt t="190372" x="1504950" y="1714500"/>
          <p14:tracePt t="190385" x="1295400" y="1562100"/>
          <p14:tracePt t="190399" x="1219200" y="1504950"/>
          <p14:tracePt t="190410" x="1162050" y="1438275"/>
          <p14:tracePt t="190426" x="1095375" y="1390650"/>
          <p14:tracePt t="190442" x="1047750" y="1333500"/>
          <p14:tracePt t="190460" x="971550" y="1238250"/>
          <p14:tracePt t="190477" x="942975" y="1200150"/>
          <p14:tracePt t="190493" x="933450" y="1162050"/>
          <p14:tracePt t="190509" x="914400" y="1114425"/>
          <p14:tracePt t="190527" x="904875" y="1104900"/>
          <p14:tracePt t="190543" x="904875" y="1095375"/>
          <p14:tracePt t="190559" x="895350" y="1095375"/>
          <p14:tracePt t="190807" x="876300" y="1095375"/>
          <p14:tracePt t="190820" x="828675" y="1066800"/>
          <p14:tracePt t="190832" x="695325" y="952500"/>
          <p14:tracePt t="190845" x="514350" y="742950"/>
          <p14:tracePt t="190859" x="381000" y="600075"/>
          <p14:tracePt t="190875" x="333375" y="523875"/>
          <p14:tracePt t="190892" x="266700" y="428625"/>
          <p14:tracePt t="190910" x="238125" y="390525"/>
          <p14:tracePt t="190925" x="238125" y="361950"/>
          <p14:tracePt t="190942" x="219075" y="333375"/>
          <p14:tracePt t="190960" x="200025" y="247650"/>
          <p14:tracePt t="190976" x="200025" y="219075"/>
        </p14:tracePtLst>
      </p14:laserTraceLst>
    </p:ext>
  </p:extLs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4652</TotalTime>
  <Words>262</Words>
  <Application>Microsoft Office PowerPoint</Application>
  <PresentationFormat>Grand écran</PresentationFormat>
  <Paragraphs>58</Paragraphs>
  <Slides>5</Slides>
  <Notes>2</Notes>
  <HiddenSlides>0</HiddenSlides>
  <MMClips>5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Soraya ZEHANI</dc:creator>
  <cp:lastModifiedBy>Soraya ZEHANI</cp:lastModifiedBy>
  <cp:revision>39</cp:revision>
  <dcterms:created xsi:type="dcterms:W3CDTF">2020-04-06T16:27:54Z</dcterms:created>
  <dcterms:modified xsi:type="dcterms:W3CDTF">2021-05-20T12:29:06Z</dcterms:modified>
</cp:coreProperties>
</file>