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9" r:id="rId3"/>
    <p:sldId id="271" r:id="rId4"/>
    <p:sldId id="273" r:id="rId5"/>
    <p:sldId id="270" r:id="rId6"/>
    <p:sldId id="257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58" r:id="rId17"/>
    <p:sldId id="259" r:id="rId18"/>
    <p:sldId id="275" r:id="rId19"/>
  </p:sldIdLst>
  <p:sldSz cx="9144000" cy="6858000" type="screen4x3"/>
  <p:notesSz cx="6858000" cy="9723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BABCB1"/>
    <a:srgbClr val="CEDA9D"/>
    <a:srgbClr val="999933"/>
    <a:srgbClr val="9DA0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>
        <p:scale>
          <a:sx n="70" d="100"/>
          <a:sy n="70" d="100"/>
        </p:scale>
        <p:origin x="-516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43C44-06B8-4A6F-91EC-781CEE196680}" type="doc">
      <dgm:prSet loTypeId="urn:microsoft.com/office/officeart/2005/8/layout/pyramid2" loCatId="list" qsTypeId="urn:microsoft.com/office/officeart/2005/8/quickstyle/3d5" qsCatId="3D" csTypeId="urn:microsoft.com/office/officeart/2005/8/colors/accent1_2" csCatId="accent1" phldr="1"/>
      <dgm:spPr/>
    </dgm:pt>
    <dgm:pt modelId="{1FE40215-D1DA-4EFB-ADCB-15EF13DCF38A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Générale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B374819B-2A22-472F-B164-506F981DC085}" type="parTrans" cxnId="{70C019D6-0F94-4D02-A7A0-ED807553E507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F30296CD-3F70-4F07-8016-80B13740CAA6}" type="sibTrans" cxnId="{70C019D6-0F94-4D02-A7A0-ED807553E507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589A2638-4959-451D-88EF-2D747896FFE2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Descriptive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1F29FB6B-179F-4DA2-AA38-0B55EBD870A2}" type="parTrans" cxnId="{B3B3F153-6E0A-4730-A7BA-A92851C0CE31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03229047-29B6-4410-9D64-144D9782BBA6}" type="sibTrans" cxnId="{B3B3F153-6E0A-4730-A7BA-A92851C0CE31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DFD4FB6A-ECDB-407F-9B80-7798937B978C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Topographique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7932CE71-FB3D-481B-BE69-4C7783B72815}" type="parTrans" cxnId="{AEB1EB37-90AA-4BEA-81F4-77A57EAEEF36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3836054C-4397-40C9-8721-BD8850DA87A1}" type="sibTrans" cxnId="{AEB1EB37-90AA-4BEA-81F4-77A57EAEEF36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D9E3E4C9-12F5-4EDA-8FF5-5AF5E1A99D54}" type="pres">
      <dgm:prSet presAssocID="{8E943C44-06B8-4A6F-91EC-781CEE196680}" presName="compositeShape" presStyleCnt="0">
        <dgm:presLayoutVars>
          <dgm:dir/>
          <dgm:resizeHandles/>
        </dgm:presLayoutVars>
      </dgm:prSet>
      <dgm:spPr/>
    </dgm:pt>
    <dgm:pt modelId="{DF850204-4234-4D4E-B01F-B0E100E69796}" type="pres">
      <dgm:prSet presAssocID="{8E943C44-06B8-4A6F-91EC-781CEE196680}" presName="pyramid" presStyleLbl="node1" presStyleIdx="0" presStyleCnt="1" custLinFactNeighborX="-486"/>
      <dgm:spPr/>
    </dgm:pt>
    <dgm:pt modelId="{A71C93BC-9C0B-4875-BFDB-F3191874F7D3}" type="pres">
      <dgm:prSet presAssocID="{8E943C44-06B8-4A6F-91EC-781CEE196680}" presName="theList" presStyleCnt="0"/>
      <dgm:spPr/>
    </dgm:pt>
    <dgm:pt modelId="{8D85973D-9D1D-4A2D-AC87-0A48B84398B2}" type="pres">
      <dgm:prSet presAssocID="{1FE40215-D1DA-4EFB-ADCB-15EF13DCF38A}" presName="aNode" presStyleLbl="fgAcc1" presStyleIdx="0" presStyleCnt="3" custScaleX="110000" custScaleY="11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F224C5-70A0-4F73-886D-D0AF09691C1A}" type="pres">
      <dgm:prSet presAssocID="{1FE40215-D1DA-4EFB-ADCB-15EF13DCF38A}" presName="aSpace" presStyleCnt="0"/>
      <dgm:spPr/>
    </dgm:pt>
    <dgm:pt modelId="{AFD35B02-F032-4429-BD5E-C035DACFDF5E}" type="pres">
      <dgm:prSet presAssocID="{589A2638-4959-451D-88EF-2D747896FFE2}" presName="aNode" presStyleLbl="fgAcc1" presStyleIdx="1" presStyleCnt="3" custScaleX="121000" custScaleY="121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7382C0-C08D-4424-9B40-1983A1D0ADC6}" type="pres">
      <dgm:prSet presAssocID="{589A2638-4959-451D-88EF-2D747896FFE2}" presName="aSpace" presStyleCnt="0"/>
      <dgm:spPr/>
    </dgm:pt>
    <dgm:pt modelId="{E9E7372D-615B-4330-9302-E66D30F92F92}" type="pres">
      <dgm:prSet presAssocID="{DFD4FB6A-ECDB-407F-9B80-7798937B978C}" presName="aNode" presStyleLbl="fgAcc1" presStyleIdx="2" presStyleCnt="3" custScaleX="161051" custScaleY="1610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DFF070-5112-4A71-BBB6-08C0E3B9806E}" type="pres">
      <dgm:prSet presAssocID="{DFD4FB6A-ECDB-407F-9B80-7798937B978C}" presName="aSpace" presStyleCnt="0"/>
      <dgm:spPr/>
    </dgm:pt>
  </dgm:ptLst>
  <dgm:cxnLst>
    <dgm:cxn modelId="{74FD4B19-5849-42EA-A6D5-3507DB5FEB53}" type="presOf" srcId="{DFD4FB6A-ECDB-407F-9B80-7798937B978C}" destId="{E9E7372D-615B-4330-9302-E66D30F92F92}" srcOrd="0" destOrd="0" presId="urn:microsoft.com/office/officeart/2005/8/layout/pyramid2"/>
    <dgm:cxn modelId="{137D7CB1-0980-4534-A805-A3A0CA6D4B49}" type="presOf" srcId="{8E943C44-06B8-4A6F-91EC-781CEE196680}" destId="{D9E3E4C9-12F5-4EDA-8FF5-5AF5E1A99D54}" srcOrd="0" destOrd="0" presId="urn:microsoft.com/office/officeart/2005/8/layout/pyramid2"/>
    <dgm:cxn modelId="{70C019D6-0F94-4D02-A7A0-ED807553E507}" srcId="{8E943C44-06B8-4A6F-91EC-781CEE196680}" destId="{1FE40215-D1DA-4EFB-ADCB-15EF13DCF38A}" srcOrd="0" destOrd="0" parTransId="{B374819B-2A22-472F-B164-506F981DC085}" sibTransId="{F30296CD-3F70-4F07-8016-80B13740CAA6}"/>
    <dgm:cxn modelId="{B3B3F153-6E0A-4730-A7BA-A92851C0CE31}" srcId="{8E943C44-06B8-4A6F-91EC-781CEE196680}" destId="{589A2638-4959-451D-88EF-2D747896FFE2}" srcOrd="1" destOrd="0" parTransId="{1F29FB6B-179F-4DA2-AA38-0B55EBD870A2}" sibTransId="{03229047-29B6-4410-9D64-144D9782BBA6}"/>
    <dgm:cxn modelId="{FC49106D-5431-475D-9FC7-142AD4BAB610}" type="presOf" srcId="{589A2638-4959-451D-88EF-2D747896FFE2}" destId="{AFD35B02-F032-4429-BD5E-C035DACFDF5E}" srcOrd="0" destOrd="0" presId="urn:microsoft.com/office/officeart/2005/8/layout/pyramid2"/>
    <dgm:cxn modelId="{AEB1EB37-90AA-4BEA-81F4-77A57EAEEF36}" srcId="{8E943C44-06B8-4A6F-91EC-781CEE196680}" destId="{DFD4FB6A-ECDB-407F-9B80-7798937B978C}" srcOrd="2" destOrd="0" parTransId="{7932CE71-FB3D-481B-BE69-4C7783B72815}" sibTransId="{3836054C-4397-40C9-8721-BD8850DA87A1}"/>
    <dgm:cxn modelId="{3AD0803B-8C47-4504-AAA3-F508A48FB08D}" type="presOf" srcId="{1FE40215-D1DA-4EFB-ADCB-15EF13DCF38A}" destId="{8D85973D-9D1D-4A2D-AC87-0A48B84398B2}" srcOrd="0" destOrd="0" presId="urn:microsoft.com/office/officeart/2005/8/layout/pyramid2"/>
    <dgm:cxn modelId="{3BFF3F38-420A-47CD-8179-FA4BF59D9289}" type="presParOf" srcId="{D9E3E4C9-12F5-4EDA-8FF5-5AF5E1A99D54}" destId="{DF850204-4234-4D4E-B01F-B0E100E69796}" srcOrd="0" destOrd="0" presId="urn:microsoft.com/office/officeart/2005/8/layout/pyramid2"/>
    <dgm:cxn modelId="{DEEDB922-2C86-404F-A147-CC36D21E80EF}" type="presParOf" srcId="{D9E3E4C9-12F5-4EDA-8FF5-5AF5E1A99D54}" destId="{A71C93BC-9C0B-4875-BFDB-F3191874F7D3}" srcOrd="1" destOrd="0" presId="urn:microsoft.com/office/officeart/2005/8/layout/pyramid2"/>
    <dgm:cxn modelId="{4DBD8450-D44A-41E6-8645-D3B5FF69E837}" type="presParOf" srcId="{A71C93BC-9C0B-4875-BFDB-F3191874F7D3}" destId="{8D85973D-9D1D-4A2D-AC87-0A48B84398B2}" srcOrd="0" destOrd="0" presId="urn:microsoft.com/office/officeart/2005/8/layout/pyramid2"/>
    <dgm:cxn modelId="{C19B6331-E0B3-463D-A904-167E4CAE7B1B}" type="presParOf" srcId="{A71C93BC-9C0B-4875-BFDB-F3191874F7D3}" destId="{14F224C5-70A0-4F73-886D-D0AF09691C1A}" srcOrd="1" destOrd="0" presId="urn:microsoft.com/office/officeart/2005/8/layout/pyramid2"/>
    <dgm:cxn modelId="{39B80DE5-2DE0-44C8-9363-A8A9A304BF02}" type="presParOf" srcId="{A71C93BC-9C0B-4875-BFDB-F3191874F7D3}" destId="{AFD35B02-F032-4429-BD5E-C035DACFDF5E}" srcOrd="2" destOrd="0" presId="urn:microsoft.com/office/officeart/2005/8/layout/pyramid2"/>
    <dgm:cxn modelId="{4C2D7382-5226-408C-9500-DD25ECACFF0D}" type="presParOf" srcId="{A71C93BC-9C0B-4875-BFDB-F3191874F7D3}" destId="{9C7382C0-C08D-4424-9B40-1983A1D0ADC6}" srcOrd="3" destOrd="0" presId="urn:microsoft.com/office/officeart/2005/8/layout/pyramid2"/>
    <dgm:cxn modelId="{89D9AF74-A0AF-4C8B-89D9-9E7BB739576C}" type="presParOf" srcId="{A71C93BC-9C0B-4875-BFDB-F3191874F7D3}" destId="{E9E7372D-615B-4330-9302-E66D30F92F92}" srcOrd="4" destOrd="0" presId="urn:microsoft.com/office/officeart/2005/8/layout/pyramid2"/>
    <dgm:cxn modelId="{9AA484AE-E05C-4658-9CEB-DCF43C048361}" type="presParOf" srcId="{A71C93BC-9C0B-4875-BFDB-F3191874F7D3}" destId="{00DFF070-5112-4A71-BBB6-08C0E3B9806E}" srcOrd="5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943C44-06B8-4A6F-91EC-781CEE196680}" type="doc">
      <dgm:prSet loTypeId="urn:microsoft.com/office/officeart/2005/8/layout/pyramid2" loCatId="list" qsTypeId="urn:microsoft.com/office/officeart/2005/8/quickstyle/3d5" qsCatId="3D" csTypeId="urn:microsoft.com/office/officeart/2005/8/colors/accent1_2" csCatId="accent1" phldr="1"/>
      <dgm:spPr/>
    </dgm:pt>
    <dgm:pt modelId="{1FE40215-D1DA-4EFB-ADCB-15EF13DCF38A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Du développement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B374819B-2A22-472F-B164-506F981DC085}" type="parTrans" cxnId="{70C019D6-0F94-4D02-A7A0-ED807553E507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F30296CD-3F70-4F07-8016-80B13740CAA6}" type="sibTrans" cxnId="{70C019D6-0F94-4D02-A7A0-ED807553E507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589A2638-4959-451D-88EF-2D747896FFE2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Fonctionnelle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1F29FB6B-179F-4DA2-AA38-0B55EBD870A2}" type="parTrans" cxnId="{B3B3F153-6E0A-4730-A7BA-A92851C0CE31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03229047-29B6-4410-9D64-144D9782BBA6}" type="sibTrans" cxnId="{B3B3F153-6E0A-4730-A7BA-A92851C0CE31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DFD4FB6A-ECDB-407F-9B80-7798937B978C}">
      <dgm:prSet phldrT="[Texte]" custT="1"/>
      <dgm:spPr/>
      <dgm:t>
        <a:bodyPr/>
        <a:lstStyle/>
        <a:p>
          <a:r>
            <a:rPr lang="fr-FR" sz="4400" b="1" dirty="0" smtClean="0">
              <a:solidFill>
                <a:schemeClr val="bg1">
                  <a:lumMod val="10000"/>
                </a:schemeClr>
              </a:solidFill>
            </a:rPr>
            <a:t>Comparée</a:t>
          </a:r>
          <a:endParaRPr lang="fr-FR" sz="4400" b="1" dirty="0">
            <a:solidFill>
              <a:schemeClr val="bg1">
                <a:lumMod val="10000"/>
              </a:schemeClr>
            </a:solidFill>
          </a:endParaRPr>
        </a:p>
      </dgm:t>
    </dgm:pt>
    <dgm:pt modelId="{7932CE71-FB3D-481B-BE69-4C7783B72815}" type="parTrans" cxnId="{AEB1EB37-90AA-4BEA-81F4-77A57EAEEF36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3836054C-4397-40C9-8721-BD8850DA87A1}" type="sibTrans" cxnId="{AEB1EB37-90AA-4BEA-81F4-77A57EAEEF36}">
      <dgm:prSet/>
      <dgm:spPr/>
      <dgm:t>
        <a:bodyPr/>
        <a:lstStyle/>
        <a:p>
          <a:endParaRPr lang="fr-FR" sz="4400" b="1">
            <a:solidFill>
              <a:schemeClr val="bg1">
                <a:lumMod val="10000"/>
              </a:schemeClr>
            </a:solidFill>
          </a:endParaRPr>
        </a:p>
      </dgm:t>
    </dgm:pt>
    <dgm:pt modelId="{D9E3E4C9-12F5-4EDA-8FF5-5AF5E1A99D54}" type="pres">
      <dgm:prSet presAssocID="{8E943C44-06B8-4A6F-91EC-781CEE196680}" presName="compositeShape" presStyleCnt="0">
        <dgm:presLayoutVars>
          <dgm:dir/>
          <dgm:resizeHandles/>
        </dgm:presLayoutVars>
      </dgm:prSet>
      <dgm:spPr/>
    </dgm:pt>
    <dgm:pt modelId="{DF850204-4234-4D4E-B01F-B0E100E69796}" type="pres">
      <dgm:prSet presAssocID="{8E943C44-06B8-4A6F-91EC-781CEE196680}" presName="pyramid" presStyleLbl="node1" presStyleIdx="0" presStyleCnt="1" custAng="10800000" custLinFactNeighborX="-486"/>
      <dgm:spPr/>
    </dgm:pt>
    <dgm:pt modelId="{A71C93BC-9C0B-4875-BFDB-F3191874F7D3}" type="pres">
      <dgm:prSet presAssocID="{8E943C44-06B8-4A6F-91EC-781CEE196680}" presName="theList" presStyleCnt="0"/>
      <dgm:spPr/>
    </dgm:pt>
    <dgm:pt modelId="{8D85973D-9D1D-4A2D-AC87-0A48B84398B2}" type="pres">
      <dgm:prSet presAssocID="{1FE40215-D1DA-4EFB-ADCB-15EF13DCF38A}" presName="aNode" presStyleLbl="fgAcc1" presStyleIdx="0" presStyleCnt="3" custScaleX="177156" custScaleY="177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F224C5-70A0-4F73-886D-D0AF09691C1A}" type="pres">
      <dgm:prSet presAssocID="{1FE40215-D1DA-4EFB-ADCB-15EF13DCF38A}" presName="aSpace" presStyleCnt="0"/>
      <dgm:spPr/>
    </dgm:pt>
    <dgm:pt modelId="{AFD35B02-F032-4429-BD5E-C035DACFDF5E}" type="pres">
      <dgm:prSet presAssocID="{589A2638-4959-451D-88EF-2D747896FFE2}" presName="aNode" presStyleLbl="fgAcc1" presStyleIdx="1" presStyleCnt="3" custScaleX="146410" custScaleY="1464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7382C0-C08D-4424-9B40-1983A1D0ADC6}" type="pres">
      <dgm:prSet presAssocID="{589A2638-4959-451D-88EF-2D747896FFE2}" presName="aSpace" presStyleCnt="0"/>
      <dgm:spPr/>
    </dgm:pt>
    <dgm:pt modelId="{E9E7372D-615B-4330-9302-E66D30F92F92}" type="pres">
      <dgm:prSet presAssocID="{DFD4FB6A-ECDB-407F-9B80-7798937B978C}" presName="aNode" presStyleLbl="fgAcc1" presStyleIdx="2" presStyleCnt="3" custScaleX="121000" custScaleY="121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DFF070-5112-4A71-BBB6-08C0E3B9806E}" type="pres">
      <dgm:prSet presAssocID="{DFD4FB6A-ECDB-407F-9B80-7798937B978C}" presName="aSpace" presStyleCnt="0"/>
      <dgm:spPr/>
    </dgm:pt>
  </dgm:ptLst>
  <dgm:cxnLst>
    <dgm:cxn modelId="{70C019D6-0F94-4D02-A7A0-ED807553E507}" srcId="{8E943C44-06B8-4A6F-91EC-781CEE196680}" destId="{1FE40215-D1DA-4EFB-ADCB-15EF13DCF38A}" srcOrd="0" destOrd="0" parTransId="{B374819B-2A22-472F-B164-506F981DC085}" sibTransId="{F30296CD-3F70-4F07-8016-80B13740CAA6}"/>
    <dgm:cxn modelId="{B3B3F153-6E0A-4730-A7BA-A92851C0CE31}" srcId="{8E943C44-06B8-4A6F-91EC-781CEE196680}" destId="{589A2638-4959-451D-88EF-2D747896FFE2}" srcOrd="1" destOrd="0" parTransId="{1F29FB6B-179F-4DA2-AA38-0B55EBD870A2}" sibTransId="{03229047-29B6-4410-9D64-144D9782BBA6}"/>
    <dgm:cxn modelId="{5928F68D-1A44-4B8F-8612-EB1034485DF6}" type="presOf" srcId="{589A2638-4959-451D-88EF-2D747896FFE2}" destId="{AFD35B02-F032-4429-BD5E-C035DACFDF5E}" srcOrd="0" destOrd="0" presId="urn:microsoft.com/office/officeart/2005/8/layout/pyramid2"/>
    <dgm:cxn modelId="{AEB1EB37-90AA-4BEA-81F4-77A57EAEEF36}" srcId="{8E943C44-06B8-4A6F-91EC-781CEE196680}" destId="{DFD4FB6A-ECDB-407F-9B80-7798937B978C}" srcOrd="2" destOrd="0" parTransId="{7932CE71-FB3D-481B-BE69-4C7783B72815}" sibTransId="{3836054C-4397-40C9-8721-BD8850DA87A1}"/>
    <dgm:cxn modelId="{8F2CDEC7-6FF2-416B-9A84-FDCD46848AC1}" type="presOf" srcId="{8E943C44-06B8-4A6F-91EC-781CEE196680}" destId="{D9E3E4C9-12F5-4EDA-8FF5-5AF5E1A99D54}" srcOrd="0" destOrd="0" presId="urn:microsoft.com/office/officeart/2005/8/layout/pyramid2"/>
    <dgm:cxn modelId="{771F9F1A-1E12-48E0-9FB3-D802D1075C7F}" type="presOf" srcId="{1FE40215-D1DA-4EFB-ADCB-15EF13DCF38A}" destId="{8D85973D-9D1D-4A2D-AC87-0A48B84398B2}" srcOrd="0" destOrd="0" presId="urn:microsoft.com/office/officeart/2005/8/layout/pyramid2"/>
    <dgm:cxn modelId="{40A7D004-0957-4617-90A7-7A227179B72D}" type="presOf" srcId="{DFD4FB6A-ECDB-407F-9B80-7798937B978C}" destId="{E9E7372D-615B-4330-9302-E66D30F92F92}" srcOrd="0" destOrd="0" presId="urn:microsoft.com/office/officeart/2005/8/layout/pyramid2"/>
    <dgm:cxn modelId="{7B3887EA-7802-4EC3-9395-1D26489125F3}" type="presParOf" srcId="{D9E3E4C9-12F5-4EDA-8FF5-5AF5E1A99D54}" destId="{DF850204-4234-4D4E-B01F-B0E100E69796}" srcOrd="0" destOrd="0" presId="urn:microsoft.com/office/officeart/2005/8/layout/pyramid2"/>
    <dgm:cxn modelId="{D1B47DD5-28EB-409C-9532-925BB281CC7C}" type="presParOf" srcId="{D9E3E4C9-12F5-4EDA-8FF5-5AF5E1A99D54}" destId="{A71C93BC-9C0B-4875-BFDB-F3191874F7D3}" srcOrd="1" destOrd="0" presId="urn:microsoft.com/office/officeart/2005/8/layout/pyramid2"/>
    <dgm:cxn modelId="{18490FC9-4E80-45BA-A213-A49A66C53BFF}" type="presParOf" srcId="{A71C93BC-9C0B-4875-BFDB-F3191874F7D3}" destId="{8D85973D-9D1D-4A2D-AC87-0A48B84398B2}" srcOrd="0" destOrd="0" presId="urn:microsoft.com/office/officeart/2005/8/layout/pyramid2"/>
    <dgm:cxn modelId="{DABA5E8E-57B6-4FCA-8C7A-3701F9C3A4EE}" type="presParOf" srcId="{A71C93BC-9C0B-4875-BFDB-F3191874F7D3}" destId="{14F224C5-70A0-4F73-886D-D0AF09691C1A}" srcOrd="1" destOrd="0" presId="urn:microsoft.com/office/officeart/2005/8/layout/pyramid2"/>
    <dgm:cxn modelId="{7F0E6D81-4E82-4B9D-BF50-4484BD8F9B6D}" type="presParOf" srcId="{A71C93BC-9C0B-4875-BFDB-F3191874F7D3}" destId="{AFD35B02-F032-4429-BD5E-C035DACFDF5E}" srcOrd="2" destOrd="0" presId="urn:microsoft.com/office/officeart/2005/8/layout/pyramid2"/>
    <dgm:cxn modelId="{E5548AA8-9458-49B2-8375-432B0C5E4062}" type="presParOf" srcId="{A71C93BC-9C0B-4875-BFDB-F3191874F7D3}" destId="{9C7382C0-C08D-4424-9B40-1983A1D0ADC6}" srcOrd="3" destOrd="0" presId="urn:microsoft.com/office/officeart/2005/8/layout/pyramid2"/>
    <dgm:cxn modelId="{6EB1289E-08D3-4EF0-8E78-6F21CE6386F9}" type="presParOf" srcId="{A71C93BC-9C0B-4875-BFDB-F3191874F7D3}" destId="{E9E7372D-615B-4330-9302-E66D30F92F92}" srcOrd="4" destOrd="0" presId="urn:microsoft.com/office/officeart/2005/8/layout/pyramid2"/>
    <dgm:cxn modelId="{7A9F3C6C-DEC9-4295-A0E0-98BB08369D58}" type="presParOf" srcId="{A71C93BC-9C0B-4875-BFDB-F3191874F7D3}" destId="{00DFF070-5112-4A71-BBB6-08C0E3B9806E}" srcOrd="5" destOrd="0" presId="urn:microsoft.com/office/officeart/2005/8/layout/pyramid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Générale?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/>
      <dgm:spPr/>
      <dgm:t>
        <a:bodyPr/>
        <a:lstStyle/>
        <a:p>
          <a:pPr algn="ctr"/>
          <a:r>
            <a:rPr lang="fr-FR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définit les parties élémentaires du corps humain : tissu, organes, systèmes et appareils.</a:t>
          </a:r>
          <a:endParaRPr lang="fr-FR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2A9C223-E9FA-40F0-AAC3-7097AFE37B05}" type="presOf" srcId="{95E933D2-F285-45EA-A454-74537E668942}" destId="{9953704B-40D5-423B-BB10-5EF5348AC0A4}" srcOrd="0" destOrd="0" presId="urn:microsoft.com/office/officeart/2005/8/layout/list1"/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74E2CC89-B0D1-4C39-A76A-6A1BDF9E6A0B}" type="presOf" srcId="{ED36CB6D-F99D-43AB-ABB8-4D9BDBF6F219}" destId="{807FE818-9A26-4219-8E78-C8B7C139E5AD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2B0AF40D-5FD0-4C3B-83C2-D11F40ECC8B8}" type="presOf" srcId="{ED36CB6D-F99D-43AB-ABB8-4D9BDBF6F219}" destId="{2E3D0878-60C1-45FE-B320-7050E26B2F9C}" srcOrd="1" destOrd="0" presId="urn:microsoft.com/office/officeart/2005/8/layout/list1"/>
    <dgm:cxn modelId="{82D3F25F-E203-4529-A62C-06D0B94157C4}" type="presOf" srcId="{9DD6F1CD-1631-4A89-AE77-C427A299C214}" destId="{62C1ECAB-BCE4-4FC5-88D0-8C7D9310262E}" srcOrd="0" destOrd="0" presId="urn:microsoft.com/office/officeart/2005/8/layout/list1"/>
    <dgm:cxn modelId="{9D4FA88B-753C-4E98-A235-D5CC7CC45C88}" type="presParOf" srcId="{9953704B-40D5-423B-BB10-5EF5348AC0A4}" destId="{EFBBD799-FD00-4852-8987-0DFDB5E05699}" srcOrd="0" destOrd="0" presId="urn:microsoft.com/office/officeart/2005/8/layout/list1"/>
    <dgm:cxn modelId="{B4C8E20D-64ED-4446-BFF2-CD1B8CE5A49D}" type="presParOf" srcId="{EFBBD799-FD00-4852-8987-0DFDB5E05699}" destId="{807FE818-9A26-4219-8E78-C8B7C139E5AD}" srcOrd="0" destOrd="0" presId="urn:microsoft.com/office/officeart/2005/8/layout/list1"/>
    <dgm:cxn modelId="{D99711DF-0B62-47D3-B260-09CE0497CB4F}" type="presParOf" srcId="{EFBBD799-FD00-4852-8987-0DFDB5E05699}" destId="{2E3D0878-60C1-45FE-B320-7050E26B2F9C}" srcOrd="1" destOrd="0" presId="urn:microsoft.com/office/officeart/2005/8/layout/list1"/>
    <dgm:cxn modelId="{11A6FC29-4833-4F3B-BD38-D2FDCD4ADC3F}" type="presParOf" srcId="{9953704B-40D5-423B-BB10-5EF5348AC0A4}" destId="{8D12310C-DE4A-461A-A137-0B37DFADC867}" srcOrd="1" destOrd="0" presId="urn:microsoft.com/office/officeart/2005/8/layout/list1"/>
    <dgm:cxn modelId="{1770C467-CBB5-464F-91B2-82541ADE12C8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Descriptive?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étudie la morphologie des différentes structures du corps humain.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10000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2454834-DEB5-4AA4-93AA-14AA15D1B1F8}" type="presOf" srcId="{ED36CB6D-F99D-43AB-ABB8-4D9BDBF6F219}" destId="{807FE818-9A26-4219-8E78-C8B7C139E5AD}" srcOrd="0" destOrd="0" presId="urn:microsoft.com/office/officeart/2005/8/layout/list1"/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0266A2EF-B4BA-481C-A6E1-7992E5CD1C84}" type="presOf" srcId="{9DD6F1CD-1631-4A89-AE77-C427A299C214}" destId="{62C1ECAB-BCE4-4FC5-88D0-8C7D9310262E}" srcOrd="0" destOrd="0" presId="urn:microsoft.com/office/officeart/2005/8/layout/list1"/>
    <dgm:cxn modelId="{8C9262F4-AE96-4C58-8853-96D631FA66FC}" type="presOf" srcId="{ED36CB6D-F99D-43AB-ABB8-4D9BDBF6F219}" destId="{2E3D0878-60C1-45FE-B320-7050E26B2F9C}" srcOrd="1" destOrd="0" presId="urn:microsoft.com/office/officeart/2005/8/layout/list1"/>
    <dgm:cxn modelId="{9C40345B-2949-45C7-B52F-0B9A2989A5B9}" type="presOf" srcId="{95E933D2-F285-45EA-A454-74537E668942}" destId="{9953704B-40D5-423B-BB10-5EF5348AC0A4}" srcOrd="0" destOrd="0" presId="urn:microsoft.com/office/officeart/2005/8/layout/list1"/>
    <dgm:cxn modelId="{3156EFDB-8F78-441A-9F60-608059DC9431}" type="presParOf" srcId="{9953704B-40D5-423B-BB10-5EF5348AC0A4}" destId="{EFBBD799-FD00-4852-8987-0DFDB5E05699}" srcOrd="0" destOrd="0" presId="urn:microsoft.com/office/officeart/2005/8/layout/list1"/>
    <dgm:cxn modelId="{01174BEE-80DA-4A1B-98A1-AF9708E88FEE}" type="presParOf" srcId="{EFBBD799-FD00-4852-8987-0DFDB5E05699}" destId="{807FE818-9A26-4219-8E78-C8B7C139E5AD}" srcOrd="0" destOrd="0" presId="urn:microsoft.com/office/officeart/2005/8/layout/list1"/>
    <dgm:cxn modelId="{F1354F3B-D852-4E75-8760-15C34FBD48A0}" type="presParOf" srcId="{EFBBD799-FD00-4852-8987-0DFDB5E05699}" destId="{2E3D0878-60C1-45FE-B320-7050E26B2F9C}" srcOrd="1" destOrd="0" presId="urn:microsoft.com/office/officeart/2005/8/layout/list1"/>
    <dgm:cxn modelId="{A793D6A6-6DAC-4C21-9EC4-9D3783409A62}" type="presParOf" srcId="{9953704B-40D5-423B-BB10-5EF5348AC0A4}" destId="{8D12310C-DE4A-461A-A137-0B37DFADC867}" srcOrd="1" destOrd="0" presId="urn:microsoft.com/office/officeart/2005/8/layout/list1"/>
    <dgm:cxn modelId="{79BDB9B6-DA7D-45B8-A3A1-28801F1D46C0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Topographique?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analyse la disposition réciproque et les rapports des organes au sein des régions.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29870" custScaleY="1331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316B110F-50B1-4CDA-A9CC-8F3AC10ACEFD}" type="presOf" srcId="{ED36CB6D-F99D-43AB-ABB8-4D9BDBF6F219}" destId="{2E3D0878-60C1-45FE-B320-7050E26B2F9C}" srcOrd="1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1B9710B5-70BF-4F7E-9166-B01685180DD4}" type="presOf" srcId="{9DD6F1CD-1631-4A89-AE77-C427A299C214}" destId="{62C1ECAB-BCE4-4FC5-88D0-8C7D9310262E}" srcOrd="0" destOrd="0" presId="urn:microsoft.com/office/officeart/2005/8/layout/list1"/>
    <dgm:cxn modelId="{06C2888E-7EF0-4B28-BA2A-334BAC81C0A7}" type="presOf" srcId="{ED36CB6D-F99D-43AB-ABB8-4D9BDBF6F219}" destId="{807FE818-9A26-4219-8E78-C8B7C139E5AD}" srcOrd="0" destOrd="0" presId="urn:microsoft.com/office/officeart/2005/8/layout/list1"/>
    <dgm:cxn modelId="{4A3096DF-9197-48C8-92E7-BB790BF91FE9}" type="presOf" srcId="{95E933D2-F285-45EA-A454-74537E668942}" destId="{9953704B-40D5-423B-BB10-5EF5348AC0A4}" srcOrd="0" destOrd="0" presId="urn:microsoft.com/office/officeart/2005/8/layout/list1"/>
    <dgm:cxn modelId="{45A09BF8-BA46-48B6-ADF0-842C10ABD656}" type="presParOf" srcId="{9953704B-40D5-423B-BB10-5EF5348AC0A4}" destId="{EFBBD799-FD00-4852-8987-0DFDB5E05699}" srcOrd="0" destOrd="0" presId="urn:microsoft.com/office/officeart/2005/8/layout/list1"/>
    <dgm:cxn modelId="{094C0A8B-2FFA-461D-B900-134CBAB3B602}" type="presParOf" srcId="{EFBBD799-FD00-4852-8987-0DFDB5E05699}" destId="{807FE818-9A26-4219-8E78-C8B7C139E5AD}" srcOrd="0" destOrd="0" presId="urn:microsoft.com/office/officeart/2005/8/layout/list1"/>
    <dgm:cxn modelId="{5FAF1207-4160-4012-BFAB-C985EF1DB257}" type="presParOf" srcId="{EFBBD799-FD00-4852-8987-0DFDB5E05699}" destId="{2E3D0878-60C1-45FE-B320-7050E26B2F9C}" srcOrd="1" destOrd="0" presId="urn:microsoft.com/office/officeart/2005/8/layout/list1"/>
    <dgm:cxn modelId="{3715F4B1-A871-4596-BA75-97DB42AA3F83}" type="presParOf" srcId="{9953704B-40D5-423B-BB10-5EF5348AC0A4}" destId="{8D12310C-DE4A-461A-A137-0B37DFADC867}" srcOrd="1" destOrd="0" presId="urn:microsoft.com/office/officeart/2005/8/layout/list1"/>
    <dgm:cxn modelId="{D4792D47-2801-43AC-B7B3-495C163649BB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Fonctionnelle?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étudie la relation entre la morphologie et la fonction dévolue à un organe ou un appareil.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29870" custScaleY="1331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7DB00BB-4EDB-48CF-94EE-DD264F8CEDEC}" type="presOf" srcId="{ED36CB6D-F99D-43AB-ABB8-4D9BDBF6F219}" destId="{2E3D0878-60C1-45FE-B320-7050E26B2F9C}" srcOrd="1" destOrd="0" presId="urn:microsoft.com/office/officeart/2005/8/layout/list1"/>
    <dgm:cxn modelId="{A11B360B-F4D7-4858-A1B1-DF6A99D735E2}" type="presOf" srcId="{9DD6F1CD-1631-4A89-AE77-C427A299C214}" destId="{62C1ECAB-BCE4-4FC5-88D0-8C7D9310262E}" srcOrd="0" destOrd="0" presId="urn:microsoft.com/office/officeart/2005/8/layout/list1"/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BE78D75F-A572-4533-A6CB-278ED0C42B8F}" type="presOf" srcId="{95E933D2-F285-45EA-A454-74537E668942}" destId="{9953704B-40D5-423B-BB10-5EF5348AC0A4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120D90E3-A6D2-4981-833E-CFB7FD19490F}" type="presOf" srcId="{ED36CB6D-F99D-43AB-ABB8-4D9BDBF6F219}" destId="{807FE818-9A26-4219-8E78-C8B7C139E5AD}" srcOrd="0" destOrd="0" presId="urn:microsoft.com/office/officeart/2005/8/layout/list1"/>
    <dgm:cxn modelId="{ADC8C9EA-67D9-42A7-BE24-458190F42C4D}" type="presParOf" srcId="{9953704B-40D5-423B-BB10-5EF5348AC0A4}" destId="{EFBBD799-FD00-4852-8987-0DFDB5E05699}" srcOrd="0" destOrd="0" presId="urn:microsoft.com/office/officeart/2005/8/layout/list1"/>
    <dgm:cxn modelId="{85FF677C-45C5-4E8C-A776-9CBD14F40554}" type="presParOf" srcId="{EFBBD799-FD00-4852-8987-0DFDB5E05699}" destId="{807FE818-9A26-4219-8E78-C8B7C139E5AD}" srcOrd="0" destOrd="0" presId="urn:microsoft.com/office/officeart/2005/8/layout/list1"/>
    <dgm:cxn modelId="{14B07309-817E-47F7-BA8A-65E40ADDBC95}" type="presParOf" srcId="{EFBBD799-FD00-4852-8987-0DFDB5E05699}" destId="{2E3D0878-60C1-45FE-B320-7050E26B2F9C}" srcOrd="1" destOrd="0" presId="urn:microsoft.com/office/officeart/2005/8/layout/list1"/>
    <dgm:cxn modelId="{E2B79E10-2980-4EA0-B90C-56D91F4428CA}" type="presParOf" srcId="{9953704B-40D5-423B-BB10-5EF5348AC0A4}" destId="{8D12310C-DE4A-461A-A137-0B37DFADC867}" srcOrd="1" destOrd="0" presId="urn:microsoft.com/office/officeart/2005/8/layout/list1"/>
    <dgm:cxn modelId="{039512ED-95AA-4127-B491-D60C43A6461C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du Développement?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étudie l’évolution des organes de la période embryonnaire et fœtale jusqu’à l’âge adulte.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179052" custScaleY="23579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CB4B2122-D2B6-4BA8-8BF8-80C093DB72F9}" type="presOf" srcId="{ED36CB6D-F99D-43AB-ABB8-4D9BDBF6F219}" destId="{807FE818-9A26-4219-8E78-C8B7C139E5AD}" srcOrd="0" destOrd="0" presId="urn:microsoft.com/office/officeart/2005/8/layout/list1"/>
    <dgm:cxn modelId="{4CB09A1D-60C2-4D95-9874-D7340F753027}" type="presOf" srcId="{9DD6F1CD-1631-4A89-AE77-C427A299C214}" destId="{62C1ECAB-BCE4-4FC5-88D0-8C7D9310262E}" srcOrd="0" destOrd="0" presId="urn:microsoft.com/office/officeart/2005/8/layout/list1"/>
    <dgm:cxn modelId="{A75FD469-CC64-4525-894F-72702277C8DC}" type="presOf" srcId="{95E933D2-F285-45EA-A454-74537E668942}" destId="{9953704B-40D5-423B-BB10-5EF5348AC0A4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76CD68C1-8C94-46B5-B24B-29BF2965359B}" type="presOf" srcId="{ED36CB6D-F99D-43AB-ABB8-4D9BDBF6F219}" destId="{2E3D0878-60C1-45FE-B320-7050E26B2F9C}" srcOrd="1" destOrd="0" presId="urn:microsoft.com/office/officeart/2005/8/layout/list1"/>
    <dgm:cxn modelId="{569D2F6B-5A82-4B78-9CC4-37EF85E2FF4F}" type="presParOf" srcId="{9953704B-40D5-423B-BB10-5EF5348AC0A4}" destId="{EFBBD799-FD00-4852-8987-0DFDB5E05699}" srcOrd="0" destOrd="0" presId="urn:microsoft.com/office/officeart/2005/8/layout/list1"/>
    <dgm:cxn modelId="{64D881AC-8345-4DAF-B930-1A4477264A56}" type="presParOf" srcId="{EFBBD799-FD00-4852-8987-0DFDB5E05699}" destId="{807FE818-9A26-4219-8E78-C8B7C139E5AD}" srcOrd="0" destOrd="0" presId="urn:microsoft.com/office/officeart/2005/8/layout/list1"/>
    <dgm:cxn modelId="{971A455B-7C92-4580-9832-29AAB2B3BABD}" type="presParOf" srcId="{EFBBD799-FD00-4852-8987-0DFDB5E05699}" destId="{2E3D0878-60C1-45FE-B320-7050E26B2F9C}" srcOrd="1" destOrd="0" presId="urn:microsoft.com/office/officeart/2005/8/layout/list1"/>
    <dgm:cxn modelId="{B5CB6E19-60F2-4CA7-BED3-507D8CB72B67}" type="presParOf" srcId="{9953704B-40D5-423B-BB10-5EF5348AC0A4}" destId="{8D12310C-DE4A-461A-A137-0B37DFADC867}" srcOrd="1" destOrd="0" presId="urn:microsoft.com/office/officeart/2005/8/layout/list1"/>
    <dgm:cxn modelId="{33FFF2F9-49C8-40C1-9FE4-7BD1BC36FAE0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E933D2-F285-45EA-A454-74537E668942}" type="doc">
      <dgm:prSet loTypeId="urn:microsoft.com/office/officeart/2005/8/layout/list1" loCatId="list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ED36CB6D-F99D-43AB-ABB8-4D9BDBF6F219}">
      <dgm:prSet phldrT="[Texte]" custT="1"/>
      <dgm:spPr/>
      <dgm:t>
        <a:bodyPr/>
        <a:lstStyle/>
        <a:p>
          <a:r>
            <a:rPr lang="fr-FR" sz="6600" b="1" u="none" dirty="0" smtClean="0">
              <a:latin typeface="Times New Roman" pitchFamily="18" charset="0"/>
              <a:cs typeface="Times New Roman" pitchFamily="18" charset="0"/>
            </a:rPr>
            <a:t>A. Comparée?</a:t>
          </a:r>
          <a:endParaRPr lang="fr-FR" sz="6600" b="1" u="none" dirty="0">
            <a:latin typeface="Times New Roman" pitchFamily="18" charset="0"/>
            <a:cs typeface="Times New Roman" pitchFamily="18" charset="0"/>
          </a:endParaRPr>
        </a:p>
      </dgm:t>
    </dgm:pt>
    <dgm:pt modelId="{147F4EDD-0B8D-403A-91B7-A0BE333C03AD}" type="sibTrans" cxnId="{93C175B2-265D-4CF4-8890-0A1B48810B88}">
      <dgm:prSet/>
      <dgm:spPr/>
      <dgm:t>
        <a:bodyPr/>
        <a:lstStyle/>
        <a:p>
          <a:endParaRPr lang="fr-FR"/>
        </a:p>
      </dgm:t>
    </dgm:pt>
    <dgm:pt modelId="{761466F3-4610-4AB0-B7F6-1FC9B7BB496C}" type="parTrans" cxnId="{93C175B2-265D-4CF4-8890-0A1B48810B88}">
      <dgm:prSet/>
      <dgm:spPr/>
      <dgm:t>
        <a:bodyPr/>
        <a:lstStyle/>
        <a:p>
          <a:endParaRPr lang="fr-FR"/>
        </a:p>
      </dgm:t>
    </dgm:pt>
    <dgm:pt modelId="{9DD6F1CD-1631-4A89-AE77-C427A299C214}">
      <dgm:prSet custT="1"/>
      <dgm:spPr/>
      <dgm:t>
        <a:bodyPr/>
        <a:lstStyle/>
        <a:p>
          <a:pPr algn="ctr"/>
          <a:r>
            <a:rPr lang="fr-FR" sz="50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étudie l’évolution et les modifications des organes en fonction des espèces animales.</a:t>
          </a:r>
          <a:endParaRPr lang="fr-FR" sz="5000" dirty="0">
            <a:solidFill>
              <a:schemeClr val="accent4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70B58E-E67D-403A-9BC3-942BAEE3B103}" type="parTrans" cxnId="{BC1DACEB-29FF-4D0F-9829-F7A94855719E}">
      <dgm:prSet/>
      <dgm:spPr/>
      <dgm:t>
        <a:bodyPr/>
        <a:lstStyle/>
        <a:p>
          <a:endParaRPr lang="fr-FR"/>
        </a:p>
      </dgm:t>
    </dgm:pt>
    <dgm:pt modelId="{3C8E2FE6-1EC4-439B-8815-59F8EFB780F2}" type="sibTrans" cxnId="{BC1DACEB-29FF-4D0F-9829-F7A94855719E}">
      <dgm:prSet/>
      <dgm:spPr/>
      <dgm:t>
        <a:bodyPr/>
        <a:lstStyle/>
        <a:p>
          <a:endParaRPr lang="fr-FR"/>
        </a:p>
      </dgm:t>
    </dgm:pt>
    <dgm:pt modelId="{9953704B-40D5-423B-BB10-5EF5348AC0A4}" type="pres">
      <dgm:prSet presAssocID="{95E933D2-F285-45EA-A454-74537E668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FBBD799-FD00-4852-8987-0DFDB5E05699}" type="pres">
      <dgm:prSet presAssocID="{ED36CB6D-F99D-43AB-ABB8-4D9BDBF6F219}" presName="parentLin" presStyleCnt="0"/>
      <dgm:spPr/>
    </dgm:pt>
    <dgm:pt modelId="{807FE818-9A26-4219-8E78-C8B7C139E5AD}" type="pres">
      <dgm:prSet presAssocID="{ED36CB6D-F99D-43AB-ABB8-4D9BDBF6F219}" presName="parentLeftMargin" presStyleLbl="node1" presStyleIdx="0" presStyleCnt="1"/>
      <dgm:spPr/>
      <dgm:t>
        <a:bodyPr/>
        <a:lstStyle/>
        <a:p>
          <a:endParaRPr lang="fr-FR"/>
        </a:p>
      </dgm:t>
    </dgm:pt>
    <dgm:pt modelId="{2E3D0878-60C1-45FE-B320-7050E26B2F9C}" type="pres">
      <dgm:prSet presAssocID="{ED36CB6D-F99D-43AB-ABB8-4D9BDBF6F219}" presName="parentText" presStyleLbl="node1" presStyleIdx="0" presStyleCnt="1" custScaleX="9757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12310C-DE4A-461A-A137-0B37DFADC867}" type="pres">
      <dgm:prSet presAssocID="{ED36CB6D-F99D-43AB-ABB8-4D9BDBF6F219}" presName="negativeSpace" presStyleCnt="0"/>
      <dgm:spPr/>
    </dgm:pt>
    <dgm:pt modelId="{62C1ECAB-BCE4-4FC5-88D0-8C7D9310262E}" type="pres">
      <dgm:prSet presAssocID="{ED36CB6D-F99D-43AB-ABB8-4D9BDBF6F21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C175B2-265D-4CF4-8890-0A1B48810B88}" srcId="{95E933D2-F285-45EA-A454-74537E668942}" destId="{ED36CB6D-F99D-43AB-ABB8-4D9BDBF6F219}" srcOrd="0" destOrd="0" parTransId="{761466F3-4610-4AB0-B7F6-1FC9B7BB496C}" sibTransId="{147F4EDD-0B8D-403A-91B7-A0BE333C03AD}"/>
    <dgm:cxn modelId="{6890DC16-B370-4359-B484-102D1EEF627E}" type="presOf" srcId="{95E933D2-F285-45EA-A454-74537E668942}" destId="{9953704B-40D5-423B-BB10-5EF5348AC0A4}" srcOrd="0" destOrd="0" presId="urn:microsoft.com/office/officeart/2005/8/layout/list1"/>
    <dgm:cxn modelId="{D22A86E1-3447-4E10-ABFF-7B0807A7BF24}" type="presOf" srcId="{ED36CB6D-F99D-43AB-ABB8-4D9BDBF6F219}" destId="{2E3D0878-60C1-45FE-B320-7050E26B2F9C}" srcOrd="1" destOrd="0" presId="urn:microsoft.com/office/officeart/2005/8/layout/list1"/>
    <dgm:cxn modelId="{1AD3F5DD-9EC3-4508-8899-DB8A622E6B12}" type="presOf" srcId="{ED36CB6D-F99D-43AB-ABB8-4D9BDBF6F219}" destId="{807FE818-9A26-4219-8E78-C8B7C139E5AD}" srcOrd="0" destOrd="0" presId="urn:microsoft.com/office/officeart/2005/8/layout/list1"/>
    <dgm:cxn modelId="{3F5E02DE-88A3-441A-B2A8-C4EA81762256}" type="presOf" srcId="{9DD6F1CD-1631-4A89-AE77-C427A299C214}" destId="{62C1ECAB-BCE4-4FC5-88D0-8C7D9310262E}" srcOrd="0" destOrd="0" presId="urn:microsoft.com/office/officeart/2005/8/layout/list1"/>
    <dgm:cxn modelId="{BC1DACEB-29FF-4D0F-9829-F7A94855719E}" srcId="{ED36CB6D-F99D-43AB-ABB8-4D9BDBF6F219}" destId="{9DD6F1CD-1631-4A89-AE77-C427A299C214}" srcOrd="0" destOrd="0" parTransId="{3270B58E-E67D-403A-9BC3-942BAEE3B103}" sibTransId="{3C8E2FE6-1EC4-439B-8815-59F8EFB780F2}"/>
    <dgm:cxn modelId="{8AD0CF77-1174-4CCA-9607-8A2DB5141279}" type="presParOf" srcId="{9953704B-40D5-423B-BB10-5EF5348AC0A4}" destId="{EFBBD799-FD00-4852-8987-0DFDB5E05699}" srcOrd="0" destOrd="0" presId="urn:microsoft.com/office/officeart/2005/8/layout/list1"/>
    <dgm:cxn modelId="{1040ACCD-E49D-47CB-BA6D-413100855CAB}" type="presParOf" srcId="{EFBBD799-FD00-4852-8987-0DFDB5E05699}" destId="{807FE818-9A26-4219-8E78-C8B7C139E5AD}" srcOrd="0" destOrd="0" presId="urn:microsoft.com/office/officeart/2005/8/layout/list1"/>
    <dgm:cxn modelId="{32624839-C07B-4979-AA3A-00C7343BA750}" type="presParOf" srcId="{EFBBD799-FD00-4852-8987-0DFDB5E05699}" destId="{2E3D0878-60C1-45FE-B320-7050E26B2F9C}" srcOrd="1" destOrd="0" presId="urn:microsoft.com/office/officeart/2005/8/layout/list1"/>
    <dgm:cxn modelId="{F9F722D6-DF3E-4648-A0E1-42E5BEB22BA2}" type="presParOf" srcId="{9953704B-40D5-423B-BB10-5EF5348AC0A4}" destId="{8D12310C-DE4A-461A-A137-0B37DFADC867}" srcOrd="1" destOrd="0" presId="urn:microsoft.com/office/officeart/2005/8/layout/list1"/>
    <dgm:cxn modelId="{97068894-8AC2-43C8-B774-C257057AA998}" type="presParOf" srcId="{9953704B-40D5-423B-BB10-5EF5348AC0A4}" destId="{62C1ECAB-BCE4-4FC5-88D0-8C7D9310262E}" srcOrd="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0D2F02-BE1A-4389-901A-802F7A13AF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202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0EF6D9-E1B9-4FAC-B052-0D4651D3CC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411F22-9550-444F-A28E-9FAA4E17FDDF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F6E87-19A8-4ED6-A725-8559F4A4C5E9}" type="slidenum">
              <a:rPr lang="fr-FR" smtClean="0"/>
              <a:pPr/>
              <a:t>14</a:t>
            </a:fld>
            <a:endParaRPr lang="fr-FR" smtClean="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FECA06-4C38-41C4-8F34-BF597CD16454}" type="slidenum">
              <a:rPr lang="fr-FR" smtClean="0"/>
              <a:pPr/>
              <a:t>15</a:t>
            </a:fld>
            <a:endParaRPr lang="fr-FR" smtClean="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F5B6B7-1BD4-4B97-B655-20F3CAE8101A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C704D1-8AC4-49E9-94A0-E85D687FC07F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F5A927-D65B-4991-ABC4-3C45D925F594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D1E09-B7A1-49CC-98D6-D45A0AB4A7F1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1A0318-A544-4FF3-847A-0FCF717BCC3C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32EC5-DF94-4692-9EAC-E81EDABF25EB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11FF77-9A9A-4AFC-8968-05D6AC4B281F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DBBF1D-45B6-453D-B8D6-209C700EBB59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667B22-3D3D-47BE-AEFA-0EF0DCD6B693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76F02-EE82-4CAE-9406-391F03E96CDC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0" y="2713038"/>
            <a:ext cx="9132888" cy="4160837"/>
            <a:chOff x="0" y="1709"/>
            <a:chExt cx="5753" cy="2621"/>
          </a:xfrm>
        </p:grpSpPr>
        <p:sp>
          <p:nvSpPr>
            <p:cNvPr id="5" name="Freeform 2"/>
            <p:cNvSpPr>
              <a:spLocks/>
            </p:cNvSpPr>
            <p:nvPr/>
          </p:nvSpPr>
          <p:spPr bwMode="ltGray">
            <a:xfrm>
              <a:off x="0" y="4062"/>
              <a:ext cx="5753" cy="268"/>
            </a:xfrm>
            <a:custGeom>
              <a:avLst/>
              <a:gdLst/>
              <a:ahLst/>
              <a:cxnLst>
                <a:cxn ang="0">
                  <a:pos x="0" y="267"/>
                </a:cxn>
                <a:cxn ang="0">
                  <a:pos x="5752" y="267"/>
                </a:cxn>
                <a:cxn ang="0">
                  <a:pos x="5752" y="81"/>
                </a:cxn>
                <a:cxn ang="0">
                  <a:pos x="5567" y="111"/>
                </a:cxn>
                <a:cxn ang="0">
                  <a:pos x="5098" y="131"/>
                </a:cxn>
                <a:cxn ang="0">
                  <a:pos x="4597" y="101"/>
                </a:cxn>
                <a:cxn ang="0">
                  <a:pos x="4138" y="141"/>
                </a:cxn>
                <a:cxn ang="0">
                  <a:pos x="3914" y="141"/>
                </a:cxn>
                <a:cxn ang="0">
                  <a:pos x="3786" y="131"/>
                </a:cxn>
                <a:cxn ang="0">
                  <a:pos x="3455" y="81"/>
                </a:cxn>
                <a:cxn ang="0">
                  <a:pos x="2976" y="91"/>
                </a:cxn>
                <a:cxn ang="0">
                  <a:pos x="2730" y="20"/>
                </a:cxn>
                <a:cxn ang="0">
                  <a:pos x="2432" y="51"/>
                </a:cxn>
                <a:cxn ang="0">
                  <a:pos x="2218" y="81"/>
                </a:cxn>
                <a:cxn ang="0">
                  <a:pos x="2048" y="91"/>
                </a:cxn>
                <a:cxn ang="0">
                  <a:pos x="1749" y="71"/>
                </a:cxn>
                <a:cxn ang="0">
                  <a:pos x="1440" y="51"/>
                </a:cxn>
                <a:cxn ang="0">
                  <a:pos x="1130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7"/>
                </a:cxn>
              </a:cxnLst>
              <a:rect l="0" t="0" r="r" b="b"/>
              <a:pathLst>
                <a:path w="5753" h="268">
                  <a:moveTo>
                    <a:pt x="0" y="267"/>
                  </a:moveTo>
                  <a:lnTo>
                    <a:pt x="5752" y="267"/>
                  </a:lnTo>
                  <a:lnTo>
                    <a:pt x="5752" y="81"/>
                  </a:lnTo>
                  <a:lnTo>
                    <a:pt x="5567" y="111"/>
                  </a:lnTo>
                  <a:lnTo>
                    <a:pt x="5098" y="131"/>
                  </a:lnTo>
                  <a:lnTo>
                    <a:pt x="4597" y="101"/>
                  </a:lnTo>
                  <a:lnTo>
                    <a:pt x="4138" y="141"/>
                  </a:lnTo>
                  <a:lnTo>
                    <a:pt x="3914" y="141"/>
                  </a:lnTo>
                  <a:lnTo>
                    <a:pt x="3786" y="131"/>
                  </a:lnTo>
                  <a:lnTo>
                    <a:pt x="3455" y="81"/>
                  </a:lnTo>
                  <a:lnTo>
                    <a:pt x="2976" y="91"/>
                  </a:lnTo>
                  <a:lnTo>
                    <a:pt x="2730" y="20"/>
                  </a:lnTo>
                  <a:lnTo>
                    <a:pt x="2432" y="51"/>
                  </a:lnTo>
                  <a:lnTo>
                    <a:pt x="2218" y="81"/>
                  </a:lnTo>
                  <a:lnTo>
                    <a:pt x="2048" y="91"/>
                  </a:lnTo>
                  <a:lnTo>
                    <a:pt x="1749" y="71"/>
                  </a:lnTo>
                  <a:lnTo>
                    <a:pt x="1440" y="51"/>
                  </a:lnTo>
                  <a:lnTo>
                    <a:pt x="1130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7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0" y="1709"/>
              <a:ext cx="2353" cy="2611"/>
              <a:chOff x="0" y="1709"/>
              <a:chExt cx="2353" cy="2611"/>
            </a:xfrm>
          </p:grpSpPr>
          <p:grpSp>
            <p:nvGrpSpPr>
              <p:cNvPr id="50" name="Group 28"/>
              <p:cNvGrpSpPr>
                <a:grpSpLocks/>
              </p:cNvGrpSpPr>
              <p:nvPr/>
            </p:nvGrpSpPr>
            <p:grpSpPr bwMode="auto">
              <a:xfrm>
                <a:off x="99" y="1709"/>
                <a:ext cx="2171" cy="2611"/>
                <a:chOff x="99" y="1709"/>
                <a:chExt cx="2171" cy="2611"/>
              </a:xfrm>
            </p:grpSpPr>
            <p:grpSp>
              <p:nvGrpSpPr>
                <p:cNvPr id="90" name="Group 5"/>
                <p:cNvGrpSpPr>
                  <a:grpSpLocks/>
                </p:cNvGrpSpPr>
                <p:nvPr/>
              </p:nvGrpSpPr>
              <p:grpSpPr bwMode="auto">
                <a:xfrm>
                  <a:off x="726" y="3200"/>
                  <a:ext cx="210" cy="989"/>
                  <a:chOff x="726" y="3200"/>
                  <a:chExt cx="210" cy="989"/>
                </a:xfrm>
              </p:grpSpPr>
              <p:sp>
                <p:nvSpPr>
                  <p:cNvPr id="113" name="Freeform 3"/>
                  <p:cNvSpPr>
                    <a:spLocks/>
                  </p:cNvSpPr>
                  <p:nvPr/>
                </p:nvSpPr>
                <p:spPr bwMode="ltGray">
                  <a:xfrm>
                    <a:off x="730" y="3670"/>
                    <a:ext cx="206" cy="404"/>
                  </a:xfrm>
                  <a:custGeom>
                    <a:avLst/>
                    <a:gdLst/>
                    <a:ahLst/>
                    <a:cxnLst>
                      <a:cxn ang="0">
                        <a:pos x="0" y="403"/>
                      </a:cxn>
                      <a:cxn ang="0">
                        <a:pos x="29" y="312"/>
                      </a:cxn>
                      <a:cxn ang="0">
                        <a:pos x="56" y="213"/>
                      </a:cxn>
                      <a:cxn ang="0">
                        <a:pos x="69" y="169"/>
                      </a:cxn>
                      <a:cxn ang="0">
                        <a:pos x="87" y="119"/>
                      </a:cxn>
                      <a:cxn ang="0">
                        <a:pos x="112" y="66"/>
                      </a:cxn>
                      <a:cxn ang="0">
                        <a:pos x="131" y="33"/>
                      </a:cxn>
                      <a:cxn ang="0">
                        <a:pos x="146" y="18"/>
                      </a:cxn>
                      <a:cxn ang="0">
                        <a:pos x="164" y="4"/>
                      </a:cxn>
                      <a:cxn ang="0">
                        <a:pos x="185" y="0"/>
                      </a:cxn>
                      <a:cxn ang="0">
                        <a:pos x="194" y="11"/>
                      </a:cxn>
                      <a:cxn ang="0">
                        <a:pos x="205" y="38"/>
                      </a:cxn>
                    </a:cxnLst>
                    <a:rect l="0" t="0" r="r" b="b"/>
                    <a:pathLst>
                      <a:path w="206" h="404">
                        <a:moveTo>
                          <a:pt x="0" y="403"/>
                        </a:moveTo>
                        <a:lnTo>
                          <a:pt x="29" y="312"/>
                        </a:lnTo>
                        <a:lnTo>
                          <a:pt x="56" y="213"/>
                        </a:lnTo>
                        <a:lnTo>
                          <a:pt x="69" y="169"/>
                        </a:lnTo>
                        <a:lnTo>
                          <a:pt x="87" y="119"/>
                        </a:lnTo>
                        <a:lnTo>
                          <a:pt x="112" y="66"/>
                        </a:lnTo>
                        <a:lnTo>
                          <a:pt x="131" y="33"/>
                        </a:lnTo>
                        <a:lnTo>
                          <a:pt x="146" y="18"/>
                        </a:lnTo>
                        <a:lnTo>
                          <a:pt x="164" y="4"/>
                        </a:lnTo>
                        <a:lnTo>
                          <a:pt x="185" y="0"/>
                        </a:lnTo>
                        <a:lnTo>
                          <a:pt x="194" y="11"/>
                        </a:lnTo>
                        <a:lnTo>
                          <a:pt x="205" y="3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4" name="Freeform 4"/>
                  <p:cNvSpPr>
                    <a:spLocks/>
                  </p:cNvSpPr>
                  <p:nvPr/>
                </p:nvSpPr>
                <p:spPr bwMode="ltGray">
                  <a:xfrm>
                    <a:off x="726" y="3200"/>
                    <a:ext cx="140" cy="989"/>
                  </a:xfrm>
                  <a:custGeom>
                    <a:avLst/>
                    <a:gdLst/>
                    <a:ahLst/>
                    <a:cxnLst>
                      <a:cxn ang="0">
                        <a:pos x="1" y="988"/>
                      </a:cxn>
                      <a:cxn ang="0">
                        <a:pos x="0" y="896"/>
                      </a:cxn>
                      <a:cxn ang="0">
                        <a:pos x="0" y="825"/>
                      </a:cxn>
                      <a:cxn ang="0">
                        <a:pos x="3" y="777"/>
                      </a:cxn>
                      <a:cxn ang="0">
                        <a:pos x="4" y="718"/>
                      </a:cxn>
                      <a:cxn ang="0">
                        <a:pos x="4" y="656"/>
                      </a:cxn>
                      <a:cxn ang="0">
                        <a:pos x="5" y="605"/>
                      </a:cxn>
                      <a:cxn ang="0">
                        <a:pos x="9" y="558"/>
                      </a:cxn>
                      <a:cxn ang="0">
                        <a:pos x="13" y="475"/>
                      </a:cxn>
                      <a:cxn ang="0">
                        <a:pos x="20" y="385"/>
                      </a:cxn>
                      <a:cxn ang="0">
                        <a:pos x="29" y="294"/>
                      </a:cxn>
                      <a:cxn ang="0">
                        <a:pos x="36" y="196"/>
                      </a:cxn>
                      <a:cxn ang="0">
                        <a:pos x="42" y="138"/>
                      </a:cxn>
                      <a:cxn ang="0">
                        <a:pos x="47" y="116"/>
                      </a:cxn>
                      <a:cxn ang="0">
                        <a:pos x="59" y="76"/>
                      </a:cxn>
                      <a:cxn ang="0">
                        <a:pos x="72" y="48"/>
                      </a:cxn>
                      <a:cxn ang="0">
                        <a:pos x="86" y="26"/>
                      </a:cxn>
                      <a:cxn ang="0">
                        <a:pos x="99" y="6"/>
                      </a:cxn>
                      <a:cxn ang="0">
                        <a:pos x="109" y="0"/>
                      </a:cxn>
                      <a:cxn ang="0">
                        <a:pos x="122" y="0"/>
                      </a:cxn>
                      <a:cxn ang="0">
                        <a:pos x="134" y="7"/>
                      </a:cxn>
                      <a:cxn ang="0">
                        <a:pos x="139" y="17"/>
                      </a:cxn>
                    </a:cxnLst>
                    <a:rect l="0" t="0" r="r" b="b"/>
                    <a:pathLst>
                      <a:path w="140" h="989">
                        <a:moveTo>
                          <a:pt x="1" y="988"/>
                        </a:moveTo>
                        <a:lnTo>
                          <a:pt x="0" y="896"/>
                        </a:lnTo>
                        <a:lnTo>
                          <a:pt x="0" y="825"/>
                        </a:lnTo>
                        <a:lnTo>
                          <a:pt x="3" y="777"/>
                        </a:lnTo>
                        <a:lnTo>
                          <a:pt x="4" y="718"/>
                        </a:lnTo>
                        <a:lnTo>
                          <a:pt x="4" y="656"/>
                        </a:lnTo>
                        <a:lnTo>
                          <a:pt x="5" y="605"/>
                        </a:lnTo>
                        <a:lnTo>
                          <a:pt x="9" y="558"/>
                        </a:lnTo>
                        <a:lnTo>
                          <a:pt x="13" y="475"/>
                        </a:lnTo>
                        <a:lnTo>
                          <a:pt x="20" y="385"/>
                        </a:lnTo>
                        <a:lnTo>
                          <a:pt x="29" y="294"/>
                        </a:lnTo>
                        <a:lnTo>
                          <a:pt x="36" y="196"/>
                        </a:lnTo>
                        <a:lnTo>
                          <a:pt x="42" y="138"/>
                        </a:lnTo>
                        <a:lnTo>
                          <a:pt x="47" y="116"/>
                        </a:lnTo>
                        <a:lnTo>
                          <a:pt x="59" y="76"/>
                        </a:lnTo>
                        <a:lnTo>
                          <a:pt x="72" y="48"/>
                        </a:lnTo>
                        <a:lnTo>
                          <a:pt x="86" y="26"/>
                        </a:lnTo>
                        <a:lnTo>
                          <a:pt x="99" y="6"/>
                        </a:lnTo>
                        <a:lnTo>
                          <a:pt x="109" y="0"/>
                        </a:lnTo>
                        <a:lnTo>
                          <a:pt x="122" y="0"/>
                        </a:lnTo>
                        <a:lnTo>
                          <a:pt x="134" y="7"/>
                        </a:lnTo>
                        <a:lnTo>
                          <a:pt x="139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91" name="Group 8"/>
                <p:cNvGrpSpPr>
                  <a:grpSpLocks/>
                </p:cNvGrpSpPr>
                <p:nvPr/>
              </p:nvGrpSpPr>
              <p:grpSpPr bwMode="auto">
                <a:xfrm>
                  <a:off x="315" y="3132"/>
                  <a:ext cx="421" cy="1066"/>
                  <a:chOff x="315" y="3132"/>
                  <a:chExt cx="421" cy="1066"/>
                </a:xfrm>
              </p:grpSpPr>
              <p:sp>
                <p:nvSpPr>
                  <p:cNvPr id="111" name="Freeform 6"/>
                  <p:cNvSpPr>
                    <a:spLocks/>
                  </p:cNvSpPr>
                  <p:nvPr/>
                </p:nvSpPr>
                <p:spPr bwMode="ltGray">
                  <a:xfrm>
                    <a:off x="479" y="3751"/>
                    <a:ext cx="257" cy="447"/>
                  </a:xfrm>
                  <a:custGeom>
                    <a:avLst/>
                    <a:gdLst/>
                    <a:ahLst/>
                    <a:cxnLst>
                      <a:cxn ang="0">
                        <a:pos x="256" y="446"/>
                      </a:cxn>
                      <a:cxn ang="0">
                        <a:pos x="218" y="403"/>
                      </a:cxn>
                      <a:cxn ang="0">
                        <a:pos x="203" y="376"/>
                      </a:cxn>
                      <a:cxn ang="0">
                        <a:pos x="192" y="355"/>
                      </a:cxn>
                      <a:cxn ang="0">
                        <a:pos x="136" y="149"/>
                      </a:cxn>
                      <a:cxn ang="0">
                        <a:pos x="105" y="84"/>
                      </a:cxn>
                      <a:cxn ang="0">
                        <a:pos x="82" y="42"/>
                      </a:cxn>
                      <a:cxn ang="0">
                        <a:pos x="65" y="22"/>
                      </a:cxn>
                      <a:cxn ang="0">
                        <a:pos x="43" y="6"/>
                      </a:cxn>
                      <a:cxn ang="0">
                        <a:pos x="24" y="0"/>
                      </a:cxn>
                      <a:cxn ang="0">
                        <a:pos x="8" y="3"/>
                      </a:cxn>
                      <a:cxn ang="0">
                        <a:pos x="0" y="29"/>
                      </a:cxn>
                    </a:cxnLst>
                    <a:rect l="0" t="0" r="r" b="b"/>
                    <a:pathLst>
                      <a:path w="257" h="447">
                        <a:moveTo>
                          <a:pt x="256" y="446"/>
                        </a:moveTo>
                        <a:lnTo>
                          <a:pt x="218" y="403"/>
                        </a:lnTo>
                        <a:lnTo>
                          <a:pt x="203" y="376"/>
                        </a:lnTo>
                        <a:lnTo>
                          <a:pt x="192" y="355"/>
                        </a:lnTo>
                        <a:lnTo>
                          <a:pt x="136" y="149"/>
                        </a:lnTo>
                        <a:lnTo>
                          <a:pt x="105" y="84"/>
                        </a:lnTo>
                        <a:lnTo>
                          <a:pt x="82" y="42"/>
                        </a:lnTo>
                        <a:lnTo>
                          <a:pt x="65" y="22"/>
                        </a:lnTo>
                        <a:lnTo>
                          <a:pt x="43" y="6"/>
                        </a:lnTo>
                        <a:lnTo>
                          <a:pt x="24" y="0"/>
                        </a:lnTo>
                        <a:lnTo>
                          <a:pt x="8" y="3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2" name="Freeform 7"/>
                  <p:cNvSpPr>
                    <a:spLocks/>
                  </p:cNvSpPr>
                  <p:nvPr/>
                </p:nvSpPr>
                <p:spPr bwMode="ltGray">
                  <a:xfrm>
                    <a:off x="315" y="3132"/>
                    <a:ext cx="390" cy="1061"/>
                  </a:xfrm>
                  <a:custGeom>
                    <a:avLst/>
                    <a:gdLst/>
                    <a:ahLst/>
                    <a:cxnLst>
                      <a:cxn ang="0">
                        <a:pos x="389" y="1060"/>
                      </a:cxn>
                      <a:cxn ang="0">
                        <a:pos x="378" y="975"/>
                      </a:cxn>
                      <a:cxn ang="0">
                        <a:pos x="256" y="400"/>
                      </a:cxn>
                      <a:cxn ang="0">
                        <a:pos x="201" y="223"/>
                      </a:cxn>
                      <a:cxn ang="0">
                        <a:pos x="185" y="164"/>
                      </a:cxn>
                      <a:cxn ang="0">
                        <a:pos x="164" y="97"/>
                      </a:cxn>
                      <a:cxn ang="0">
                        <a:pos x="140" y="45"/>
                      </a:cxn>
                      <a:cxn ang="0">
                        <a:pos x="117" y="19"/>
                      </a:cxn>
                      <a:cxn ang="0">
                        <a:pos x="89" y="1"/>
                      </a:cxn>
                      <a:cxn ang="0">
                        <a:pos x="60" y="0"/>
                      </a:cxn>
                      <a:cxn ang="0">
                        <a:pos x="41" y="21"/>
                      </a:cxn>
                      <a:cxn ang="0">
                        <a:pos x="0" y="118"/>
                      </a:cxn>
                    </a:cxnLst>
                    <a:rect l="0" t="0" r="r" b="b"/>
                    <a:pathLst>
                      <a:path w="390" h="1061">
                        <a:moveTo>
                          <a:pt x="389" y="1060"/>
                        </a:moveTo>
                        <a:lnTo>
                          <a:pt x="378" y="975"/>
                        </a:lnTo>
                        <a:lnTo>
                          <a:pt x="256" y="400"/>
                        </a:lnTo>
                        <a:lnTo>
                          <a:pt x="201" y="223"/>
                        </a:lnTo>
                        <a:lnTo>
                          <a:pt x="185" y="164"/>
                        </a:lnTo>
                        <a:lnTo>
                          <a:pt x="164" y="97"/>
                        </a:lnTo>
                        <a:lnTo>
                          <a:pt x="140" y="45"/>
                        </a:lnTo>
                        <a:lnTo>
                          <a:pt x="117" y="19"/>
                        </a:lnTo>
                        <a:lnTo>
                          <a:pt x="89" y="1"/>
                        </a:lnTo>
                        <a:lnTo>
                          <a:pt x="60" y="0"/>
                        </a:lnTo>
                        <a:lnTo>
                          <a:pt x="41" y="21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2" name="Freeform 9"/>
                <p:cNvSpPr>
                  <a:spLocks/>
                </p:cNvSpPr>
                <p:nvPr/>
              </p:nvSpPr>
              <p:spPr bwMode="ltGray">
                <a:xfrm>
                  <a:off x="481" y="3749"/>
                  <a:ext cx="94" cy="445"/>
                </a:xfrm>
                <a:custGeom>
                  <a:avLst/>
                  <a:gdLst/>
                  <a:ahLst/>
                  <a:cxnLst>
                    <a:cxn ang="0">
                      <a:pos x="0" y="444"/>
                    </a:cxn>
                    <a:cxn ang="0">
                      <a:pos x="13" y="344"/>
                    </a:cxn>
                    <a:cxn ang="0">
                      <a:pos x="25" y="235"/>
                    </a:cxn>
                    <a:cxn ang="0">
                      <a:pos x="31" y="187"/>
                    </a:cxn>
                    <a:cxn ang="0">
                      <a:pos x="39" y="131"/>
                    </a:cxn>
                    <a:cxn ang="0">
                      <a:pos x="51" y="74"/>
                    </a:cxn>
                    <a:cxn ang="0">
                      <a:pos x="59" y="37"/>
                    </a:cxn>
                    <a:cxn ang="0">
                      <a:pos x="66" y="19"/>
                    </a:cxn>
                    <a:cxn ang="0">
                      <a:pos x="74" y="4"/>
                    </a:cxn>
                    <a:cxn ang="0">
                      <a:pos x="83" y="0"/>
                    </a:cxn>
                    <a:cxn ang="0">
                      <a:pos x="88" y="12"/>
                    </a:cxn>
                    <a:cxn ang="0">
                      <a:pos x="93" y="42"/>
                    </a:cxn>
                  </a:cxnLst>
                  <a:rect l="0" t="0" r="r" b="b"/>
                  <a:pathLst>
                    <a:path w="94" h="445">
                      <a:moveTo>
                        <a:pt x="0" y="444"/>
                      </a:moveTo>
                      <a:lnTo>
                        <a:pt x="13" y="344"/>
                      </a:lnTo>
                      <a:lnTo>
                        <a:pt x="25" y="235"/>
                      </a:lnTo>
                      <a:lnTo>
                        <a:pt x="31" y="187"/>
                      </a:lnTo>
                      <a:lnTo>
                        <a:pt x="39" y="131"/>
                      </a:lnTo>
                      <a:lnTo>
                        <a:pt x="51" y="74"/>
                      </a:lnTo>
                      <a:lnTo>
                        <a:pt x="59" y="37"/>
                      </a:lnTo>
                      <a:lnTo>
                        <a:pt x="66" y="19"/>
                      </a:lnTo>
                      <a:lnTo>
                        <a:pt x="74" y="4"/>
                      </a:lnTo>
                      <a:lnTo>
                        <a:pt x="83" y="0"/>
                      </a:lnTo>
                      <a:lnTo>
                        <a:pt x="88" y="12"/>
                      </a:lnTo>
                      <a:lnTo>
                        <a:pt x="93" y="42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3" name="Freeform 10"/>
                <p:cNvSpPr>
                  <a:spLocks/>
                </p:cNvSpPr>
                <p:nvPr/>
              </p:nvSpPr>
              <p:spPr bwMode="ltGray">
                <a:xfrm>
                  <a:off x="478" y="3237"/>
                  <a:ext cx="64" cy="1083"/>
                </a:xfrm>
                <a:custGeom>
                  <a:avLst/>
                  <a:gdLst/>
                  <a:ahLst/>
                  <a:cxnLst>
                    <a:cxn ang="0">
                      <a:pos x="0" y="1082"/>
                    </a:cxn>
                    <a:cxn ang="0">
                      <a:pos x="0" y="981"/>
                    </a:cxn>
                    <a:cxn ang="0">
                      <a:pos x="0" y="904"/>
                    </a:cxn>
                    <a:cxn ang="0">
                      <a:pos x="1" y="851"/>
                    </a:cxn>
                    <a:cxn ang="0">
                      <a:pos x="2" y="786"/>
                    </a:cxn>
                    <a:cxn ang="0">
                      <a:pos x="2" y="719"/>
                    </a:cxn>
                    <a:cxn ang="0">
                      <a:pos x="2" y="662"/>
                    </a:cxn>
                    <a:cxn ang="0">
                      <a:pos x="4" y="611"/>
                    </a:cxn>
                    <a:cxn ang="0">
                      <a:pos x="6" y="521"/>
                    </a:cxn>
                    <a:cxn ang="0">
                      <a:pos x="9" y="422"/>
                    </a:cxn>
                    <a:cxn ang="0">
                      <a:pos x="13" y="323"/>
                    </a:cxn>
                    <a:cxn ang="0">
                      <a:pos x="16" y="215"/>
                    </a:cxn>
                    <a:cxn ang="0">
                      <a:pos x="19" y="152"/>
                    </a:cxn>
                    <a:cxn ang="0">
                      <a:pos x="21" y="127"/>
                    </a:cxn>
                    <a:cxn ang="0">
                      <a:pos x="27" y="84"/>
                    </a:cxn>
                    <a:cxn ang="0">
                      <a:pos x="32" y="53"/>
                    </a:cxn>
                    <a:cxn ang="0">
                      <a:pos x="38" y="28"/>
                    </a:cxn>
                    <a:cxn ang="0">
                      <a:pos x="44" y="6"/>
                    </a:cxn>
                    <a:cxn ang="0">
                      <a:pos x="49" y="0"/>
                    </a:cxn>
                    <a:cxn ang="0">
                      <a:pos x="56" y="0"/>
                    </a:cxn>
                    <a:cxn ang="0">
                      <a:pos x="60" y="8"/>
                    </a:cxn>
                    <a:cxn ang="0">
                      <a:pos x="63" y="18"/>
                    </a:cxn>
                  </a:cxnLst>
                  <a:rect l="0" t="0" r="r" b="b"/>
                  <a:pathLst>
                    <a:path w="64" h="1083">
                      <a:moveTo>
                        <a:pt x="0" y="1082"/>
                      </a:moveTo>
                      <a:lnTo>
                        <a:pt x="0" y="981"/>
                      </a:lnTo>
                      <a:lnTo>
                        <a:pt x="0" y="904"/>
                      </a:lnTo>
                      <a:lnTo>
                        <a:pt x="1" y="851"/>
                      </a:lnTo>
                      <a:lnTo>
                        <a:pt x="2" y="786"/>
                      </a:lnTo>
                      <a:lnTo>
                        <a:pt x="2" y="719"/>
                      </a:lnTo>
                      <a:lnTo>
                        <a:pt x="2" y="662"/>
                      </a:lnTo>
                      <a:lnTo>
                        <a:pt x="4" y="611"/>
                      </a:lnTo>
                      <a:lnTo>
                        <a:pt x="6" y="521"/>
                      </a:lnTo>
                      <a:lnTo>
                        <a:pt x="9" y="422"/>
                      </a:lnTo>
                      <a:lnTo>
                        <a:pt x="13" y="323"/>
                      </a:lnTo>
                      <a:lnTo>
                        <a:pt x="16" y="215"/>
                      </a:lnTo>
                      <a:lnTo>
                        <a:pt x="19" y="152"/>
                      </a:lnTo>
                      <a:lnTo>
                        <a:pt x="21" y="127"/>
                      </a:lnTo>
                      <a:lnTo>
                        <a:pt x="27" y="84"/>
                      </a:lnTo>
                      <a:lnTo>
                        <a:pt x="32" y="53"/>
                      </a:lnTo>
                      <a:lnTo>
                        <a:pt x="38" y="28"/>
                      </a:lnTo>
                      <a:lnTo>
                        <a:pt x="44" y="6"/>
                      </a:lnTo>
                      <a:lnTo>
                        <a:pt x="49" y="0"/>
                      </a:lnTo>
                      <a:lnTo>
                        <a:pt x="56" y="0"/>
                      </a:lnTo>
                      <a:lnTo>
                        <a:pt x="60" y="8"/>
                      </a:lnTo>
                      <a:lnTo>
                        <a:pt x="63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4" name="Freeform 11"/>
                <p:cNvSpPr>
                  <a:spLocks/>
                </p:cNvSpPr>
                <p:nvPr/>
              </p:nvSpPr>
              <p:spPr bwMode="ltGray">
                <a:xfrm>
                  <a:off x="99" y="2234"/>
                  <a:ext cx="219" cy="1856"/>
                </a:xfrm>
                <a:custGeom>
                  <a:avLst/>
                  <a:gdLst/>
                  <a:ahLst/>
                  <a:cxnLst>
                    <a:cxn ang="0">
                      <a:pos x="218" y="1855"/>
                    </a:cxn>
                    <a:cxn ang="0">
                      <a:pos x="212" y="1707"/>
                    </a:cxn>
                    <a:cxn ang="0">
                      <a:pos x="142" y="702"/>
                    </a:cxn>
                    <a:cxn ang="0">
                      <a:pos x="112" y="390"/>
                    </a:cxn>
                    <a:cxn ang="0">
                      <a:pos x="104" y="288"/>
                    </a:cxn>
                    <a:cxn ang="0">
                      <a:pos x="91" y="170"/>
                    </a:cxn>
                    <a:cxn ang="0">
                      <a:pos x="79" y="80"/>
                    </a:cxn>
                    <a:cxn ang="0">
                      <a:pos x="65" y="33"/>
                    </a:cxn>
                    <a:cxn ang="0">
                      <a:pos x="50" y="2"/>
                    </a:cxn>
                    <a:cxn ang="0">
                      <a:pos x="34" y="0"/>
                    </a:cxn>
                    <a:cxn ang="0">
                      <a:pos x="22" y="35"/>
                    </a:cxn>
                    <a:cxn ang="0">
                      <a:pos x="0" y="207"/>
                    </a:cxn>
                  </a:cxnLst>
                  <a:rect l="0" t="0" r="r" b="b"/>
                  <a:pathLst>
                    <a:path w="219" h="1856">
                      <a:moveTo>
                        <a:pt x="218" y="1855"/>
                      </a:moveTo>
                      <a:lnTo>
                        <a:pt x="212" y="1707"/>
                      </a:lnTo>
                      <a:lnTo>
                        <a:pt x="142" y="702"/>
                      </a:lnTo>
                      <a:lnTo>
                        <a:pt x="112" y="390"/>
                      </a:lnTo>
                      <a:lnTo>
                        <a:pt x="104" y="288"/>
                      </a:lnTo>
                      <a:lnTo>
                        <a:pt x="91" y="170"/>
                      </a:lnTo>
                      <a:lnTo>
                        <a:pt x="79" y="80"/>
                      </a:lnTo>
                      <a:lnTo>
                        <a:pt x="65" y="33"/>
                      </a:lnTo>
                      <a:lnTo>
                        <a:pt x="50" y="2"/>
                      </a:lnTo>
                      <a:lnTo>
                        <a:pt x="34" y="0"/>
                      </a:lnTo>
                      <a:lnTo>
                        <a:pt x="22" y="35"/>
                      </a:lnTo>
                      <a:lnTo>
                        <a:pt x="0" y="20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5" name="Group 16"/>
                <p:cNvGrpSpPr>
                  <a:grpSpLocks/>
                </p:cNvGrpSpPr>
                <p:nvPr/>
              </p:nvGrpSpPr>
              <p:grpSpPr bwMode="auto">
                <a:xfrm>
                  <a:off x="235" y="1709"/>
                  <a:ext cx="237" cy="2589"/>
                  <a:chOff x="235" y="1709"/>
                  <a:chExt cx="237" cy="2589"/>
                </a:xfrm>
              </p:grpSpPr>
              <p:sp>
                <p:nvSpPr>
                  <p:cNvPr id="107" name="Freeform 12"/>
                  <p:cNvSpPr>
                    <a:spLocks/>
                  </p:cNvSpPr>
                  <p:nvPr/>
                </p:nvSpPr>
                <p:spPr bwMode="ltGray">
                  <a:xfrm>
                    <a:off x="235" y="3644"/>
                    <a:ext cx="144" cy="654"/>
                  </a:xfrm>
                  <a:custGeom>
                    <a:avLst/>
                    <a:gdLst/>
                    <a:ahLst/>
                    <a:cxnLst>
                      <a:cxn ang="0">
                        <a:pos x="143" y="653"/>
                      </a:cxn>
                      <a:cxn ang="0">
                        <a:pos x="122" y="589"/>
                      </a:cxn>
                      <a:cxn ang="0">
                        <a:pos x="113" y="551"/>
                      </a:cxn>
                      <a:cxn ang="0">
                        <a:pos x="108" y="520"/>
                      </a:cxn>
                      <a:cxn ang="0">
                        <a:pos x="76" y="219"/>
                      </a:cxn>
                      <a:cxn ang="0">
                        <a:pos x="58" y="123"/>
                      </a:cxn>
                      <a:cxn ang="0">
                        <a:pos x="45" y="63"/>
                      </a:cxn>
                      <a:cxn ang="0">
                        <a:pos x="36" y="32"/>
                      </a:cxn>
                      <a:cxn ang="0">
                        <a:pos x="24" y="8"/>
                      </a:cxn>
                      <a:cxn ang="0">
                        <a:pos x="13" y="0"/>
                      </a:cxn>
                      <a:cxn ang="0">
                        <a:pos x="4" y="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144" h="654">
                        <a:moveTo>
                          <a:pt x="143" y="653"/>
                        </a:moveTo>
                        <a:lnTo>
                          <a:pt x="122" y="589"/>
                        </a:lnTo>
                        <a:lnTo>
                          <a:pt x="113" y="551"/>
                        </a:lnTo>
                        <a:lnTo>
                          <a:pt x="108" y="520"/>
                        </a:lnTo>
                        <a:lnTo>
                          <a:pt x="76" y="219"/>
                        </a:lnTo>
                        <a:lnTo>
                          <a:pt x="58" y="123"/>
                        </a:lnTo>
                        <a:lnTo>
                          <a:pt x="45" y="63"/>
                        </a:lnTo>
                        <a:lnTo>
                          <a:pt x="36" y="32"/>
                        </a:lnTo>
                        <a:lnTo>
                          <a:pt x="24" y="8"/>
                        </a:lnTo>
                        <a:lnTo>
                          <a:pt x="13" y="0"/>
                        </a:lnTo>
                        <a:lnTo>
                          <a:pt x="4" y="6"/>
                        </a:lnTo>
                        <a:lnTo>
                          <a:pt x="0" y="43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8" name="Freeform 13"/>
                  <p:cNvSpPr>
                    <a:spLocks/>
                  </p:cNvSpPr>
                  <p:nvPr/>
                </p:nvSpPr>
                <p:spPr bwMode="ltGray">
                  <a:xfrm>
                    <a:off x="269" y="1709"/>
                    <a:ext cx="203" cy="2391"/>
                  </a:xfrm>
                  <a:custGeom>
                    <a:avLst/>
                    <a:gdLst/>
                    <a:ahLst/>
                    <a:cxnLst>
                      <a:cxn ang="0">
                        <a:pos x="0" y="2390"/>
                      </a:cxn>
                      <a:cxn ang="0">
                        <a:pos x="71" y="1504"/>
                      </a:cxn>
                      <a:cxn ang="0">
                        <a:pos x="79" y="1362"/>
                      </a:cxn>
                      <a:cxn ang="0">
                        <a:pos x="97" y="1131"/>
                      </a:cxn>
                      <a:cxn ang="0">
                        <a:pos x="114" y="891"/>
                      </a:cxn>
                      <a:cxn ang="0">
                        <a:pos x="123" y="762"/>
                      </a:cxn>
                      <a:cxn ang="0">
                        <a:pos x="128" y="623"/>
                      </a:cxn>
                      <a:cxn ang="0">
                        <a:pos x="134" y="493"/>
                      </a:cxn>
                      <a:cxn ang="0">
                        <a:pos x="146" y="342"/>
                      </a:cxn>
                      <a:cxn ang="0">
                        <a:pos x="157" y="204"/>
                      </a:cxn>
                      <a:cxn ang="0">
                        <a:pos x="173" y="82"/>
                      </a:cxn>
                      <a:cxn ang="0">
                        <a:pos x="183" y="6"/>
                      </a:cxn>
                      <a:cxn ang="0">
                        <a:pos x="191" y="0"/>
                      </a:cxn>
                      <a:cxn ang="0">
                        <a:pos x="197" y="39"/>
                      </a:cxn>
                      <a:cxn ang="0">
                        <a:pos x="202" y="173"/>
                      </a:cxn>
                    </a:cxnLst>
                    <a:rect l="0" t="0" r="r" b="b"/>
                    <a:pathLst>
                      <a:path w="203" h="2391">
                        <a:moveTo>
                          <a:pt x="0" y="2390"/>
                        </a:moveTo>
                        <a:lnTo>
                          <a:pt x="71" y="1504"/>
                        </a:lnTo>
                        <a:lnTo>
                          <a:pt x="79" y="1362"/>
                        </a:lnTo>
                        <a:lnTo>
                          <a:pt x="97" y="1131"/>
                        </a:lnTo>
                        <a:lnTo>
                          <a:pt x="114" y="891"/>
                        </a:lnTo>
                        <a:lnTo>
                          <a:pt x="123" y="762"/>
                        </a:lnTo>
                        <a:lnTo>
                          <a:pt x="128" y="623"/>
                        </a:lnTo>
                        <a:lnTo>
                          <a:pt x="134" y="493"/>
                        </a:lnTo>
                        <a:lnTo>
                          <a:pt x="146" y="342"/>
                        </a:lnTo>
                        <a:lnTo>
                          <a:pt x="157" y="204"/>
                        </a:lnTo>
                        <a:lnTo>
                          <a:pt x="173" y="82"/>
                        </a:lnTo>
                        <a:lnTo>
                          <a:pt x="183" y="6"/>
                        </a:lnTo>
                        <a:lnTo>
                          <a:pt x="191" y="0"/>
                        </a:lnTo>
                        <a:lnTo>
                          <a:pt x="197" y="39"/>
                        </a:lnTo>
                        <a:lnTo>
                          <a:pt x="202" y="173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9" name="Freeform 14"/>
                  <p:cNvSpPr>
                    <a:spLocks/>
                  </p:cNvSpPr>
                  <p:nvPr/>
                </p:nvSpPr>
                <p:spPr bwMode="ltGray">
                  <a:xfrm>
                    <a:off x="306" y="2782"/>
                    <a:ext cx="161" cy="882"/>
                  </a:xfrm>
                  <a:custGeom>
                    <a:avLst/>
                    <a:gdLst/>
                    <a:ahLst/>
                    <a:cxnLst>
                      <a:cxn ang="0">
                        <a:pos x="0" y="881"/>
                      </a:cxn>
                      <a:cxn ang="0">
                        <a:pos x="30" y="690"/>
                      </a:cxn>
                      <a:cxn ang="0">
                        <a:pos x="48" y="470"/>
                      </a:cxn>
                      <a:cxn ang="0">
                        <a:pos x="59" y="372"/>
                      </a:cxn>
                      <a:cxn ang="0">
                        <a:pos x="72" y="259"/>
                      </a:cxn>
                      <a:cxn ang="0">
                        <a:pos x="90" y="142"/>
                      </a:cxn>
                      <a:cxn ang="0">
                        <a:pos x="105" y="69"/>
                      </a:cxn>
                      <a:cxn ang="0">
                        <a:pos x="115" y="32"/>
                      </a:cxn>
                      <a:cxn ang="0">
                        <a:pos x="129" y="6"/>
                      </a:cxn>
                      <a:cxn ang="0">
                        <a:pos x="146" y="0"/>
                      </a:cxn>
                      <a:cxn ang="0">
                        <a:pos x="154" y="19"/>
                      </a:cxn>
                      <a:cxn ang="0">
                        <a:pos x="160" y="77"/>
                      </a:cxn>
                    </a:cxnLst>
                    <a:rect l="0" t="0" r="r" b="b"/>
                    <a:pathLst>
                      <a:path w="161" h="882">
                        <a:moveTo>
                          <a:pt x="0" y="881"/>
                        </a:moveTo>
                        <a:lnTo>
                          <a:pt x="30" y="690"/>
                        </a:lnTo>
                        <a:lnTo>
                          <a:pt x="48" y="470"/>
                        </a:lnTo>
                        <a:lnTo>
                          <a:pt x="59" y="372"/>
                        </a:lnTo>
                        <a:lnTo>
                          <a:pt x="72" y="259"/>
                        </a:lnTo>
                        <a:lnTo>
                          <a:pt x="90" y="142"/>
                        </a:lnTo>
                        <a:lnTo>
                          <a:pt x="105" y="69"/>
                        </a:lnTo>
                        <a:lnTo>
                          <a:pt x="115" y="32"/>
                        </a:lnTo>
                        <a:lnTo>
                          <a:pt x="129" y="6"/>
                        </a:lnTo>
                        <a:lnTo>
                          <a:pt x="146" y="0"/>
                        </a:lnTo>
                        <a:lnTo>
                          <a:pt x="154" y="19"/>
                        </a:lnTo>
                        <a:lnTo>
                          <a:pt x="160" y="7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10" name="Freeform 15"/>
                  <p:cNvSpPr>
                    <a:spLocks/>
                  </p:cNvSpPr>
                  <p:nvPr/>
                </p:nvSpPr>
                <p:spPr bwMode="ltGray">
                  <a:xfrm>
                    <a:off x="237" y="3096"/>
                    <a:ext cx="74" cy="42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" y="28"/>
                      </a:cxn>
                      <a:cxn ang="0">
                        <a:pos x="28" y="57"/>
                      </a:cxn>
                      <a:cxn ang="0">
                        <a:pos x="41" y="118"/>
                      </a:cxn>
                      <a:cxn ang="0">
                        <a:pos x="52" y="170"/>
                      </a:cxn>
                      <a:cxn ang="0">
                        <a:pos x="62" y="223"/>
                      </a:cxn>
                      <a:cxn ang="0">
                        <a:pos x="67" y="267"/>
                      </a:cxn>
                      <a:cxn ang="0">
                        <a:pos x="70" y="310"/>
                      </a:cxn>
                      <a:cxn ang="0">
                        <a:pos x="73" y="370"/>
                      </a:cxn>
                      <a:cxn ang="0">
                        <a:pos x="73" y="428"/>
                      </a:cxn>
                    </a:cxnLst>
                    <a:rect l="0" t="0" r="r" b="b"/>
                    <a:pathLst>
                      <a:path w="74" h="429">
                        <a:moveTo>
                          <a:pt x="0" y="0"/>
                        </a:moveTo>
                        <a:lnTo>
                          <a:pt x="12" y="28"/>
                        </a:lnTo>
                        <a:lnTo>
                          <a:pt x="28" y="57"/>
                        </a:lnTo>
                        <a:lnTo>
                          <a:pt x="41" y="118"/>
                        </a:lnTo>
                        <a:lnTo>
                          <a:pt x="52" y="170"/>
                        </a:lnTo>
                        <a:lnTo>
                          <a:pt x="62" y="223"/>
                        </a:lnTo>
                        <a:lnTo>
                          <a:pt x="67" y="267"/>
                        </a:lnTo>
                        <a:lnTo>
                          <a:pt x="70" y="310"/>
                        </a:lnTo>
                        <a:lnTo>
                          <a:pt x="73" y="370"/>
                        </a:lnTo>
                        <a:lnTo>
                          <a:pt x="73" y="428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96" name="Freeform 17"/>
                <p:cNvSpPr>
                  <a:spLocks/>
                </p:cNvSpPr>
                <p:nvPr/>
              </p:nvSpPr>
              <p:spPr bwMode="ltGray">
                <a:xfrm>
                  <a:off x="1158" y="3932"/>
                  <a:ext cx="256" cy="218"/>
                </a:xfrm>
                <a:custGeom>
                  <a:avLst/>
                  <a:gdLst/>
                  <a:ahLst/>
                  <a:cxnLst>
                    <a:cxn ang="0">
                      <a:pos x="255" y="217"/>
                    </a:cxn>
                    <a:cxn ang="0">
                      <a:pos x="217" y="196"/>
                    </a:cxn>
                    <a:cxn ang="0">
                      <a:pos x="202" y="183"/>
                    </a:cxn>
                    <a:cxn ang="0">
                      <a:pos x="192" y="173"/>
                    </a:cxn>
                    <a:cxn ang="0">
                      <a:pos x="135" y="72"/>
                    </a:cxn>
                    <a:cxn ang="0">
                      <a:pos x="105" y="40"/>
                    </a:cxn>
                    <a:cxn ang="0">
                      <a:pos x="82" y="20"/>
                    </a:cxn>
                    <a:cxn ang="0">
                      <a:pos x="65" y="11"/>
                    </a:cxn>
                    <a:cxn ang="0">
                      <a:pos x="43" y="3"/>
                    </a:cxn>
                    <a:cxn ang="0">
                      <a:pos x="22" y="0"/>
                    </a:cxn>
                    <a:cxn ang="0">
                      <a:pos x="8" y="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56" h="218">
                      <a:moveTo>
                        <a:pt x="255" y="217"/>
                      </a:moveTo>
                      <a:lnTo>
                        <a:pt x="217" y="196"/>
                      </a:lnTo>
                      <a:lnTo>
                        <a:pt x="202" y="183"/>
                      </a:lnTo>
                      <a:lnTo>
                        <a:pt x="192" y="173"/>
                      </a:lnTo>
                      <a:lnTo>
                        <a:pt x="135" y="72"/>
                      </a:lnTo>
                      <a:lnTo>
                        <a:pt x="105" y="40"/>
                      </a:lnTo>
                      <a:lnTo>
                        <a:pt x="82" y="20"/>
                      </a:lnTo>
                      <a:lnTo>
                        <a:pt x="65" y="11"/>
                      </a:lnTo>
                      <a:lnTo>
                        <a:pt x="43" y="3"/>
                      </a:lnTo>
                      <a:lnTo>
                        <a:pt x="22" y="0"/>
                      </a:lnTo>
                      <a:lnTo>
                        <a:pt x="8" y="1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7" name="Freeform 18"/>
                <p:cNvSpPr>
                  <a:spLocks/>
                </p:cNvSpPr>
                <p:nvPr/>
              </p:nvSpPr>
              <p:spPr bwMode="ltGray">
                <a:xfrm>
                  <a:off x="1930" y="3849"/>
                  <a:ext cx="340" cy="236"/>
                </a:xfrm>
                <a:custGeom>
                  <a:avLst/>
                  <a:gdLst/>
                  <a:ahLst/>
                  <a:cxnLst>
                    <a:cxn ang="0">
                      <a:pos x="0" y="235"/>
                    </a:cxn>
                    <a:cxn ang="0">
                      <a:pos x="50" y="183"/>
                    </a:cxn>
                    <a:cxn ang="0">
                      <a:pos x="92" y="124"/>
                    </a:cxn>
                    <a:cxn ang="0">
                      <a:pos x="114" y="98"/>
                    </a:cxn>
                    <a:cxn ang="0">
                      <a:pos x="145" y="70"/>
                    </a:cxn>
                    <a:cxn ang="0">
                      <a:pos x="186" y="39"/>
                    </a:cxn>
                    <a:cxn ang="0">
                      <a:pos x="217" y="19"/>
                    </a:cxn>
                    <a:cxn ang="0">
                      <a:pos x="240" y="9"/>
                    </a:cxn>
                    <a:cxn ang="0">
                      <a:pos x="271" y="2"/>
                    </a:cxn>
                    <a:cxn ang="0">
                      <a:pos x="306" y="0"/>
                    </a:cxn>
                    <a:cxn ang="0">
                      <a:pos x="321" y="6"/>
                    </a:cxn>
                    <a:cxn ang="0">
                      <a:pos x="339" y="22"/>
                    </a:cxn>
                  </a:cxnLst>
                  <a:rect l="0" t="0" r="r" b="b"/>
                  <a:pathLst>
                    <a:path w="340" h="236">
                      <a:moveTo>
                        <a:pt x="0" y="235"/>
                      </a:moveTo>
                      <a:lnTo>
                        <a:pt x="50" y="183"/>
                      </a:lnTo>
                      <a:lnTo>
                        <a:pt x="92" y="124"/>
                      </a:lnTo>
                      <a:lnTo>
                        <a:pt x="114" y="98"/>
                      </a:lnTo>
                      <a:lnTo>
                        <a:pt x="145" y="70"/>
                      </a:lnTo>
                      <a:lnTo>
                        <a:pt x="186" y="39"/>
                      </a:lnTo>
                      <a:lnTo>
                        <a:pt x="217" y="19"/>
                      </a:lnTo>
                      <a:lnTo>
                        <a:pt x="240" y="9"/>
                      </a:lnTo>
                      <a:lnTo>
                        <a:pt x="271" y="2"/>
                      </a:lnTo>
                      <a:lnTo>
                        <a:pt x="306" y="0"/>
                      </a:lnTo>
                      <a:lnTo>
                        <a:pt x="321" y="6"/>
                      </a:lnTo>
                      <a:lnTo>
                        <a:pt x="339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8" name="Freeform 19"/>
                <p:cNvSpPr>
                  <a:spLocks/>
                </p:cNvSpPr>
                <p:nvPr/>
              </p:nvSpPr>
              <p:spPr bwMode="ltGray">
                <a:xfrm>
                  <a:off x="1919" y="3570"/>
                  <a:ext cx="233" cy="583"/>
                </a:xfrm>
                <a:custGeom>
                  <a:avLst/>
                  <a:gdLst/>
                  <a:ahLst/>
                  <a:cxnLst>
                    <a:cxn ang="0">
                      <a:pos x="1" y="582"/>
                    </a:cxn>
                    <a:cxn ang="0">
                      <a:pos x="0" y="527"/>
                    </a:cxn>
                    <a:cxn ang="0">
                      <a:pos x="0" y="486"/>
                    </a:cxn>
                    <a:cxn ang="0">
                      <a:pos x="5" y="458"/>
                    </a:cxn>
                    <a:cxn ang="0">
                      <a:pos x="8" y="422"/>
                    </a:cxn>
                    <a:cxn ang="0">
                      <a:pos x="8" y="386"/>
                    </a:cxn>
                    <a:cxn ang="0">
                      <a:pos x="9" y="357"/>
                    </a:cxn>
                    <a:cxn ang="0">
                      <a:pos x="16" y="328"/>
                    </a:cxn>
                    <a:cxn ang="0">
                      <a:pos x="22" y="280"/>
                    </a:cxn>
                    <a:cxn ang="0">
                      <a:pos x="34" y="227"/>
                    </a:cxn>
                    <a:cxn ang="0">
                      <a:pos x="49" y="172"/>
                    </a:cxn>
                    <a:cxn ang="0">
                      <a:pos x="60" y="116"/>
                    </a:cxn>
                    <a:cxn ang="0">
                      <a:pos x="70" y="81"/>
                    </a:cxn>
                    <a:cxn ang="0">
                      <a:pos x="78" y="69"/>
                    </a:cxn>
                    <a:cxn ang="0">
                      <a:pos x="100" y="45"/>
                    </a:cxn>
                    <a:cxn ang="0">
                      <a:pos x="120" y="28"/>
                    </a:cxn>
                    <a:cxn ang="0">
                      <a:pos x="142" y="14"/>
                    </a:cxn>
                    <a:cxn ang="0">
                      <a:pos x="165" y="3"/>
                    </a:cxn>
                    <a:cxn ang="0">
                      <a:pos x="182" y="0"/>
                    </a:cxn>
                    <a:cxn ang="0">
                      <a:pos x="204" y="0"/>
                    </a:cxn>
                    <a:cxn ang="0">
                      <a:pos x="224" y="4"/>
                    </a:cxn>
                    <a:cxn ang="0">
                      <a:pos x="232" y="9"/>
                    </a:cxn>
                  </a:cxnLst>
                  <a:rect l="0" t="0" r="r" b="b"/>
                  <a:pathLst>
                    <a:path w="233" h="583">
                      <a:moveTo>
                        <a:pt x="1" y="582"/>
                      </a:moveTo>
                      <a:lnTo>
                        <a:pt x="0" y="527"/>
                      </a:lnTo>
                      <a:lnTo>
                        <a:pt x="0" y="486"/>
                      </a:lnTo>
                      <a:lnTo>
                        <a:pt x="5" y="458"/>
                      </a:lnTo>
                      <a:lnTo>
                        <a:pt x="8" y="422"/>
                      </a:lnTo>
                      <a:lnTo>
                        <a:pt x="8" y="386"/>
                      </a:lnTo>
                      <a:lnTo>
                        <a:pt x="9" y="357"/>
                      </a:lnTo>
                      <a:lnTo>
                        <a:pt x="16" y="328"/>
                      </a:lnTo>
                      <a:lnTo>
                        <a:pt x="22" y="280"/>
                      </a:lnTo>
                      <a:lnTo>
                        <a:pt x="34" y="227"/>
                      </a:lnTo>
                      <a:lnTo>
                        <a:pt x="49" y="172"/>
                      </a:lnTo>
                      <a:lnTo>
                        <a:pt x="60" y="116"/>
                      </a:lnTo>
                      <a:lnTo>
                        <a:pt x="70" y="81"/>
                      </a:lnTo>
                      <a:lnTo>
                        <a:pt x="78" y="69"/>
                      </a:lnTo>
                      <a:lnTo>
                        <a:pt x="100" y="45"/>
                      </a:lnTo>
                      <a:lnTo>
                        <a:pt x="120" y="28"/>
                      </a:lnTo>
                      <a:lnTo>
                        <a:pt x="142" y="14"/>
                      </a:lnTo>
                      <a:lnTo>
                        <a:pt x="165" y="3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4" y="4"/>
                      </a:lnTo>
                      <a:lnTo>
                        <a:pt x="232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99" name="Freeform 20"/>
                <p:cNvSpPr>
                  <a:spLocks/>
                </p:cNvSpPr>
                <p:nvPr/>
              </p:nvSpPr>
              <p:spPr bwMode="ltGray">
                <a:xfrm>
                  <a:off x="1041" y="3712"/>
                  <a:ext cx="408" cy="530"/>
                </a:xfrm>
                <a:custGeom>
                  <a:avLst/>
                  <a:gdLst/>
                  <a:ahLst/>
                  <a:cxnLst>
                    <a:cxn ang="0">
                      <a:pos x="407" y="529"/>
                    </a:cxn>
                    <a:cxn ang="0">
                      <a:pos x="395" y="486"/>
                    </a:cxn>
                    <a:cxn ang="0">
                      <a:pos x="267" y="199"/>
                    </a:cxn>
                    <a:cxn ang="0">
                      <a:pos x="210" y="111"/>
                    </a:cxn>
                    <a:cxn ang="0">
                      <a:pos x="194" y="81"/>
                    </a:cxn>
                    <a:cxn ang="0">
                      <a:pos x="171" y="48"/>
                    </a:cxn>
                    <a:cxn ang="0">
                      <a:pos x="147" y="23"/>
                    </a:cxn>
                    <a:cxn ang="0">
                      <a:pos x="123" y="9"/>
                    </a:cxn>
                    <a:cxn ang="0">
                      <a:pos x="93" y="0"/>
                    </a:cxn>
                    <a:cxn ang="0">
                      <a:pos x="63" y="0"/>
                    </a:cxn>
                    <a:cxn ang="0">
                      <a:pos x="42" y="9"/>
                    </a:cxn>
                    <a:cxn ang="0">
                      <a:pos x="0" y="59"/>
                    </a:cxn>
                  </a:cxnLst>
                  <a:rect l="0" t="0" r="r" b="b"/>
                  <a:pathLst>
                    <a:path w="408" h="530">
                      <a:moveTo>
                        <a:pt x="407" y="529"/>
                      </a:moveTo>
                      <a:lnTo>
                        <a:pt x="395" y="486"/>
                      </a:lnTo>
                      <a:lnTo>
                        <a:pt x="267" y="199"/>
                      </a:lnTo>
                      <a:lnTo>
                        <a:pt x="210" y="111"/>
                      </a:lnTo>
                      <a:lnTo>
                        <a:pt x="194" y="81"/>
                      </a:lnTo>
                      <a:lnTo>
                        <a:pt x="171" y="48"/>
                      </a:lnTo>
                      <a:lnTo>
                        <a:pt x="147" y="23"/>
                      </a:lnTo>
                      <a:lnTo>
                        <a:pt x="123" y="9"/>
                      </a:lnTo>
                      <a:lnTo>
                        <a:pt x="93" y="0"/>
                      </a:lnTo>
                      <a:lnTo>
                        <a:pt x="63" y="0"/>
                      </a:lnTo>
                      <a:lnTo>
                        <a:pt x="42" y="9"/>
                      </a:lnTo>
                      <a:lnTo>
                        <a:pt x="0" y="59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0" name="Freeform 21"/>
                <p:cNvSpPr>
                  <a:spLocks/>
                </p:cNvSpPr>
                <p:nvPr/>
              </p:nvSpPr>
              <p:spPr bwMode="ltGray">
                <a:xfrm>
                  <a:off x="1540" y="3336"/>
                  <a:ext cx="369" cy="811"/>
                </a:xfrm>
                <a:custGeom>
                  <a:avLst/>
                  <a:gdLst/>
                  <a:ahLst/>
                  <a:cxnLst>
                    <a:cxn ang="0">
                      <a:pos x="0" y="810"/>
                    </a:cxn>
                    <a:cxn ang="0">
                      <a:pos x="131" y="509"/>
                    </a:cxn>
                    <a:cxn ang="0">
                      <a:pos x="146" y="461"/>
                    </a:cxn>
                    <a:cxn ang="0">
                      <a:pos x="178" y="383"/>
                    </a:cxn>
                    <a:cxn ang="0">
                      <a:pos x="209" y="302"/>
                    </a:cxn>
                    <a:cxn ang="0">
                      <a:pos x="225" y="258"/>
                    </a:cxn>
                    <a:cxn ang="0">
                      <a:pos x="233" y="211"/>
                    </a:cxn>
                    <a:cxn ang="0">
                      <a:pos x="246" y="166"/>
                    </a:cxn>
                    <a:cxn ang="0">
                      <a:pos x="265" y="116"/>
                    </a:cxn>
                    <a:cxn ang="0">
                      <a:pos x="286" y="69"/>
                    </a:cxn>
                    <a:cxn ang="0">
                      <a:pos x="314" y="27"/>
                    </a:cxn>
                    <a:cxn ang="0">
                      <a:pos x="335" y="2"/>
                    </a:cxn>
                    <a:cxn ang="0">
                      <a:pos x="348" y="0"/>
                    </a:cxn>
                    <a:cxn ang="0">
                      <a:pos x="361" y="13"/>
                    </a:cxn>
                    <a:cxn ang="0">
                      <a:pos x="368" y="58"/>
                    </a:cxn>
                  </a:cxnLst>
                  <a:rect l="0" t="0" r="r" b="b"/>
                  <a:pathLst>
                    <a:path w="369" h="811">
                      <a:moveTo>
                        <a:pt x="0" y="810"/>
                      </a:moveTo>
                      <a:lnTo>
                        <a:pt x="131" y="509"/>
                      </a:lnTo>
                      <a:lnTo>
                        <a:pt x="146" y="461"/>
                      </a:lnTo>
                      <a:lnTo>
                        <a:pt x="178" y="383"/>
                      </a:lnTo>
                      <a:lnTo>
                        <a:pt x="209" y="302"/>
                      </a:lnTo>
                      <a:lnTo>
                        <a:pt x="225" y="258"/>
                      </a:lnTo>
                      <a:lnTo>
                        <a:pt x="233" y="211"/>
                      </a:lnTo>
                      <a:lnTo>
                        <a:pt x="246" y="166"/>
                      </a:lnTo>
                      <a:lnTo>
                        <a:pt x="265" y="116"/>
                      </a:lnTo>
                      <a:lnTo>
                        <a:pt x="286" y="69"/>
                      </a:lnTo>
                      <a:lnTo>
                        <a:pt x="314" y="27"/>
                      </a:lnTo>
                      <a:lnTo>
                        <a:pt x="335" y="2"/>
                      </a:lnTo>
                      <a:lnTo>
                        <a:pt x="348" y="0"/>
                      </a:lnTo>
                      <a:lnTo>
                        <a:pt x="361" y="13"/>
                      </a:lnTo>
                      <a:lnTo>
                        <a:pt x="368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1" name="Freeform 22"/>
                <p:cNvSpPr>
                  <a:spLocks/>
                </p:cNvSpPr>
                <p:nvPr/>
              </p:nvSpPr>
              <p:spPr bwMode="ltGray">
                <a:xfrm>
                  <a:off x="1605" y="3698"/>
                  <a:ext cx="295" cy="300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56" y="234"/>
                    </a:cxn>
                    <a:cxn ang="0">
                      <a:pos x="90" y="159"/>
                    </a:cxn>
                    <a:cxn ang="0">
                      <a:pos x="109" y="126"/>
                    </a:cxn>
                    <a:cxn ang="0">
                      <a:pos x="134" y="87"/>
                    </a:cxn>
                    <a:cxn ang="0">
                      <a:pos x="168" y="48"/>
                    </a:cxn>
                    <a:cxn ang="0">
                      <a:pos x="193" y="23"/>
                    </a:cxn>
                    <a:cxn ang="0">
                      <a:pos x="212" y="11"/>
                    </a:cxn>
                    <a:cxn ang="0">
                      <a:pos x="239" y="2"/>
                    </a:cxn>
                    <a:cxn ang="0">
                      <a:pos x="267" y="0"/>
                    </a:cxn>
                    <a:cxn ang="0">
                      <a:pos x="281" y="6"/>
                    </a:cxn>
                    <a:cxn ang="0">
                      <a:pos x="294" y="25"/>
                    </a:cxn>
                  </a:cxnLst>
                  <a:rect l="0" t="0" r="r" b="b"/>
                  <a:pathLst>
                    <a:path w="295" h="300">
                      <a:moveTo>
                        <a:pt x="0" y="299"/>
                      </a:moveTo>
                      <a:lnTo>
                        <a:pt x="56" y="234"/>
                      </a:lnTo>
                      <a:lnTo>
                        <a:pt x="90" y="159"/>
                      </a:lnTo>
                      <a:lnTo>
                        <a:pt x="109" y="126"/>
                      </a:lnTo>
                      <a:lnTo>
                        <a:pt x="134" y="87"/>
                      </a:lnTo>
                      <a:lnTo>
                        <a:pt x="168" y="48"/>
                      </a:lnTo>
                      <a:lnTo>
                        <a:pt x="193" y="23"/>
                      </a:lnTo>
                      <a:lnTo>
                        <a:pt x="212" y="11"/>
                      </a:lnTo>
                      <a:lnTo>
                        <a:pt x="239" y="2"/>
                      </a:lnTo>
                      <a:lnTo>
                        <a:pt x="267" y="0"/>
                      </a:lnTo>
                      <a:lnTo>
                        <a:pt x="281" y="6"/>
                      </a:lnTo>
                      <a:lnTo>
                        <a:pt x="294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2" name="Freeform 23"/>
                <p:cNvSpPr>
                  <a:spLocks/>
                </p:cNvSpPr>
                <p:nvPr/>
              </p:nvSpPr>
              <p:spPr bwMode="ltGray">
                <a:xfrm>
                  <a:off x="1480" y="3807"/>
                  <a:ext cx="142" cy="14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4" y="9"/>
                    </a:cxn>
                    <a:cxn ang="0">
                      <a:pos x="52" y="19"/>
                    </a:cxn>
                    <a:cxn ang="0">
                      <a:pos x="79" y="39"/>
                    </a:cxn>
                    <a:cxn ang="0">
                      <a:pos x="102" y="56"/>
                    </a:cxn>
                    <a:cxn ang="0">
                      <a:pos x="121" y="75"/>
                    </a:cxn>
                    <a:cxn ang="0">
                      <a:pos x="131" y="89"/>
                    </a:cxn>
                    <a:cxn ang="0">
                      <a:pos x="137" y="104"/>
                    </a:cxn>
                    <a:cxn ang="0">
                      <a:pos x="141" y="124"/>
                    </a:cxn>
                    <a:cxn ang="0">
                      <a:pos x="141" y="144"/>
                    </a:cxn>
                  </a:cxnLst>
                  <a:rect l="0" t="0" r="r" b="b"/>
                  <a:pathLst>
                    <a:path w="142" h="145">
                      <a:moveTo>
                        <a:pt x="0" y="0"/>
                      </a:moveTo>
                      <a:lnTo>
                        <a:pt x="24" y="9"/>
                      </a:lnTo>
                      <a:lnTo>
                        <a:pt x="52" y="19"/>
                      </a:lnTo>
                      <a:lnTo>
                        <a:pt x="79" y="39"/>
                      </a:lnTo>
                      <a:lnTo>
                        <a:pt x="102" y="56"/>
                      </a:lnTo>
                      <a:lnTo>
                        <a:pt x="121" y="75"/>
                      </a:lnTo>
                      <a:lnTo>
                        <a:pt x="131" y="89"/>
                      </a:lnTo>
                      <a:lnTo>
                        <a:pt x="137" y="104"/>
                      </a:lnTo>
                      <a:lnTo>
                        <a:pt x="141" y="124"/>
                      </a:lnTo>
                      <a:lnTo>
                        <a:pt x="141" y="14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3" name="Freeform 24"/>
                <p:cNvSpPr>
                  <a:spLocks/>
                </p:cNvSpPr>
                <p:nvPr/>
              </p:nvSpPr>
              <p:spPr bwMode="ltGray">
                <a:xfrm>
                  <a:off x="654" y="2533"/>
                  <a:ext cx="353" cy="1638"/>
                </a:xfrm>
                <a:custGeom>
                  <a:avLst/>
                  <a:gdLst/>
                  <a:ahLst/>
                  <a:cxnLst>
                    <a:cxn ang="0">
                      <a:pos x="0" y="1637"/>
                    </a:cxn>
                    <a:cxn ang="0">
                      <a:pos x="126" y="1030"/>
                    </a:cxn>
                    <a:cxn ang="0">
                      <a:pos x="139" y="931"/>
                    </a:cxn>
                    <a:cxn ang="0">
                      <a:pos x="170" y="775"/>
                    </a:cxn>
                    <a:cxn ang="0">
                      <a:pos x="200" y="611"/>
                    </a:cxn>
                    <a:cxn ang="0">
                      <a:pos x="215" y="520"/>
                    </a:cxn>
                    <a:cxn ang="0">
                      <a:pos x="223" y="426"/>
                    </a:cxn>
                    <a:cxn ang="0">
                      <a:pos x="236" y="337"/>
                    </a:cxn>
                    <a:cxn ang="0">
                      <a:pos x="254" y="233"/>
                    </a:cxn>
                    <a:cxn ang="0">
                      <a:pos x="274" y="138"/>
                    </a:cxn>
                    <a:cxn ang="0">
                      <a:pos x="300" y="55"/>
                    </a:cxn>
                    <a:cxn ang="0">
                      <a:pos x="321" y="3"/>
                    </a:cxn>
                    <a:cxn ang="0">
                      <a:pos x="333" y="0"/>
                    </a:cxn>
                    <a:cxn ang="0">
                      <a:pos x="345" y="25"/>
                    </a:cxn>
                    <a:cxn ang="0">
                      <a:pos x="352" y="117"/>
                    </a:cxn>
                  </a:cxnLst>
                  <a:rect l="0" t="0" r="r" b="b"/>
                  <a:pathLst>
                    <a:path w="353" h="1638">
                      <a:moveTo>
                        <a:pt x="0" y="1637"/>
                      </a:moveTo>
                      <a:lnTo>
                        <a:pt x="126" y="1030"/>
                      </a:lnTo>
                      <a:lnTo>
                        <a:pt x="139" y="931"/>
                      </a:lnTo>
                      <a:lnTo>
                        <a:pt x="170" y="775"/>
                      </a:lnTo>
                      <a:lnTo>
                        <a:pt x="200" y="611"/>
                      </a:lnTo>
                      <a:lnTo>
                        <a:pt x="215" y="520"/>
                      </a:lnTo>
                      <a:lnTo>
                        <a:pt x="223" y="426"/>
                      </a:lnTo>
                      <a:lnTo>
                        <a:pt x="236" y="337"/>
                      </a:lnTo>
                      <a:lnTo>
                        <a:pt x="254" y="233"/>
                      </a:lnTo>
                      <a:lnTo>
                        <a:pt x="274" y="138"/>
                      </a:lnTo>
                      <a:lnTo>
                        <a:pt x="300" y="55"/>
                      </a:lnTo>
                      <a:lnTo>
                        <a:pt x="321" y="3"/>
                      </a:lnTo>
                      <a:lnTo>
                        <a:pt x="333" y="0"/>
                      </a:lnTo>
                      <a:lnTo>
                        <a:pt x="345" y="25"/>
                      </a:lnTo>
                      <a:lnTo>
                        <a:pt x="352" y="1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" name="Freeform 25"/>
                <p:cNvSpPr>
                  <a:spLocks/>
                </p:cNvSpPr>
                <p:nvPr/>
              </p:nvSpPr>
              <p:spPr bwMode="ltGray">
                <a:xfrm>
                  <a:off x="718" y="3264"/>
                  <a:ext cx="278" cy="610"/>
                </a:xfrm>
                <a:custGeom>
                  <a:avLst/>
                  <a:gdLst/>
                  <a:ahLst/>
                  <a:cxnLst>
                    <a:cxn ang="0">
                      <a:pos x="0" y="609"/>
                    </a:cxn>
                    <a:cxn ang="0">
                      <a:pos x="52" y="477"/>
                    </a:cxn>
                    <a:cxn ang="0">
                      <a:pos x="85" y="324"/>
                    </a:cxn>
                    <a:cxn ang="0">
                      <a:pos x="102" y="256"/>
                    </a:cxn>
                    <a:cxn ang="0">
                      <a:pos x="126" y="178"/>
                    </a:cxn>
                    <a:cxn ang="0">
                      <a:pos x="158" y="97"/>
                    </a:cxn>
                    <a:cxn ang="0">
                      <a:pos x="182" y="48"/>
                    </a:cxn>
                    <a:cxn ang="0">
                      <a:pos x="200" y="22"/>
                    </a:cxn>
                    <a:cxn ang="0">
                      <a:pos x="224" y="3"/>
                    </a:cxn>
                    <a:cxn ang="0">
                      <a:pos x="253" y="0"/>
                    </a:cxn>
                    <a:cxn ang="0">
                      <a:pos x="264" y="13"/>
                    </a:cxn>
                    <a:cxn ang="0">
                      <a:pos x="277" y="53"/>
                    </a:cxn>
                  </a:cxnLst>
                  <a:rect l="0" t="0" r="r" b="b"/>
                  <a:pathLst>
                    <a:path w="278" h="610">
                      <a:moveTo>
                        <a:pt x="0" y="609"/>
                      </a:moveTo>
                      <a:lnTo>
                        <a:pt x="52" y="477"/>
                      </a:lnTo>
                      <a:lnTo>
                        <a:pt x="85" y="324"/>
                      </a:lnTo>
                      <a:lnTo>
                        <a:pt x="102" y="256"/>
                      </a:lnTo>
                      <a:lnTo>
                        <a:pt x="126" y="178"/>
                      </a:lnTo>
                      <a:lnTo>
                        <a:pt x="158" y="97"/>
                      </a:lnTo>
                      <a:lnTo>
                        <a:pt x="182" y="48"/>
                      </a:lnTo>
                      <a:lnTo>
                        <a:pt x="200" y="22"/>
                      </a:lnTo>
                      <a:lnTo>
                        <a:pt x="224" y="3"/>
                      </a:lnTo>
                      <a:lnTo>
                        <a:pt x="253" y="0"/>
                      </a:lnTo>
                      <a:lnTo>
                        <a:pt x="264" y="13"/>
                      </a:lnTo>
                      <a:lnTo>
                        <a:pt x="277" y="5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" name="Freeform 26"/>
                <p:cNvSpPr>
                  <a:spLocks/>
                </p:cNvSpPr>
                <p:nvPr/>
              </p:nvSpPr>
              <p:spPr bwMode="ltGray">
                <a:xfrm>
                  <a:off x="599" y="3485"/>
                  <a:ext cx="137" cy="29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" y="18"/>
                    </a:cxn>
                    <a:cxn ang="0">
                      <a:pos x="50" y="40"/>
                    </a:cxn>
                    <a:cxn ang="0">
                      <a:pos x="75" y="80"/>
                    </a:cxn>
                    <a:cxn ang="0">
                      <a:pos x="98" y="115"/>
                    </a:cxn>
                    <a:cxn ang="0">
                      <a:pos x="117" y="151"/>
                    </a:cxn>
                    <a:cxn ang="0">
                      <a:pos x="126" y="182"/>
                    </a:cxn>
                    <a:cxn ang="0">
                      <a:pos x="132" y="210"/>
                    </a:cxn>
                    <a:cxn ang="0">
                      <a:pos x="136" y="250"/>
                    </a:cxn>
                    <a:cxn ang="0">
                      <a:pos x="136" y="291"/>
                    </a:cxn>
                  </a:cxnLst>
                  <a:rect l="0" t="0" r="r" b="b"/>
                  <a:pathLst>
                    <a:path w="137" h="292">
                      <a:moveTo>
                        <a:pt x="0" y="0"/>
                      </a:moveTo>
                      <a:lnTo>
                        <a:pt x="22" y="18"/>
                      </a:lnTo>
                      <a:lnTo>
                        <a:pt x="50" y="40"/>
                      </a:lnTo>
                      <a:lnTo>
                        <a:pt x="75" y="80"/>
                      </a:lnTo>
                      <a:lnTo>
                        <a:pt x="98" y="115"/>
                      </a:lnTo>
                      <a:lnTo>
                        <a:pt x="117" y="151"/>
                      </a:lnTo>
                      <a:lnTo>
                        <a:pt x="126" y="182"/>
                      </a:lnTo>
                      <a:lnTo>
                        <a:pt x="132" y="210"/>
                      </a:lnTo>
                      <a:lnTo>
                        <a:pt x="136" y="250"/>
                      </a:lnTo>
                      <a:lnTo>
                        <a:pt x="136" y="29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" name="Freeform 27"/>
                <p:cNvSpPr>
                  <a:spLocks/>
                </p:cNvSpPr>
                <p:nvPr/>
              </p:nvSpPr>
              <p:spPr bwMode="ltGray">
                <a:xfrm>
                  <a:off x="1365" y="2870"/>
                  <a:ext cx="192" cy="1365"/>
                </a:xfrm>
                <a:custGeom>
                  <a:avLst/>
                  <a:gdLst/>
                  <a:ahLst/>
                  <a:cxnLst>
                    <a:cxn ang="0">
                      <a:pos x="189" y="1364"/>
                    </a:cxn>
                    <a:cxn ang="0">
                      <a:pos x="191" y="1167"/>
                    </a:cxn>
                    <a:cxn ang="0">
                      <a:pos x="191" y="1076"/>
                    </a:cxn>
                    <a:cxn ang="0">
                      <a:pos x="186" y="1012"/>
                    </a:cxn>
                    <a:cxn ang="0">
                      <a:pos x="184" y="935"/>
                    </a:cxn>
                    <a:cxn ang="0">
                      <a:pos x="185" y="854"/>
                    </a:cxn>
                    <a:cxn ang="0">
                      <a:pos x="183" y="787"/>
                    </a:cxn>
                    <a:cxn ang="0">
                      <a:pos x="178" y="727"/>
                    </a:cxn>
                    <a:cxn ang="0">
                      <a:pos x="171" y="619"/>
                    </a:cxn>
                    <a:cxn ang="0">
                      <a:pos x="162" y="502"/>
                    </a:cxn>
                    <a:cxn ang="0">
                      <a:pos x="151" y="384"/>
                    </a:cxn>
                    <a:cxn ang="0">
                      <a:pos x="140" y="256"/>
                    </a:cxn>
                    <a:cxn ang="0">
                      <a:pos x="133" y="180"/>
                    </a:cxn>
                    <a:cxn ang="0">
                      <a:pos x="126" y="151"/>
                    </a:cxn>
                    <a:cxn ang="0">
                      <a:pos x="108" y="100"/>
                    </a:cxn>
                    <a:cxn ang="0">
                      <a:pos x="92" y="63"/>
                    </a:cxn>
                    <a:cxn ang="0">
                      <a:pos x="73" y="32"/>
                    </a:cxn>
                    <a:cxn ang="0">
                      <a:pos x="54" y="7"/>
                    </a:cxn>
                    <a:cxn ang="0">
                      <a:pos x="40" y="1"/>
                    </a:cxn>
                    <a:cxn ang="0">
                      <a:pos x="22" y="0"/>
                    </a:cxn>
                    <a:cxn ang="0">
                      <a:pos x="7" y="8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192" h="1365">
                      <a:moveTo>
                        <a:pt x="189" y="1364"/>
                      </a:moveTo>
                      <a:lnTo>
                        <a:pt x="191" y="1167"/>
                      </a:lnTo>
                      <a:lnTo>
                        <a:pt x="191" y="1076"/>
                      </a:lnTo>
                      <a:lnTo>
                        <a:pt x="186" y="1012"/>
                      </a:lnTo>
                      <a:lnTo>
                        <a:pt x="184" y="935"/>
                      </a:lnTo>
                      <a:lnTo>
                        <a:pt x="185" y="854"/>
                      </a:lnTo>
                      <a:lnTo>
                        <a:pt x="183" y="787"/>
                      </a:lnTo>
                      <a:lnTo>
                        <a:pt x="178" y="727"/>
                      </a:lnTo>
                      <a:lnTo>
                        <a:pt x="171" y="619"/>
                      </a:lnTo>
                      <a:lnTo>
                        <a:pt x="162" y="502"/>
                      </a:lnTo>
                      <a:lnTo>
                        <a:pt x="151" y="384"/>
                      </a:lnTo>
                      <a:lnTo>
                        <a:pt x="140" y="256"/>
                      </a:lnTo>
                      <a:lnTo>
                        <a:pt x="133" y="180"/>
                      </a:lnTo>
                      <a:lnTo>
                        <a:pt x="126" y="151"/>
                      </a:lnTo>
                      <a:lnTo>
                        <a:pt x="108" y="100"/>
                      </a:lnTo>
                      <a:lnTo>
                        <a:pt x="92" y="63"/>
                      </a:lnTo>
                      <a:lnTo>
                        <a:pt x="73" y="32"/>
                      </a:lnTo>
                      <a:lnTo>
                        <a:pt x="54" y="7"/>
                      </a:lnTo>
                      <a:lnTo>
                        <a:pt x="40" y="1"/>
                      </a:lnTo>
                      <a:lnTo>
                        <a:pt x="22" y="0"/>
                      </a:lnTo>
                      <a:lnTo>
                        <a:pt x="7" y="8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1" name="Freeform 29"/>
              <p:cNvSpPr>
                <a:spLocks/>
              </p:cNvSpPr>
              <p:nvPr/>
            </p:nvSpPr>
            <p:spPr bwMode="ltGray">
              <a:xfrm>
                <a:off x="441" y="3576"/>
                <a:ext cx="43" cy="377"/>
              </a:xfrm>
              <a:custGeom>
                <a:avLst/>
                <a:gdLst/>
                <a:ahLst/>
                <a:cxnLst>
                  <a:cxn ang="0">
                    <a:pos x="40" y="59"/>
                  </a:cxn>
                  <a:cxn ang="0">
                    <a:pos x="31" y="0"/>
                  </a:cxn>
                  <a:cxn ang="0">
                    <a:pos x="26" y="1"/>
                  </a:cxn>
                  <a:cxn ang="0">
                    <a:pos x="21" y="3"/>
                  </a:cxn>
                  <a:cxn ang="0">
                    <a:pos x="18" y="19"/>
                  </a:cxn>
                  <a:cxn ang="0">
                    <a:pos x="7" y="69"/>
                  </a:cxn>
                  <a:cxn ang="0">
                    <a:pos x="5" y="89"/>
                  </a:cxn>
                  <a:cxn ang="0">
                    <a:pos x="3" y="112"/>
                  </a:cxn>
                  <a:cxn ang="0">
                    <a:pos x="1" y="176"/>
                  </a:cxn>
                  <a:cxn ang="0">
                    <a:pos x="0" y="196"/>
                  </a:cxn>
                  <a:cxn ang="0">
                    <a:pos x="1" y="220"/>
                  </a:cxn>
                  <a:cxn ang="0">
                    <a:pos x="2" y="246"/>
                  </a:cxn>
                  <a:cxn ang="0">
                    <a:pos x="5" y="286"/>
                  </a:cxn>
                  <a:cxn ang="0">
                    <a:pos x="9" y="313"/>
                  </a:cxn>
                  <a:cxn ang="0">
                    <a:pos x="14" y="341"/>
                  </a:cxn>
                  <a:cxn ang="0">
                    <a:pos x="23" y="376"/>
                  </a:cxn>
                  <a:cxn ang="0">
                    <a:pos x="19" y="332"/>
                  </a:cxn>
                  <a:cxn ang="0">
                    <a:pos x="14" y="292"/>
                  </a:cxn>
                  <a:cxn ang="0">
                    <a:pos x="12" y="256"/>
                  </a:cxn>
                  <a:cxn ang="0">
                    <a:pos x="13" y="220"/>
                  </a:cxn>
                  <a:cxn ang="0">
                    <a:pos x="14" y="196"/>
                  </a:cxn>
                  <a:cxn ang="0">
                    <a:pos x="12" y="165"/>
                  </a:cxn>
                  <a:cxn ang="0">
                    <a:pos x="11" y="140"/>
                  </a:cxn>
                  <a:cxn ang="0">
                    <a:pos x="15" y="89"/>
                  </a:cxn>
                  <a:cxn ang="0">
                    <a:pos x="15" y="64"/>
                  </a:cxn>
                  <a:cxn ang="0">
                    <a:pos x="19" y="43"/>
                  </a:cxn>
                  <a:cxn ang="0">
                    <a:pos x="26" y="14"/>
                  </a:cxn>
                  <a:cxn ang="0">
                    <a:pos x="29" y="36"/>
                  </a:cxn>
                  <a:cxn ang="0">
                    <a:pos x="42" y="71"/>
                  </a:cxn>
                  <a:cxn ang="0">
                    <a:pos x="40" y="59"/>
                  </a:cxn>
                </a:cxnLst>
                <a:rect l="0" t="0" r="r" b="b"/>
                <a:pathLst>
                  <a:path w="43" h="377">
                    <a:moveTo>
                      <a:pt x="40" y="59"/>
                    </a:moveTo>
                    <a:lnTo>
                      <a:pt x="31" y="0"/>
                    </a:lnTo>
                    <a:lnTo>
                      <a:pt x="26" y="1"/>
                    </a:lnTo>
                    <a:lnTo>
                      <a:pt x="21" y="3"/>
                    </a:lnTo>
                    <a:lnTo>
                      <a:pt x="18" y="19"/>
                    </a:lnTo>
                    <a:lnTo>
                      <a:pt x="7" y="69"/>
                    </a:lnTo>
                    <a:lnTo>
                      <a:pt x="5" y="89"/>
                    </a:lnTo>
                    <a:lnTo>
                      <a:pt x="3" y="112"/>
                    </a:lnTo>
                    <a:lnTo>
                      <a:pt x="1" y="176"/>
                    </a:lnTo>
                    <a:lnTo>
                      <a:pt x="0" y="196"/>
                    </a:lnTo>
                    <a:lnTo>
                      <a:pt x="1" y="220"/>
                    </a:lnTo>
                    <a:lnTo>
                      <a:pt x="2" y="246"/>
                    </a:lnTo>
                    <a:lnTo>
                      <a:pt x="5" y="286"/>
                    </a:lnTo>
                    <a:lnTo>
                      <a:pt x="9" y="313"/>
                    </a:lnTo>
                    <a:lnTo>
                      <a:pt x="14" y="341"/>
                    </a:lnTo>
                    <a:lnTo>
                      <a:pt x="23" y="376"/>
                    </a:lnTo>
                    <a:lnTo>
                      <a:pt x="19" y="332"/>
                    </a:lnTo>
                    <a:lnTo>
                      <a:pt x="14" y="292"/>
                    </a:lnTo>
                    <a:lnTo>
                      <a:pt x="12" y="256"/>
                    </a:lnTo>
                    <a:lnTo>
                      <a:pt x="13" y="220"/>
                    </a:lnTo>
                    <a:lnTo>
                      <a:pt x="14" y="196"/>
                    </a:lnTo>
                    <a:lnTo>
                      <a:pt x="12" y="165"/>
                    </a:lnTo>
                    <a:lnTo>
                      <a:pt x="11" y="140"/>
                    </a:lnTo>
                    <a:lnTo>
                      <a:pt x="15" y="89"/>
                    </a:lnTo>
                    <a:lnTo>
                      <a:pt x="15" y="64"/>
                    </a:lnTo>
                    <a:lnTo>
                      <a:pt x="19" y="43"/>
                    </a:lnTo>
                    <a:lnTo>
                      <a:pt x="26" y="14"/>
                    </a:lnTo>
                    <a:lnTo>
                      <a:pt x="29" y="36"/>
                    </a:lnTo>
                    <a:lnTo>
                      <a:pt x="42" y="71"/>
                    </a:lnTo>
                    <a:lnTo>
                      <a:pt x="40" y="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2" name="Group 33"/>
              <p:cNvGrpSpPr>
                <a:grpSpLocks/>
              </p:cNvGrpSpPr>
              <p:nvPr/>
            </p:nvGrpSpPr>
            <p:grpSpPr bwMode="auto">
              <a:xfrm>
                <a:off x="644" y="3206"/>
                <a:ext cx="399" cy="842"/>
                <a:chOff x="644" y="3206"/>
                <a:chExt cx="399" cy="842"/>
              </a:xfrm>
            </p:grpSpPr>
            <p:sp>
              <p:nvSpPr>
                <p:cNvPr id="87" name="Freeform 30"/>
                <p:cNvSpPr>
                  <a:spLocks/>
                </p:cNvSpPr>
                <p:nvPr/>
              </p:nvSpPr>
              <p:spPr bwMode="ltGray">
                <a:xfrm>
                  <a:off x="924" y="3699"/>
                  <a:ext cx="59" cy="349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22" y="26"/>
                    </a:cxn>
                    <a:cxn ang="0">
                      <a:pos x="35" y="68"/>
                    </a:cxn>
                    <a:cxn ang="0">
                      <a:pos x="46" y="126"/>
                    </a:cxn>
                    <a:cxn ang="0">
                      <a:pos x="58" y="200"/>
                    </a:cxn>
                    <a:cxn ang="0">
                      <a:pos x="58" y="278"/>
                    </a:cxn>
                    <a:cxn ang="0">
                      <a:pos x="52" y="348"/>
                    </a:cxn>
                    <a:cxn ang="0">
                      <a:pos x="46" y="348"/>
                    </a:cxn>
                    <a:cxn ang="0">
                      <a:pos x="52" y="278"/>
                    </a:cxn>
                    <a:cxn ang="0">
                      <a:pos x="52" y="221"/>
                    </a:cxn>
                    <a:cxn ang="0">
                      <a:pos x="40" y="158"/>
                    </a:cxn>
                    <a:cxn ang="0">
                      <a:pos x="22" y="95"/>
                    </a:cxn>
                    <a:cxn ang="0">
                      <a:pos x="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59" h="349">
                      <a:moveTo>
                        <a:pt x="11" y="0"/>
                      </a:moveTo>
                      <a:lnTo>
                        <a:pt x="22" y="26"/>
                      </a:lnTo>
                      <a:lnTo>
                        <a:pt x="35" y="68"/>
                      </a:lnTo>
                      <a:lnTo>
                        <a:pt x="46" y="126"/>
                      </a:lnTo>
                      <a:lnTo>
                        <a:pt x="58" y="200"/>
                      </a:lnTo>
                      <a:lnTo>
                        <a:pt x="58" y="278"/>
                      </a:lnTo>
                      <a:lnTo>
                        <a:pt x="52" y="348"/>
                      </a:lnTo>
                      <a:lnTo>
                        <a:pt x="46" y="348"/>
                      </a:lnTo>
                      <a:lnTo>
                        <a:pt x="52" y="278"/>
                      </a:lnTo>
                      <a:lnTo>
                        <a:pt x="52" y="221"/>
                      </a:lnTo>
                      <a:lnTo>
                        <a:pt x="40" y="158"/>
                      </a:lnTo>
                      <a:lnTo>
                        <a:pt x="22" y="95"/>
                      </a:lnTo>
                      <a:lnTo>
                        <a:pt x="0" y="16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8" name="Freeform 31"/>
                <p:cNvSpPr>
                  <a:spLocks/>
                </p:cNvSpPr>
                <p:nvPr/>
              </p:nvSpPr>
              <p:spPr bwMode="ltGray">
                <a:xfrm>
                  <a:off x="644" y="3512"/>
                  <a:ext cx="97" cy="347"/>
                </a:xfrm>
                <a:custGeom>
                  <a:avLst/>
                  <a:gdLst/>
                  <a:ahLst/>
                  <a:cxnLst>
                    <a:cxn ang="0">
                      <a:pos x="93" y="54"/>
                    </a:cxn>
                    <a:cxn ang="0">
                      <a:pos x="74" y="0"/>
                    </a:cxn>
                    <a:cxn ang="0">
                      <a:pos x="60" y="1"/>
                    </a:cxn>
                    <a:cxn ang="0">
                      <a:pos x="49" y="3"/>
                    </a:cxn>
                    <a:cxn ang="0">
                      <a:pos x="41" y="18"/>
                    </a:cxn>
                    <a:cxn ang="0">
                      <a:pos x="19" y="63"/>
                    </a:cxn>
                    <a:cxn ang="0">
                      <a:pos x="11" y="83"/>
                    </a:cxn>
                    <a:cxn ang="0">
                      <a:pos x="6" y="102"/>
                    </a:cxn>
                    <a:cxn ang="0">
                      <a:pos x="1" y="162"/>
                    </a:cxn>
                    <a:cxn ang="0">
                      <a:pos x="0" y="181"/>
                    </a:cxn>
                    <a:cxn ang="0">
                      <a:pos x="1" y="203"/>
                    </a:cxn>
                    <a:cxn ang="0">
                      <a:pos x="4" y="226"/>
                    </a:cxn>
                    <a:cxn ang="0">
                      <a:pos x="13" y="264"/>
                    </a:cxn>
                    <a:cxn ang="0">
                      <a:pos x="21" y="287"/>
                    </a:cxn>
                    <a:cxn ang="0">
                      <a:pos x="32" y="313"/>
                    </a:cxn>
                    <a:cxn ang="0">
                      <a:pos x="54" y="346"/>
                    </a:cxn>
                    <a:cxn ang="0">
                      <a:pos x="42" y="306"/>
                    </a:cxn>
                    <a:cxn ang="0">
                      <a:pos x="33" y="269"/>
                    </a:cxn>
                    <a:cxn ang="0">
                      <a:pos x="28" y="235"/>
                    </a:cxn>
                    <a:cxn ang="0">
                      <a:pos x="30" y="203"/>
                    </a:cxn>
                    <a:cxn ang="0">
                      <a:pos x="32" y="181"/>
                    </a:cxn>
                    <a:cxn ang="0">
                      <a:pos x="28" y="152"/>
                    </a:cxn>
                    <a:cxn ang="0">
                      <a:pos x="26" y="128"/>
                    </a:cxn>
                    <a:cxn ang="0">
                      <a:pos x="35" y="83"/>
                    </a:cxn>
                    <a:cxn ang="0">
                      <a:pos x="37" y="59"/>
                    </a:cxn>
                    <a:cxn ang="0">
                      <a:pos x="45" y="39"/>
                    </a:cxn>
                    <a:cxn ang="0">
                      <a:pos x="60" y="13"/>
                    </a:cxn>
                    <a:cxn ang="0">
                      <a:pos x="68" y="33"/>
                    </a:cxn>
                    <a:cxn ang="0">
                      <a:pos x="96" y="65"/>
                    </a:cxn>
                    <a:cxn ang="0">
                      <a:pos x="93" y="54"/>
                    </a:cxn>
                  </a:cxnLst>
                  <a:rect l="0" t="0" r="r" b="b"/>
                  <a:pathLst>
                    <a:path w="97" h="347">
                      <a:moveTo>
                        <a:pt x="93" y="54"/>
                      </a:moveTo>
                      <a:lnTo>
                        <a:pt x="74" y="0"/>
                      </a:lnTo>
                      <a:lnTo>
                        <a:pt x="60" y="1"/>
                      </a:lnTo>
                      <a:lnTo>
                        <a:pt x="49" y="3"/>
                      </a:lnTo>
                      <a:lnTo>
                        <a:pt x="41" y="18"/>
                      </a:lnTo>
                      <a:lnTo>
                        <a:pt x="19" y="63"/>
                      </a:lnTo>
                      <a:lnTo>
                        <a:pt x="11" y="83"/>
                      </a:lnTo>
                      <a:lnTo>
                        <a:pt x="6" y="102"/>
                      </a:lnTo>
                      <a:lnTo>
                        <a:pt x="1" y="162"/>
                      </a:lnTo>
                      <a:lnTo>
                        <a:pt x="0" y="181"/>
                      </a:lnTo>
                      <a:lnTo>
                        <a:pt x="1" y="203"/>
                      </a:lnTo>
                      <a:lnTo>
                        <a:pt x="4" y="226"/>
                      </a:lnTo>
                      <a:lnTo>
                        <a:pt x="13" y="264"/>
                      </a:lnTo>
                      <a:lnTo>
                        <a:pt x="21" y="287"/>
                      </a:lnTo>
                      <a:lnTo>
                        <a:pt x="32" y="313"/>
                      </a:lnTo>
                      <a:lnTo>
                        <a:pt x="54" y="346"/>
                      </a:lnTo>
                      <a:lnTo>
                        <a:pt x="42" y="306"/>
                      </a:lnTo>
                      <a:lnTo>
                        <a:pt x="33" y="269"/>
                      </a:lnTo>
                      <a:lnTo>
                        <a:pt x="28" y="235"/>
                      </a:lnTo>
                      <a:lnTo>
                        <a:pt x="30" y="203"/>
                      </a:lnTo>
                      <a:lnTo>
                        <a:pt x="32" y="181"/>
                      </a:lnTo>
                      <a:lnTo>
                        <a:pt x="28" y="152"/>
                      </a:lnTo>
                      <a:lnTo>
                        <a:pt x="26" y="128"/>
                      </a:lnTo>
                      <a:lnTo>
                        <a:pt x="35" y="83"/>
                      </a:lnTo>
                      <a:lnTo>
                        <a:pt x="37" y="59"/>
                      </a:lnTo>
                      <a:lnTo>
                        <a:pt x="45" y="39"/>
                      </a:lnTo>
                      <a:lnTo>
                        <a:pt x="60" y="13"/>
                      </a:lnTo>
                      <a:lnTo>
                        <a:pt x="68" y="33"/>
                      </a:lnTo>
                      <a:lnTo>
                        <a:pt x="96" y="65"/>
                      </a:lnTo>
                      <a:lnTo>
                        <a:pt x="93" y="5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9" name="Freeform 32"/>
                <p:cNvSpPr>
                  <a:spLocks/>
                </p:cNvSpPr>
                <p:nvPr/>
              </p:nvSpPr>
              <p:spPr bwMode="ltGray">
                <a:xfrm>
                  <a:off x="807" y="3206"/>
                  <a:ext cx="236" cy="623"/>
                </a:xfrm>
                <a:custGeom>
                  <a:avLst/>
                  <a:gdLst/>
                  <a:ahLst/>
                  <a:cxnLst>
                    <a:cxn ang="0">
                      <a:pos x="76" y="7"/>
                    </a:cxn>
                    <a:cxn ang="0">
                      <a:pos x="83" y="25"/>
                    </a:cxn>
                    <a:cxn ang="0">
                      <a:pos x="134" y="23"/>
                    </a:cxn>
                    <a:cxn ang="0">
                      <a:pos x="114" y="32"/>
                    </a:cxn>
                    <a:cxn ang="0">
                      <a:pos x="92" y="42"/>
                    </a:cxn>
                    <a:cxn ang="0">
                      <a:pos x="141" y="58"/>
                    </a:cxn>
                    <a:cxn ang="0">
                      <a:pos x="102" y="64"/>
                    </a:cxn>
                    <a:cxn ang="0">
                      <a:pos x="100" y="81"/>
                    </a:cxn>
                    <a:cxn ang="0">
                      <a:pos x="211" y="169"/>
                    </a:cxn>
                    <a:cxn ang="0">
                      <a:pos x="108" y="106"/>
                    </a:cxn>
                    <a:cxn ang="0">
                      <a:pos x="130" y="142"/>
                    </a:cxn>
                    <a:cxn ang="0">
                      <a:pos x="116" y="144"/>
                    </a:cxn>
                    <a:cxn ang="0">
                      <a:pos x="134" y="195"/>
                    </a:cxn>
                    <a:cxn ang="0">
                      <a:pos x="176" y="247"/>
                    </a:cxn>
                    <a:cxn ang="0">
                      <a:pos x="130" y="208"/>
                    </a:cxn>
                    <a:cxn ang="0">
                      <a:pos x="168" y="288"/>
                    </a:cxn>
                    <a:cxn ang="0">
                      <a:pos x="134" y="234"/>
                    </a:cxn>
                    <a:cxn ang="0">
                      <a:pos x="125" y="234"/>
                    </a:cxn>
                    <a:cxn ang="0">
                      <a:pos x="138" y="281"/>
                    </a:cxn>
                    <a:cxn ang="0">
                      <a:pos x="127" y="281"/>
                    </a:cxn>
                    <a:cxn ang="0">
                      <a:pos x="149" y="335"/>
                    </a:cxn>
                    <a:cxn ang="0">
                      <a:pos x="136" y="322"/>
                    </a:cxn>
                    <a:cxn ang="0">
                      <a:pos x="147" y="372"/>
                    </a:cxn>
                    <a:cxn ang="0">
                      <a:pos x="138" y="356"/>
                    </a:cxn>
                    <a:cxn ang="0">
                      <a:pos x="128" y="351"/>
                    </a:cxn>
                    <a:cxn ang="0">
                      <a:pos x="134" y="388"/>
                    </a:cxn>
                    <a:cxn ang="0">
                      <a:pos x="157" y="456"/>
                    </a:cxn>
                    <a:cxn ang="0">
                      <a:pos x="128" y="403"/>
                    </a:cxn>
                    <a:cxn ang="0">
                      <a:pos x="122" y="394"/>
                    </a:cxn>
                    <a:cxn ang="0">
                      <a:pos x="124" y="451"/>
                    </a:cxn>
                    <a:cxn ang="0">
                      <a:pos x="114" y="479"/>
                    </a:cxn>
                    <a:cxn ang="0">
                      <a:pos x="111" y="447"/>
                    </a:cxn>
                    <a:cxn ang="0">
                      <a:pos x="27" y="532"/>
                    </a:cxn>
                    <a:cxn ang="0">
                      <a:pos x="102" y="408"/>
                    </a:cxn>
                    <a:cxn ang="0">
                      <a:pos x="87" y="435"/>
                    </a:cxn>
                    <a:cxn ang="0">
                      <a:pos x="109" y="366"/>
                    </a:cxn>
                    <a:cxn ang="0">
                      <a:pos x="17" y="420"/>
                    </a:cxn>
                    <a:cxn ang="0">
                      <a:pos x="109" y="345"/>
                    </a:cxn>
                    <a:cxn ang="0">
                      <a:pos x="96" y="326"/>
                    </a:cxn>
                    <a:cxn ang="0">
                      <a:pos x="107" y="299"/>
                    </a:cxn>
                    <a:cxn ang="0">
                      <a:pos x="92" y="299"/>
                    </a:cxn>
                    <a:cxn ang="0">
                      <a:pos x="51" y="352"/>
                    </a:cxn>
                    <a:cxn ang="0">
                      <a:pos x="91" y="251"/>
                    </a:cxn>
                    <a:cxn ang="0">
                      <a:pos x="98" y="213"/>
                    </a:cxn>
                    <a:cxn ang="0">
                      <a:pos x="87" y="206"/>
                    </a:cxn>
                    <a:cxn ang="0">
                      <a:pos x="90" y="171"/>
                    </a:cxn>
                    <a:cxn ang="0">
                      <a:pos x="84" y="168"/>
                    </a:cxn>
                    <a:cxn ang="0">
                      <a:pos x="55" y="199"/>
                    </a:cxn>
                    <a:cxn ang="0">
                      <a:pos x="78" y="148"/>
                    </a:cxn>
                    <a:cxn ang="0">
                      <a:pos x="76" y="105"/>
                    </a:cxn>
                    <a:cxn ang="0">
                      <a:pos x="78" y="79"/>
                    </a:cxn>
                    <a:cxn ang="0">
                      <a:pos x="54" y="77"/>
                    </a:cxn>
                    <a:cxn ang="0">
                      <a:pos x="60" y="42"/>
                    </a:cxn>
                    <a:cxn ang="0">
                      <a:pos x="50" y="33"/>
                    </a:cxn>
                    <a:cxn ang="0">
                      <a:pos x="52" y="0"/>
                    </a:cxn>
                  </a:cxnLst>
                  <a:rect l="0" t="0" r="r" b="b"/>
                  <a:pathLst>
                    <a:path w="236" h="623">
                      <a:moveTo>
                        <a:pt x="52" y="0"/>
                      </a:moveTo>
                      <a:lnTo>
                        <a:pt x="62" y="2"/>
                      </a:lnTo>
                      <a:lnTo>
                        <a:pt x="76" y="7"/>
                      </a:lnTo>
                      <a:lnTo>
                        <a:pt x="67" y="9"/>
                      </a:lnTo>
                      <a:lnTo>
                        <a:pt x="74" y="17"/>
                      </a:lnTo>
                      <a:lnTo>
                        <a:pt x="83" y="25"/>
                      </a:lnTo>
                      <a:lnTo>
                        <a:pt x="95" y="29"/>
                      </a:lnTo>
                      <a:lnTo>
                        <a:pt x="114" y="28"/>
                      </a:lnTo>
                      <a:lnTo>
                        <a:pt x="134" y="23"/>
                      </a:lnTo>
                      <a:lnTo>
                        <a:pt x="188" y="28"/>
                      </a:lnTo>
                      <a:lnTo>
                        <a:pt x="136" y="24"/>
                      </a:lnTo>
                      <a:lnTo>
                        <a:pt x="114" y="32"/>
                      </a:lnTo>
                      <a:lnTo>
                        <a:pt x="95" y="29"/>
                      </a:lnTo>
                      <a:lnTo>
                        <a:pt x="83" y="35"/>
                      </a:lnTo>
                      <a:lnTo>
                        <a:pt x="92" y="42"/>
                      </a:lnTo>
                      <a:lnTo>
                        <a:pt x="85" y="45"/>
                      </a:lnTo>
                      <a:lnTo>
                        <a:pt x="102" y="59"/>
                      </a:lnTo>
                      <a:lnTo>
                        <a:pt x="141" y="58"/>
                      </a:lnTo>
                      <a:lnTo>
                        <a:pt x="191" y="107"/>
                      </a:lnTo>
                      <a:lnTo>
                        <a:pt x="141" y="59"/>
                      </a:lnTo>
                      <a:lnTo>
                        <a:pt x="102" y="64"/>
                      </a:lnTo>
                      <a:lnTo>
                        <a:pt x="92" y="65"/>
                      </a:lnTo>
                      <a:lnTo>
                        <a:pt x="112" y="81"/>
                      </a:lnTo>
                      <a:lnTo>
                        <a:pt x="100" y="81"/>
                      </a:lnTo>
                      <a:lnTo>
                        <a:pt x="122" y="101"/>
                      </a:lnTo>
                      <a:lnTo>
                        <a:pt x="163" y="126"/>
                      </a:lnTo>
                      <a:lnTo>
                        <a:pt x="211" y="169"/>
                      </a:lnTo>
                      <a:lnTo>
                        <a:pt x="163" y="129"/>
                      </a:lnTo>
                      <a:lnTo>
                        <a:pt x="120" y="105"/>
                      </a:lnTo>
                      <a:lnTo>
                        <a:pt x="108" y="106"/>
                      </a:lnTo>
                      <a:lnTo>
                        <a:pt x="127" y="119"/>
                      </a:lnTo>
                      <a:lnTo>
                        <a:pt x="114" y="123"/>
                      </a:lnTo>
                      <a:lnTo>
                        <a:pt x="130" y="142"/>
                      </a:lnTo>
                      <a:lnTo>
                        <a:pt x="230" y="291"/>
                      </a:lnTo>
                      <a:lnTo>
                        <a:pt x="130" y="144"/>
                      </a:lnTo>
                      <a:lnTo>
                        <a:pt x="116" y="144"/>
                      </a:lnTo>
                      <a:lnTo>
                        <a:pt x="132" y="168"/>
                      </a:lnTo>
                      <a:lnTo>
                        <a:pt x="120" y="165"/>
                      </a:lnTo>
                      <a:lnTo>
                        <a:pt x="134" y="195"/>
                      </a:lnTo>
                      <a:lnTo>
                        <a:pt x="176" y="246"/>
                      </a:lnTo>
                      <a:lnTo>
                        <a:pt x="219" y="320"/>
                      </a:lnTo>
                      <a:lnTo>
                        <a:pt x="176" y="247"/>
                      </a:lnTo>
                      <a:lnTo>
                        <a:pt x="134" y="196"/>
                      </a:lnTo>
                      <a:lnTo>
                        <a:pt x="120" y="190"/>
                      </a:lnTo>
                      <a:lnTo>
                        <a:pt x="130" y="208"/>
                      </a:lnTo>
                      <a:lnTo>
                        <a:pt x="122" y="205"/>
                      </a:lnTo>
                      <a:lnTo>
                        <a:pt x="134" y="233"/>
                      </a:lnTo>
                      <a:lnTo>
                        <a:pt x="168" y="288"/>
                      </a:lnTo>
                      <a:lnTo>
                        <a:pt x="235" y="357"/>
                      </a:lnTo>
                      <a:lnTo>
                        <a:pt x="169" y="288"/>
                      </a:lnTo>
                      <a:lnTo>
                        <a:pt x="134" y="234"/>
                      </a:lnTo>
                      <a:lnTo>
                        <a:pt x="128" y="234"/>
                      </a:lnTo>
                      <a:lnTo>
                        <a:pt x="190" y="394"/>
                      </a:lnTo>
                      <a:lnTo>
                        <a:pt x="125" y="234"/>
                      </a:lnTo>
                      <a:lnTo>
                        <a:pt x="134" y="257"/>
                      </a:lnTo>
                      <a:lnTo>
                        <a:pt x="125" y="249"/>
                      </a:lnTo>
                      <a:lnTo>
                        <a:pt x="138" y="281"/>
                      </a:lnTo>
                      <a:lnTo>
                        <a:pt x="181" y="356"/>
                      </a:lnTo>
                      <a:lnTo>
                        <a:pt x="138" y="288"/>
                      </a:lnTo>
                      <a:lnTo>
                        <a:pt x="127" y="281"/>
                      </a:lnTo>
                      <a:lnTo>
                        <a:pt x="138" y="302"/>
                      </a:lnTo>
                      <a:lnTo>
                        <a:pt x="189" y="447"/>
                      </a:lnTo>
                      <a:lnTo>
                        <a:pt x="149" y="335"/>
                      </a:lnTo>
                      <a:lnTo>
                        <a:pt x="134" y="302"/>
                      </a:lnTo>
                      <a:lnTo>
                        <a:pt x="127" y="299"/>
                      </a:lnTo>
                      <a:lnTo>
                        <a:pt x="136" y="322"/>
                      </a:lnTo>
                      <a:lnTo>
                        <a:pt x="128" y="319"/>
                      </a:lnTo>
                      <a:lnTo>
                        <a:pt x="141" y="347"/>
                      </a:lnTo>
                      <a:lnTo>
                        <a:pt x="147" y="372"/>
                      </a:lnTo>
                      <a:lnTo>
                        <a:pt x="213" y="455"/>
                      </a:lnTo>
                      <a:lnTo>
                        <a:pt x="146" y="373"/>
                      </a:lnTo>
                      <a:lnTo>
                        <a:pt x="138" y="356"/>
                      </a:lnTo>
                      <a:lnTo>
                        <a:pt x="130" y="351"/>
                      </a:lnTo>
                      <a:lnTo>
                        <a:pt x="146" y="398"/>
                      </a:lnTo>
                      <a:lnTo>
                        <a:pt x="128" y="351"/>
                      </a:lnTo>
                      <a:lnTo>
                        <a:pt x="138" y="373"/>
                      </a:lnTo>
                      <a:lnTo>
                        <a:pt x="127" y="368"/>
                      </a:lnTo>
                      <a:lnTo>
                        <a:pt x="134" y="388"/>
                      </a:lnTo>
                      <a:lnTo>
                        <a:pt x="157" y="456"/>
                      </a:lnTo>
                      <a:lnTo>
                        <a:pt x="179" y="497"/>
                      </a:lnTo>
                      <a:lnTo>
                        <a:pt x="157" y="456"/>
                      </a:lnTo>
                      <a:lnTo>
                        <a:pt x="134" y="390"/>
                      </a:lnTo>
                      <a:lnTo>
                        <a:pt x="125" y="388"/>
                      </a:lnTo>
                      <a:lnTo>
                        <a:pt x="128" y="403"/>
                      </a:lnTo>
                      <a:lnTo>
                        <a:pt x="146" y="447"/>
                      </a:lnTo>
                      <a:lnTo>
                        <a:pt x="127" y="408"/>
                      </a:lnTo>
                      <a:lnTo>
                        <a:pt x="122" y="394"/>
                      </a:lnTo>
                      <a:lnTo>
                        <a:pt x="130" y="430"/>
                      </a:lnTo>
                      <a:lnTo>
                        <a:pt x="120" y="422"/>
                      </a:lnTo>
                      <a:lnTo>
                        <a:pt x="124" y="451"/>
                      </a:lnTo>
                      <a:lnTo>
                        <a:pt x="117" y="438"/>
                      </a:lnTo>
                      <a:lnTo>
                        <a:pt x="112" y="450"/>
                      </a:lnTo>
                      <a:lnTo>
                        <a:pt x="114" y="479"/>
                      </a:lnTo>
                      <a:lnTo>
                        <a:pt x="156" y="622"/>
                      </a:lnTo>
                      <a:lnTo>
                        <a:pt x="111" y="479"/>
                      </a:lnTo>
                      <a:lnTo>
                        <a:pt x="111" y="447"/>
                      </a:lnTo>
                      <a:lnTo>
                        <a:pt x="111" y="429"/>
                      </a:lnTo>
                      <a:lnTo>
                        <a:pt x="102" y="438"/>
                      </a:lnTo>
                      <a:lnTo>
                        <a:pt x="27" y="532"/>
                      </a:lnTo>
                      <a:lnTo>
                        <a:pt x="104" y="430"/>
                      </a:lnTo>
                      <a:lnTo>
                        <a:pt x="111" y="403"/>
                      </a:lnTo>
                      <a:lnTo>
                        <a:pt x="102" y="408"/>
                      </a:lnTo>
                      <a:lnTo>
                        <a:pt x="114" y="377"/>
                      </a:lnTo>
                      <a:lnTo>
                        <a:pt x="104" y="389"/>
                      </a:lnTo>
                      <a:lnTo>
                        <a:pt x="87" y="435"/>
                      </a:lnTo>
                      <a:lnTo>
                        <a:pt x="102" y="385"/>
                      </a:lnTo>
                      <a:lnTo>
                        <a:pt x="111" y="366"/>
                      </a:lnTo>
                      <a:lnTo>
                        <a:pt x="109" y="366"/>
                      </a:lnTo>
                      <a:lnTo>
                        <a:pt x="100" y="377"/>
                      </a:lnTo>
                      <a:lnTo>
                        <a:pt x="80" y="401"/>
                      </a:lnTo>
                      <a:lnTo>
                        <a:pt x="17" y="420"/>
                      </a:lnTo>
                      <a:lnTo>
                        <a:pt x="83" y="398"/>
                      </a:lnTo>
                      <a:lnTo>
                        <a:pt x="102" y="368"/>
                      </a:lnTo>
                      <a:lnTo>
                        <a:pt x="109" y="345"/>
                      </a:lnTo>
                      <a:lnTo>
                        <a:pt x="100" y="345"/>
                      </a:lnTo>
                      <a:lnTo>
                        <a:pt x="109" y="322"/>
                      </a:lnTo>
                      <a:lnTo>
                        <a:pt x="96" y="326"/>
                      </a:lnTo>
                      <a:lnTo>
                        <a:pt x="52" y="372"/>
                      </a:lnTo>
                      <a:lnTo>
                        <a:pt x="96" y="326"/>
                      </a:lnTo>
                      <a:lnTo>
                        <a:pt x="107" y="299"/>
                      </a:lnTo>
                      <a:lnTo>
                        <a:pt x="95" y="306"/>
                      </a:lnTo>
                      <a:lnTo>
                        <a:pt x="102" y="284"/>
                      </a:lnTo>
                      <a:lnTo>
                        <a:pt x="92" y="299"/>
                      </a:lnTo>
                      <a:lnTo>
                        <a:pt x="100" y="267"/>
                      </a:lnTo>
                      <a:lnTo>
                        <a:pt x="91" y="283"/>
                      </a:lnTo>
                      <a:lnTo>
                        <a:pt x="51" y="352"/>
                      </a:lnTo>
                      <a:lnTo>
                        <a:pt x="92" y="283"/>
                      </a:lnTo>
                      <a:lnTo>
                        <a:pt x="102" y="242"/>
                      </a:lnTo>
                      <a:lnTo>
                        <a:pt x="91" y="251"/>
                      </a:lnTo>
                      <a:lnTo>
                        <a:pt x="25" y="290"/>
                      </a:lnTo>
                      <a:lnTo>
                        <a:pt x="91" y="249"/>
                      </a:lnTo>
                      <a:lnTo>
                        <a:pt x="98" y="213"/>
                      </a:lnTo>
                      <a:lnTo>
                        <a:pt x="90" y="220"/>
                      </a:lnTo>
                      <a:lnTo>
                        <a:pt x="96" y="199"/>
                      </a:lnTo>
                      <a:lnTo>
                        <a:pt x="87" y="206"/>
                      </a:lnTo>
                      <a:lnTo>
                        <a:pt x="57" y="304"/>
                      </a:lnTo>
                      <a:lnTo>
                        <a:pt x="90" y="199"/>
                      </a:lnTo>
                      <a:lnTo>
                        <a:pt x="90" y="171"/>
                      </a:lnTo>
                      <a:lnTo>
                        <a:pt x="79" y="184"/>
                      </a:lnTo>
                      <a:lnTo>
                        <a:pt x="60" y="238"/>
                      </a:lnTo>
                      <a:lnTo>
                        <a:pt x="84" y="168"/>
                      </a:lnTo>
                      <a:lnTo>
                        <a:pt x="87" y="144"/>
                      </a:lnTo>
                      <a:lnTo>
                        <a:pt x="79" y="155"/>
                      </a:lnTo>
                      <a:lnTo>
                        <a:pt x="55" y="199"/>
                      </a:lnTo>
                      <a:lnTo>
                        <a:pt x="0" y="225"/>
                      </a:lnTo>
                      <a:lnTo>
                        <a:pt x="57" y="196"/>
                      </a:lnTo>
                      <a:lnTo>
                        <a:pt x="78" y="148"/>
                      </a:lnTo>
                      <a:lnTo>
                        <a:pt x="80" y="118"/>
                      </a:lnTo>
                      <a:lnTo>
                        <a:pt x="71" y="133"/>
                      </a:lnTo>
                      <a:lnTo>
                        <a:pt x="76" y="105"/>
                      </a:lnTo>
                      <a:lnTo>
                        <a:pt x="39" y="179"/>
                      </a:lnTo>
                      <a:lnTo>
                        <a:pt x="74" y="101"/>
                      </a:lnTo>
                      <a:lnTo>
                        <a:pt x="78" y="79"/>
                      </a:lnTo>
                      <a:lnTo>
                        <a:pt x="67" y="96"/>
                      </a:lnTo>
                      <a:lnTo>
                        <a:pt x="68" y="61"/>
                      </a:lnTo>
                      <a:lnTo>
                        <a:pt x="54" y="77"/>
                      </a:lnTo>
                      <a:lnTo>
                        <a:pt x="3" y="137"/>
                      </a:lnTo>
                      <a:lnTo>
                        <a:pt x="54" y="75"/>
                      </a:lnTo>
                      <a:lnTo>
                        <a:pt x="60" y="42"/>
                      </a:lnTo>
                      <a:lnTo>
                        <a:pt x="52" y="51"/>
                      </a:lnTo>
                      <a:lnTo>
                        <a:pt x="57" y="25"/>
                      </a:lnTo>
                      <a:lnTo>
                        <a:pt x="50" y="33"/>
                      </a:lnTo>
                      <a:lnTo>
                        <a:pt x="47" y="13"/>
                      </a:lnTo>
                      <a:lnTo>
                        <a:pt x="50" y="6"/>
                      </a:lnTo>
                      <a:lnTo>
                        <a:pt x="52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3" name="Freeform 34"/>
              <p:cNvSpPr>
                <a:spLocks/>
              </p:cNvSpPr>
              <p:nvPr/>
            </p:nvSpPr>
            <p:spPr bwMode="ltGray">
              <a:xfrm>
                <a:off x="570" y="3784"/>
                <a:ext cx="26" cy="37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28"/>
                  </a:cxn>
                  <a:cxn ang="0">
                    <a:pos x="14" y="74"/>
                  </a:cxn>
                  <a:cxn ang="0">
                    <a:pos x="20" y="137"/>
                  </a:cxn>
                  <a:cxn ang="0">
                    <a:pos x="25" y="217"/>
                  </a:cxn>
                  <a:cxn ang="0">
                    <a:pos x="25" y="302"/>
                  </a:cxn>
                  <a:cxn ang="0">
                    <a:pos x="22" y="378"/>
                  </a:cxn>
                  <a:cxn ang="0">
                    <a:pos x="20" y="378"/>
                  </a:cxn>
                  <a:cxn ang="0">
                    <a:pos x="22" y="302"/>
                  </a:cxn>
                  <a:cxn ang="0">
                    <a:pos x="22" y="240"/>
                  </a:cxn>
                  <a:cxn ang="0">
                    <a:pos x="17" y="171"/>
                  </a:cxn>
                  <a:cxn ang="0">
                    <a:pos x="10" y="103"/>
                  </a:cxn>
                  <a:cxn ang="0">
                    <a:pos x="0" y="17"/>
                  </a:cxn>
                  <a:cxn ang="0">
                    <a:pos x="4" y="0"/>
                  </a:cxn>
                </a:cxnLst>
                <a:rect l="0" t="0" r="r" b="b"/>
                <a:pathLst>
                  <a:path w="26" h="379">
                    <a:moveTo>
                      <a:pt x="4" y="0"/>
                    </a:moveTo>
                    <a:lnTo>
                      <a:pt x="10" y="28"/>
                    </a:lnTo>
                    <a:lnTo>
                      <a:pt x="14" y="74"/>
                    </a:lnTo>
                    <a:lnTo>
                      <a:pt x="20" y="137"/>
                    </a:lnTo>
                    <a:lnTo>
                      <a:pt x="25" y="217"/>
                    </a:lnTo>
                    <a:lnTo>
                      <a:pt x="25" y="302"/>
                    </a:lnTo>
                    <a:lnTo>
                      <a:pt x="22" y="378"/>
                    </a:lnTo>
                    <a:lnTo>
                      <a:pt x="20" y="378"/>
                    </a:lnTo>
                    <a:lnTo>
                      <a:pt x="22" y="302"/>
                    </a:lnTo>
                    <a:lnTo>
                      <a:pt x="22" y="240"/>
                    </a:lnTo>
                    <a:lnTo>
                      <a:pt x="17" y="171"/>
                    </a:lnTo>
                    <a:lnTo>
                      <a:pt x="10" y="103"/>
                    </a:lnTo>
                    <a:lnTo>
                      <a:pt x="0" y="17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4" name="Freeform 35"/>
              <p:cNvSpPr>
                <a:spLocks/>
              </p:cNvSpPr>
              <p:nvPr/>
            </p:nvSpPr>
            <p:spPr bwMode="ltGray">
              <a:xfrm>
                <a:off x="515" y="3243"/>
                <a:ext cx="111" cy="682"/>
              </a:xfrm>
              <a:custGeom>
                <a:avLst/>
                <a:gdLst/>
                <a:ahLst/>
                <a:cxnLst>
                  <a:cxn ang="0">
                    <a:pos x="35" y="8"/>
                  </a:cxn>
                  <a:cxn ang="0">
                    <a:pos x="38" y="28"/>
                  </a:cxn>
                  <a:cxn ang="0">
                    <a:pos x="63" y="25"/>
                  </a:cxn>
                  <a:cxn ang="0">
                    <a:pos x="53" y="34"/>
                  </a:cxn>
                  <a:cxn ang="0">
                    <a:pos x="42" y="45"/>
                  </a:cxn>
                  <a:cxn ang="0">
                    <a:pos x="66" y="63"/>
                  </a:cxn>
                  <a:cxn ang="0">
                    <a:pos x="48" y="69"/>
                  </a:cxn>
                  <a:cxn ang="0">
                    <a:pos x="46" y="88"/>
                  </a:cxn>
                  <a:cxn ang="0">
                    <a:pos x="98" y="185"/>
                  </a:cxn>
                  <a:cxn ang="0">
                    <a:pos x="50" y="116"/>
                  </a:cxn>
                  <a:cxn ang="0">
                    <a:pos x="61" y="155"/>
                  </a:cxn>
                  <a:cxn ang="0">
                    <a:pos x="54" y="159"/>
                  </a:cxn>
                  <a:cxn ang="0">
                    <a:pos x="63" y="213"/>
                  </a:cxn>
                  <a:cxn ang="0">
                    <a:pos x="82" y="270"/>
                  </a:cxn>
                  <a:cxn ang="0">
                    <a:pos x="61" y="228"/>
                  </a:cxn>
                  <a:cxn ang="0">
                    <a:pos x="78" y="315"/>
                  </a:cxn>
                  <a:cxn ang="0">
                    <a:pos x="62" y="257"/>
                  </a:cxn>
                  <a:cxn ang="0">
                    <a:pos x="59" y="257"/>
                  </a:cxn>
                  <a:cxn ang="0">
                    <a:pos x="64" y="308"/>
                  </a:cxn>
                  <a:cxn ang="0">
                    <a:pos x="59" y="308"/>
                  </a:cxn>
                  <a:cxn ang="0">
                    <a:pos x="70" y="367"/>
                  </a:cxn>
                  <a:cxn ang="0">
                    <a:pos x="63" y="352"/>
                  </a:cxn>
                  <a:cxn ang="0">
                    <a:pos x="69" y="406"/>
                  </a:cxn>
                  <a:cxn ang="0">
                    <a:pos x="64" y="389"/>
                  </a:cxn>
                  <a:cxn ang="0">
                    <a:pos x="60" y="384"/>
                  </a:cxn>
                  <a:cxn ang="0">
                    <a:pos x="63" y="425"/>
                  </a:cxn>
                  <a:cxn ang="0">
                    <a:pos x="74" y="499"/>
                  </a:cxn>
                  <a:cxn ang="0">
                    <a:pos x="60" y="442"/>
                  </a:cxn>
                  <a:cxn ang="0">
                    <a:pos x="56" y="431"/>
                  </a:cxn>
                  <a:cxn ang="0">
                    <a:pos x="57" y="494"/>
                  </a:cxn>
                  <a:cxn ang="0">
                    <a:pos x="53" y="525"/>
                  </a:cxn>
                  <a:cxn ang="0">
                    <a:pos x="52" y="490"/>
                  </a:cxn>
                  <a:cxn ang="0">
                    <a:pos x="12" y="583"/>
                  </a:cxn>
                  <a:cxn ang="0">
                    <a:pos x="48" y="447"/>
                  </a:cxn>
                  <a:cxn ang="0">
                    <a:pos x="41" y="477"/>
                  </a:cxn>
                  <a:cxn ang="0">
                    <a:pos x="50" y="400"/>
                  </a:cxn>
                  <a:cxn ang="0">
                    <a:pos x="8" y="461"/>
                  </a:cxn>
                  <a:cxn ang="0">
                    <a:pos x="50" y="376"/>
                  </a:cxn>
                  <a:cxn ang="0">
                    <a:pos x="45" y="358"/>
                  </a:cxn>
                  <a:cxn ang="0">
                    <a:pos x="49" y="327"/>
                  </a:cxn>
                  <a:cxn ang="0">
                    <a:pos x="42" y="327"/>
                  </a:cxn>
                  <a:cxn ang="0">
                    <a:pos x="24" y="385"/>
                  </a:cxn>
                  <a:cxn ang="0">
                    <a:pos x="42" y="274"/>
                  </a:cxn>
                  <a:cxn ang="0">
                    <a:pos x="46" y="234"/>
                  </a:cxn>
                  <a:cxn ang="0">
                    <a:pos x="41" y="226"/>
                  </a:cxn>
                  <a:cxn ang="0">
                    <a:pos x="41" y="187"/>
                  </a:cxn>
                  <a:cxn ang="0">
                    <a:pos x="39" y="184"/>
                  </a:cxn>
                  <a:cxn ang="0">
                    <a:pos x="26" y="218"/>
                  </a:cxn>
                  <a:cxn ang="0">
                    <a:pos x="37" y="163"/>
                  </a:cxn>
                  <a:cxn ang="0">
                    <a:pos x="35" y="114"/>
                  </a:cxn>
                  <a:cxn ang="0">
                    <a:pos x="37" y="87"/>
                  </a:cxn>
                  <a:cxn ang="0">
                    <a:pos x="25" y="85"/>
                  </a:cxn>
                  <a:cxn ang="0">
                    <a:pos x="28" y="45"/>
                  </a:cxn>
                  <a:cxn ang="0">
                    <a:pos x="23" y="37"/>
                  </a:cxn>
                  <a:cxn ang="0">
                    <a:pos x="24" y="0"/>
                  </a:cxn>
                </a:cxnLst>
                <a:rect l="0" t="0" r="r" b="b"/>
                <a:pathLst>
                  <a:path w="111" h="682">
                    <a:moveTo>
                      <a:pt x="24" y="0"/>
                    </a:moveTo>
                    <a:lnTo>
                      <a:pt x="28" y="2"/>
                    </a:lnTo>
                    <a:lnTo>
                      <a:pt x="35" y="8"/>
                    </a:lnTo>
                    <a:lnTo>
                      <a:pt x="31" y="11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45" y="33"/>
                    </a:lnTo>
                    <a:lnTo>
                      <a:pt x="53" y="30"/>
                    </a:lnTo>
                    <a:lnTo>
                      <a:pt x="63" y="25"/>
                    </a:lnTo>
                    <a:lnTo>
                      <a:pt x="88" y="30"/>
                    </a:lnTo>
                    <a:lnTo>
                      <a:pt x="63" y="27"/>
                    </a:lnTo>
                    <a:lnTo>
                      <a:pt x="53" y="34"/>
                    </a:lnTo>
                    <a:lnTo>
                      <a:pt x="45" y="33"/>
                    </a:lnTo>
                    <a:lnTo>
                      <a:pt x="38" y="39"/>
                    </a:lnTo>
                    <a:lnTo>
                      <a:pt x="42" y="45"/>
                    </a:lnTo>
                    <a:lnTo>
                      <a:pt x="40" y="50"/>
                    </a:lnTo>
                    <a:lnTo>
                      <a:pt x="48" y="65"/>
                    </a:lnTo>
                    <a:lnTo>
                      <a:pt x="66" y="63"/>
                    </a:lnTo>
                    <a:lnTo>
                      <a:pt x="89" y="117"/>
                    </a:lnTo>
                    <a:lnTo>
                      <a:pt x="66" y="65"/>
                    </a:lnTo>
                    <a:lnTo>
                      <a:pt x="48" y="69"/>
                    </a:lnTo>
                    <a:lnTo>
                      <a:pt x="42" y="71"/>
                    </a:lnTo>
                    <a:lnTo>
                      <a:pt x="53" y="88"/>
                    </a:lnTo>
                    <a:lnTo>
                      <a:pt x="46" y="88"/>
                    </a:lnTo>
                    <a:lnTo>
                      <a:pt x="56" y="111"/>
                    </a:lnTo>
                    <a:lnTo>
                      <a:pt x="76" y="137"/>
                    </a:lnTo>
                    <a:lnTo>
                      <a:pt x="98" y="185"/>
                    </a:lnTo>
                    <a:lnTo>
                      <a:pt x="76" y="142"/>
                    </a:lnTo>
                    <a:lnTo>
                      <a:pt x="56" y="114"/>
                    </a:lnTo>
                    <a:lnTo>
                      <a:pt x="50" y="116"/>
                    </a:lnTo>
                    <a:lnTo>
                      <a:pt x="59" y="131"/>
                    </a:lnTo>
                    <a:lnTo>
                      <a:pt x="53" y="135"/>
                    </a:lnTo>
                    <a:lnTo>
                      <a:pt x="61" y="155"/>
                    </a:lnTo>
                    <a:lnTo>
                      <a:pt x="107" y="320"/>
                    </a:lnTo>
                    <a:lnTo>
                      <a:pt x="61" y="159"/>
                    </a:lnTo>
                    <a:lnTo>
                      <a:pt x="54" y="159"/>
                    </a:lnTo>
                    <a:lnTo>
                      <a:pt x="61" y="184"/>
                    </a:lnTo>
                    <a:lnTo>
                      <a:pt x="56" y="181"/>
                    </a:lnTo>
                    <a:lnTo>
                      <a:pt x="63" y="213"/>
                    </a:lnTo>
                    <a:lnTo>
                      <a:pt x="82" y="269"/>
                    </a:lnTo>
                    <a:lnTo>
                      <a:pt x="103" y="351"/>
                    </a:lnTo>
                    <a:lnTo>
                      <a:pt x="82" y="270"/>
                    </a:lnTo>
                    <a:lnTo>
                      <a:pt x="62" y="215"/>
                    </a:lnTo>
                    <a:lnTo>
                      <a:pt x="56" y="207"/>
                    </a:lnTo>
                    <a:lnTo>
                      <a:pt x="61" y="228"/>
                    </a:lnTo>
                    <a:lnTo>
                      <a:pt x="56" y="224"/>
                    </a:lnTo>
                    <a:lnTo>
                      <a:pt x="63" y="255"/>
                    </a:lnTo>
                    <a:lnTo>
                      <a:pt x="78" y="315"/>
                    </a:lnTo>
                    <a:lnTo>
                      <a:pt x="110" y="391"/>
                    </a:lnTo>
                    <a:lnTo>
                      <a:pt x="79" y="316"/>
                    </a:lnTo>
                    <a:lnTo>
                      <a:pt x="62" y="257"/>
                    </a:lnTo>
                    <a:lnTo>
                      <a:pt x="60" y="257"/>
                    </a:lnTo>
                    <a:lnTo>
                      <a:pt x="89" y="431"/>
                    </a:lnTo>
                    <a:lnTo>
                      <a:pt x="59" y="257"/>
                    </a:lnTo>
                    <a:lnTo>
                      <a:pt x="62" y="280"/>
                    </a:lnTo>
                    <a:lnTo>
                      <a:pt x="59" y="273"/>
                    </a:lnTo>
                    <a:lnTo>
                      <a:pt x="64" y="308"/>
                    </a:lnTo>
                    <a:lnTo>
                      <a:pt x="84" y="389"/>
                    </a:lnTo>
                    <a:lnTo>
                      <a:pt x="64" y="315"/>
                    </a:lnTo>
                    <a:lnTo>
                      <a:pt x="59" y="308"/>
                    </a:lnTo>
                    <a:lnTo>
                      <a:pt x="64" y="331"/>
                    </a:lnTo>
                    <a:lnTo>
                      <a:pt x="89" y="490"/>
                    </a:lnTo>
                    <a:lnTo>
                      <a:pt x="70" y="367"/>
                    </a:lnTo>
                    <a:lnTo>
                      <a:pt x="63" y="331"/>
                    </a:lnTo>
                    <a:lnTo>
                      <a:pt x="59" y="327"/>
                    </a:lnTo>
                    <a:lnTo>
                      <a:pt x="63" y="352"/>
                    </a:lnTo>
                    <a:lnTo>
                      <a:pt x="60" y="348"/>
                    </a:lnTo>
                    <a:lnTo>
                      <a:pt x="66" y="380"/>
                    </a:lnTo>
                    <a:lnTo>
                      <a:pt x="69" y="406"/>
                    </a:lnTo>
                    <a:lnTo>
                      <a:pt x="99" y="498"/>
                    </a:lnTo>
                    <a:lnTo>
                      <a:pt x="68" y="409"/>
                    </a:lnTo>
                    <a:lnTo>
                      <a:pt x="64" y="389"/>
                    </a:lnTo>
                    <a:lnTo>
                      <a:pt x="61" y="384"/>
                    </a:lnTo>
                    <a:lnTo>
                      <a:pt x="68" y="436"/>
                    </a:lnTo>
                    <a:lnTo>
                      <a:pt x="60" y="384"/>
                    </a:lnTo>
                    <a:lnTo>
                      <a:pt x="64" y="409"/>
                    </a:lnTo>
                    <a:lnTo>
                      <a:pt x="59" y="402"/>
                    </a:lnTo>
                    <a:lnTo>
                      <a:pt x="63" y="425"/>
                    </a:lnTo>
                    <a:lnTo>
                      <a:pt x="74" y="499"/>
                    </a:lnTo>
                    <a:lnTo>
                      <a:pt x="83" y="545"/>
                    </a:lnTo>
                    <a:lnTo>
                      <a:pt x="74" y="499"/>
                    </a:lnTo>
                    <a:lnTo>
                      <a:pt x="62" y="427"/>
                    </a:lnTo>
                    <a:lnTo>
                      <a:pt x="59" y="425"/>
                    </a:lnTo>
                    <a:lnTo>
                      <a:pt x="60" y="442"/>
                    </a:lnTo>
                    <a:lnTo>
                      <a:pt x="68" y="490"/>
                    </a:lnTo>
                    <a:lnTo>
                      <a:pt x="59" y="447"/>
                    </a:lnTo>
                    <a:lnTo>
                      <a:pt x="56" y="431"/>
                    </a:lnTo>
                    <a:lnTo>
                      <a:pt x="61" y="470"/>
                    </a:lnTo>
                    <a:lnTo>
                      <a:pt x="56" y="463"/>
                    </a:lnTo>
                    <a:lnTo>
                      <a:pt x="57" y="494"/>
                    </a:lnTo>
                    <a:lnTo>
                      <a:pt x="55" y="480"/>
                    </a:lnTo>
                    <a:lnTo>
                      <a:pt x="53" y="491"/>
                    </a:lnTo>
                    <a:lnTo>
                      <a:pt x="53" y="525"/>
                    </a:lnTo>
                    <a:lnTo>
                      <a:pt x="72" y="681"/>
                    </a:lnTo>
                    <a:lnTo>
                      <a:pt x="52" y="525"/>
                    </a:lnTo>
                    <a:lnTo>
                      <a:pt x="52" y="490"/>
                    </a:lnTo>
                    <a:lnTo>
                      <a:pt x="52" y="469"/>
                    </a:lnTo>
                    <a:lnTo>
                      <a:pt x="47" y="480"/>
                    </a:lnTo>
                    <a:lnTo>
                      <a:pt x="12" y="583"/>
                    </a:lnTo>
                    <a:lnTo>
                      <a:pt x="48" y="470"/>
                    </a:lnTo>
                    <a:lnTo>
                      <a:pt x="52" y="442"/>
                    </a:lnTo>
                    <a:lnTo>
                      <a:pt x="48" y="447"/>
                    </a:lnTo>
                    <a:lnTo>
                      <a:pt x="53" y="412"/>
                    </a:lnTo>
                    <a:lnTo>
                      <a:pt x="48" y="426"/>
                    </a:lnTo>
                    <a:lnTo>
                      <a:pt x="41" y="477"/>
                    </a:lnTo>
                    <a:lnTo>
                      <a:pt x="48" y="422"/>
                    </a:lnTo>
                    <a:lnTo>
                      <a:pt x="52" y="400"/>
                    </a:lnTo>
                    <a:lnTo>
                      <a:pt x="50" y="400"/>
                    </a:lnTo>
                    <a:lnTo>
                      <a:pt x="46" y="412"/>
                    </a:lnTo>
                    <a:lnTo>
                      <a:pt x="38" y="439"/>
                    </a:lnTo>
                    <a:lnTo>
                      <a:pt x="8" y="461"/>
                    </a:lnTo>
                    <a:lnTo>
                      <a:pt x="38" y="436"/>
                    </a:lnTo>
                    <a:lnTo>
                      <a:pt x="48" y="402"/>
                    </a:lnTo>
                    <a:lnTo>
                      <a:pt x="50" y="376"/>
                    </a:lnTo>
                    <a:lnTo>
                      <a:pt x="46" y="376"/>
                    </a:lnTo>
                    <a:lnTo>
                      <a:pt x="50" y="352"/>
                    </a:lnTo>
                    <a:lnTo>
                      <a:pt x="45" y="358"/>
                    </a:lnTo>
                    <a:lnTo>
                      <a:pt x="24" y="406"/>
                    </a:lnTo>
                    <a:lnTo>
                      <a:pt x="45" y="357"/>
                    </a:lnTo>
                    <a:lnTo>
                      <a:pt x="49" y="327"/>
                    </a:lnTo>
                    <a:lnTo>
                      <a:pt x="45" y="334"/>
                    </a:lnTo>
                    <a:lnTo>
                      <a:pt x="48" y="311"/>
                    </a:lnTo>
                    <a:lnTo>
                      <a:pt x="42" y="327"/>
                    </a:lnTo>
                    <a:lnTo>
                      <a:pt x="46" y="291"/>
                    </a:lnTo>
                    <a:lnTo>
                      <a:pt x="42" y="310"/>
                    </a:lnTo>
                    <a:lnTo>
                      <a:pt x="24" y="385"/>
                    </a:lnTo>
                    <a:lnTo>
                      <a:pt x="42" y="310"/>
                    </a:lnTo>
                    <a:lnTo>
                      <a:pt x="47" y="265"/>
                    </a:lnTo>
                    <a:lnTo>
                      <a:pt x="42" y="274"/>
                    </a:lnTo>
                    <a:lnTo>
                      <a:pt x="11" y="317"/>
                    </a:lnTo>
                    <a:lnTo>
                      <a:pt x="42" y="273"/>
                    </a:lnTo>
                    <a:lnTo>
                      <a:pt x="46" y="234"/>
                    </a:lnTo>
                    <a:lnTo>
                      <a:pt x="41" y="241"/>
                    </a:lnTo>
                    <a:lnTo>
                      <a:pt x="45" y="218"/>
                    </a:lnTo>
                    <a:lnTo>
                      <a:pt x="41" y="226"/>
                    </a:lnTo>
                    <a:lnTo>
                      <a:pt x="26" y="333"/>
                    </a:lnTo>
                    <a:lnTo>
                      <a:pt x="41" y="217"/>
                    </a:lnTo>
                    <a:lnTo>
                      <a:pt x="41" y="187"/>
                    </a:lnTo>
                    <a:lnTo>
                      <a:pt x="37" y="201"/>
                    </a:lnTo>
                    <a:lnTo>
                      <a:pt x="28" y="262"/>
                    </a:lnTo>
                    <a:lnTo>
                      <a:pt x="39" y="184"/>
                    </a:lnTo>
                    <a:lnTo>
                      <a:pt x="41" y="159"/>
                    </a:lnTo>
                    <a:lnTo>
                      <a:pt x="37" y="170"/>
                    </a:lnTo>
                    <a:lnTo>
                      <a:pt x="26" y="218"/>
                    </a:lnTo>
                    <a:lnTo>
                      <a:pt x="0" y="245"/>
                    </a:lnTo>
                    <a:lnTo>
                      <a:pt x="26" y="215"/>
                    </a:lnTo>
                    <a:lnTo>
                      <a:pt x="37" y="163"/>
                    </a:lnTo>
                    <a:lnTo>
                      <a:pt x="38" y="129"/>
                    </a:lnTo>
                    <a:lnTo>
                      <a:pt x="33" y="145"/>
                    </a:lnTo>
                    <a:lnTo>
                      <a:pt x="35" y="114"/>
                    </a:lnTo>
                    <a:lnTo>
                      <a:pt x="18" y="195"/>
                    </a:lnTo>
                    <a:lnTo>
                      <a:pt x="34" y="111"/>
                    </a:lnTo>
                    <a:lnTo>
                      <a:pt x="37" y="87"/>
                    </a:lnTo>
                    <a:lnTo>
                      <a:pt x="31" y="105"/>
                    </a:lnTo>
                    <a:lnTo>
                      <a:pt x="32" y="67"/>
                    </a:lnTo>
                    <a:lnTo>
                      <a:pt x="25" y="85"/>
                    </a:lnTo>
                    <a:lnTo>
                      <a:pt x="1" y="149"/>
                    </a:lnTo>
                    <a:lnTo>
                      <a:pt x="25" y="82"/>
                    </a:lnTo>
                    <a:lnTo>
                      <a:pt x="28" y="45"/>
                    </a:lnTo>
                    <a:lnTo>
                      <a:pt x="24" y="56"/>
                    </a:lnTo>
                    <a:lnTo>
                      <a:pt x="26" y="28"/>
                    </a:lnTo>
                    <a:lnTo>
                      <a:pt x="23" y="37"/>
                    </a:lnTo>
                    <a:lnTo>
                      <a:pt x="22" y="14"/>
                    </a:lnTo>
                    <a:lnTo>
                      <a:pt x="23" y="6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5" name="Group 38"/>
              <p:cNvGrpSpPr>
                <a:grpSpLocks/>
              </p:cNvGrpSpPr>
              <p:nvPr/>
            </p:nvGrpSpPr>
            <p:grpSpPr bwMode="auto">
              <a:xfrm>
                <a:off x="149" y="3240"/>
                <a:ext cx="340" cy="959"/>
                <a:chOff x="149" y="3240"/>
                <a:chExt cx="340" cy="959"/>
              </a:xfrm>
            </p:grpSpPr>
            <p:sp>
              <p:nvSpPr>
                <p:cNvPr id="85" name="Freeform 36"/>
                <p:cNvSpPr>
                  <a:spLocks/>
                </p:cNvSpPr>
                <p:nvPr/>
              </p:nvSpPr>
              <p:spPr bwMode="ltGray">
                <a:xfrm>
                  <a:off x="414" y="3766"/>
                  <a:ext cx="75" cy="433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54" y="8"/>
                    </a:cxn>
                    <a:cxn ang="0">
                      <a:pos x="29" y="85"/>
                    </a:cxn>
                    <a:cxn ang="0">
                      <a:pos x="15" y="157"/>
                    </a:cxn>
                    <a:cxn ang="0">
                      <a:pos x="0" y="248"/>
                    </a:cxn>
                    <a:cxn ang="0">
                      <a:pos x="0" y="346"/>
                    </a:cxn>
                    <a:cxn ang="0">
                      <a:pos x="7" y="432"/>
                    </a:cxn>
                    <a:cxn ang="0">
                      <a:pos x="15" y="432"/>
                    </a:cxn>
                    <a:cxn ang="0">
                      <a:pos x="7" y="346"/>
                    </a:cxn>
                    <a:cxn ang="0">
                      <a:pos x="7" y="274"/>
                    </a:cxn>
                    <a:cxn ang="0">
                      <a:pos x="22" y="196"/>
                    </a:cxn>
                    <a:cxn ang="0">
                      <a:pos x="44" y="117"/>
                    </a:cxn>
                    <a:cxn ang="0">
                      <a:pos x="74" y="19"/>
                    </a:cxn>
                    <a:cxn ang="0">
                      <a:pos x="58" y="0"/>
                    </a:cxn>
                  </a:cxnLst>
                  <a:rect l="0" t="0" r="r" b="b"/>
                  <a:pathLst>
                    <a:path w="75" h="433">
                      <a:moveTo>
                        <a:pt x="58" y="0"/>
                      </a:moveTo>
                      <a:lnTo>
                        <a:pt x="54" y="8"/>
                      </a:lnTo>
                      <a:lnTo>
                        <a:pt x="29" y="85"/>
                      </a:lnTo>
                      <a:lnTo>
                        <a:pt x="15" y="157"/>
                      </a:lnTo>
                      <a:lnTo>
                        <a:pt x="0" y="248"/>
                      </a:lnTo>
                      <a:lnTo>
                        <a:pt x="0" y="346"/>
                      </a:lnTo>
                      <a:lnTo>
                        <a:pt x="7" y="432"/>
                      </a:lnTo>
                      <a:lnTo>
                        <a:pt x="15" y="432"/>
                      </a:lnTo>
                      <a:lnTo>
                        <a:pt x="7" y="346"/>
                      </a:lnTo>
                      <a:lnTo>
                        <a:pt x="7" y="274"/>
                      </a:lnTo>
                      <a:lnTo>
                        <a:pt x="22" y="196"/>
                      </a:lnTo>
                      <a:lnTo>
                        <a:pt x="44" y="117"/>
                      </a:lnTo>
                      <a:lnTo>
                        <a:pt x="74" y="19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6" name="Freeform 37"/>
                <p:cNvSpPr>
                  <a:spLocks/>
                </p:cNvSpPr>
                <p:nvPr/>
              </p:nvSpPr>
              <p:spPr bwMode="ltGray">
                <a:xfrm>
                  <a:off x="149" y="3240"/>
                  <a:ext cx="292" cy="551"/>
                </a:xfrm>
                <a:custGeom>
                  <a:avLst/>
                  <a:gdLst/>
                  <a:ahLst/>
                  <a:cxnLst>
                    <a:cxn ang="0">
                      <a:pos x="132" y="14"/>
                    </a:cxn>
                    <a:cxn ang="0">
                      <a:pos x="20" y="24"/>
                    </a:cxn>
                    <a:cxn ang="0">
                      <a:pos x="124" y="24"/>
                    </a:cxn>
                    <a:cxn ang="0">
                      <a:pos x="107" y="48"/>
                    </a:cxn>
                    <a:cxn ang="0">
                      <a:pos x="107" y="58"/>
                    </a:cxn>
                    <a:cxn ang="0">
                      <a:pos x="57" y="82"/>
                    </a:cxn>
                    <a:cxn ang="0">
                      <a:pos x="95" y="73"/>
                    </a:cxn>
                    <a:cxn ang="0">
                      <a:pos x="95" y="86"/>
                    </a:cxn>
                    <a:cxn ang="0">
                      <a:pos x="104" y="91"/>
                    </a:cxn>
                    <a:cxn ang="0">
                      <a:pos x="12" y="149"/>
                    </a:cxn>
                    <a:cxn ang="0">
                      <a:pos x="99" y="121"/>
                    </a:cxn>
                    <a:cxn ang="0">
                      <a:pos x="77" y="159"/>
                    </a:cxn>
                    <a:cxn ang="0">
                      <a:pos x="12" y="184"/>
                    </a:cxn>
                    <a:cxn ang="0">
                      <a:pos x="82" y="164"/>
                    </a:cxn>
                    <a:cxn ang="0">
                      <a:pos x="28" y="208"/>
                    </a:cxn>
                    <a:cxn ang="0">
                      <a:pos x="61" y="188"/>
                    </a:cxn>
                    <a:cxn ang="0">
                      <a:pos x="82" y="184"/>
                    </a:cxn>
                    <a:cxn ang="0">
                      <a:pos x="82" y="198"/>
                    </a:cxn>
                    <a:cxn ang="0">
                      <a:pos x="69" y="226"/>
                    </a:cxn>
                    <a:cxn ang="0">
                      <a:pos x="8" y="261"/>
                    </a:cxn>
                    <a:cxn ang="0">
                      <a:pos x="77" y="231"/>
                    </a:cxn>
                    <a:cxn ang="0">
                      <a:pos x="66" y="271"/>
                    </a:cxn>
                    <a:cxn ang="0">
                      <a:pos x="50" y="294"/>
                    </a:cxn>
                    <a:cxn ang="0">
                      <a:pos x="57" y="294"/>
                    </a:cxn>
                    <a:cxn ang="0">
                      <a:pos x="57" y="309"/>
                    </a:cxn>
                    <a:cxn ang="0">
                      <a:pos x="12" y="343"/>
                    </a:cxn>
                    <a:cxn ang="0">
                      <a:pos x="50" y="338"/>
                    </a:cxn>
                    <a:cxn ang="0">
                      <a:pos x="50" y="343"/>
                    </a:cxn>
                    <a:cxn ang="0">
                      <a:pos x="53" y="357"/>
                    </a:cxn>
                    <a:cxn ang="0">
                      <a:pos x="44" y="386"/>
                    </a:cxn>
                    <a:cxn ang="0">
                      <a:pos x="53" y="401"/>
                    </a:cxn>
                    <a:cxn ang="0">
                      <a:pos x="57" y="463"/>
                    </a:cxn>
                    <a:cxn ang="0">
                      <a:pos x="66" y="386"/>
                    </a:cxn>
                    <a:cxn ang="0">
                      <a:pos x="136" y="550"/>
                    </a:cxn>
                    <a:cxn ang="0">
                      <a:pos x="95" y="357"/>
                    </a:cxn>
                    <a:cxn ang="0">
                      <a:pos x="95" y="353"/>
                    </a:cxn>
                    <a:cxn ang="0">
                      <a:pos x="99" y="338"/>
                    </a:cxn>
                    <a:cxn ang="0">
                      <a:pos x="158" y="434"/>
                    </a:cxn>
                    <a:cxn ang="0">
                      <a:pos x="120" y="381"/>
                    </a:cxn>
                    <a:cxn ang="0">
                      <a:pos x="107" y="294"/>
                    </a:cxn>
                    <a:cxn ang="0">
                      <a:pos x="111" y="271"/>
                    </a:cxn>
                    <a:cxn ang="0">
                      <a:pos x="132" y="328"/>
                    </a:cxn>
                    <a:cxn ang="0">
                      <a:pos x="120" y="241"/>
                    </a:cxn>
                    <a:cxn ang="0">
                      <a:pos x="140" y="226"/>
                    </a:cxn>
                    <a:cxn ang="0">
                      <a:pos x="158" y="284"/>
                    </a:cxn>
                    <a:cxn ang="0">
                      <a:pos x="136" y="184"/>
                    </a:cxn>
                    <a:cxn ang="0">
                      <a:pos x="140" y="173"/>
                    </a:cxn>
                    <a:cxn ang="0">
                      <a:pos x="145" y="126"/>
                    </a:cxn>
                    <a:cxn ang="0">
                      <a:pos x="166" y="130"/>
                    </a:cxn>
                    <a:cxn ang="0">
                      <a:pos x="240" y="256"/>
                    </a:cxn>
                    <a:cxn ang="0">
                      <a:pos x="186" y="184"/>
                    </a:cxn>
                    <a:cxn ang="0">
                      <a:pos x="158" y="82"/>
                    </a:cxn>
                    <a:cxn ang="0">
                      <a:pos x="166" y="64"/>
                    </a:cxn>
                    <a:cxn ang="0">
                      <a:pos x="202" y="121"/>
                    </a:cxn>
                    <a:cxn ang="0">
                      <a:pos x="194" y="115"/>
                    </a:cxn>
                    <a:cxn ang="0">
                      <a:pos x="178" y="38"/>
                    </a:cxn>
                    <a:cxn ang="0">
                      <a:pos x="224" y="115"/>
                    </a:cxn>
                    <a:cxn ang="0">
                      <a:pos x="194" y="78"/>
                    </a:cxn>
                    <a:cxn ang="0">
                      <a:pos x="170" y="4"/>
                    </a:cxn>
                  </a:cxnLst>
                  <a:rect l="0" t="0" r="r" b="b"/>
                  <a:pathLst>
                    <a:path w="292" h="551">
                      <a:moveTo>
                        <a:pt x="163" y="7"/>
                      </a:moveTo>
                      <a:lnTo>
                        <a:pt x="145" y="0"/>
                      </a:lnTo>
                      <a:lnTo>
                        <a:pt x="132" y="14"/>
                      </a:lnTo>
                      <a:lnTo>
                        <a:pt x="120" y="19"/>
                      </a:lnTo>
                      <a:lnTo>
                        <a:pt x="91" y="24"/>
                      </a:lnTo>
                      <a:lnTo>
                        <a:pt x="20" y="24"/>
                      </a:lnTo>
                      <a:lnTo>
                        <a:pt x="91" y="28"/>
                      </a:lnTo>
                      <a:lnTo>
                        <a:pt x="111" y="19"/>
                      </a:lnTo>
                      <a:lnTo>
                        <a:pt x="124" y="24"/>
                      </a:lnTo>
                      <a:lnTo>
                        <a:pt x="107" y="33"/>
                      </a:lnTo>
                      <a:lnTo>
                        <a:pt x="120" y="33"/>
                      </a:lnTo>
                      <a:lnTo>
                        <a:pt x="107" y="48"/>
                      </a:lnTo>
                      <a:lnTo>
                        <a:pt x="16" y="130"/>
                      </a:lnTo>
                      <a:lnTo>
                        <a:pt x="111" y="48"/>
                      </a:lnTo>
                      <a:lnTo>
                        <a:pt x="107" y="58"/>
                      </a:lnTo>
                      <a:lnTo>
                        <a:pt x="95" y="73"/>
                      </a:lnTo>
                      <a:lnTo>
                        <a:pt x="82" y="78"/>
                      </a:lnTo>
                      <a:lnTo>
                        <a:pt x="57" y="82"/>
                      </a:lnTo>
                      <a:lnTo>
                        <a:pt x="16" y="73"/>
                      </a:lnTo>
                      <a:lnTo>
                        <a:pt x="82" y="82"/>
                      </a:lnTo>
                      <a:lnTo>
                        <a:pt x="95" y="73"/>
                      </a:lnTo>
                      <a:lnTo>
                        <a:pt x="107" y="68"/>
                      </a:lnTo>
                      <a:lnTo>
                        <a:pt x="104" y="82"/>
                      </a:lnTo>
                      <a:lnTo>
                        <a:pt x="95" y="86"/>
                      </a:lnTo>
                      <a:lnTo>
                        <a:pt x="12" y="135"/>
                      </a:lnTo>
                      <a:lnTo>
                        <a:pt x="95" y="91"/>
                      </a:lnTo>
                      <a:lnTo>
                        <a:pt x="104" y="91"/>
                      </a:lnTo>
                      <a:lnTo>
                        <a:pt x="95" y="106"/>
                      </a:lnTo>
                      <a:lnTo>
                        <a:pt x="82" y="121"/>
                      </a:lnTo>
                      <a:lnTo>
                        <a:pt x="12" y="149"/>
                      </a:lnTo>
                      <a:lnTo>
                        <a:pt x="91" y="115"/>
                      </a:lnTo>
                      <a:lnTo>
                        <a:pt x="95" y="115"/>
                      </a:lnTo>
                      <a:lnTo>
                        <a:pt x="99" y="121"/>
                      </a:lnTo>
                      <a:lnTo>
                        <a:pt x="82" y="139"/>
                      </a:lnTo>
                      <a:lnTo>
                        <a:pt x="99" y="135"/>
                      </a:lnTo>
                      <a:lnTo>
                        <a:pt x="77" y="159"/>
                      </a:lnTo>
                      <a:lnTo>
                        <a:pt x="61" y="173"/>
                      </a:lnTo>
                      <a:lnTo>
                        <a:pt x="28" y="184"/>
                      </a:lnTo>
                      <a:lnTo>
                        <a:pt x="12" y="184"/>
                      </a:lnTo>
                      <a:lnTo>
                        <a:pt x="41" y="179"/>
                      </a:lnTo>
                      <a:lnTo>
                        <a:pt x="74" y="168"/>
                      </a:lnTo>
                      <a:lnTo>
                        <a:pt x="82" y="164"/>
                      </a:lnTo>
                      <a:lnTo>
                        <a:pt x="74" y="179"/>
                      </a:lnTo>
                      <a:lnTo>
                        <a:pt x="57" y="198"/>
                      </a:lnTo>
                      <a:lnTo>
                        <a:pt x="28" y="208"/>
                      </a:lnTo>
                      <a:lnTo>
                        <a:pt x="0" y="216"/>
                      </a:lnTo>
                      <a:lnTo>
                        <a:pt x="36" y="203"/>
                      </a:lnTo>
                      <a:lnTo>
                        <a:pt x="61" y="188"/>
                      </a:lnTo>
                      <a:lnTo>
                        <a:pt x="82" y="173"/>
                      </a:lnTo>
                      <a:lnTo>
                        <a:pt x="87" y="168"/>
                      </a:lnTo>
                      <a:lnTo>
                        <a:pt x="82" y="184"/>
                      </a:lnTo>
                      <a:lnTo>
                        <a:pt x="91" y="179"/>
                      </a:lnTo>
                      <a:lnTo>
                        <a:pt x="99" y="184"/>
                      </a:lnTo>
                      <a:lnTo>
                        <a:pt x="82" y="198"/>
                      </a:lnTo>
                      <a:lnTo>
                        <a:pt x="82" y="208"/>
                      </a:lnTo>
                      <a:lnTo>
                        <a:pt x="61" y="226"/>
                      </a:lnTo>
                      <a:lnTo>
                        <a:pt x="69" y="226"/>
                      </a:lnTo>
                      <a:lnTo>
                        <a:pt x="61" y="237"/>
                      </a:lnTo>
                      <a:lnTo>
                        <a:pt x="33" y="256"/>
                      </a:lnTo>
                      <a:lnTo>
                        <a:pt x="8" y="261"/>
                      </a:lnTo>
                      <a:lnTo>
                        <a:pt x="44" y="250"/>
                      </a:lnTo>
                      <a:lnTo>
                        <a:pt x="66" y="237"/>
                      </a:lnTo>
                      <a:lnTo>
                        <a:pt x="77" y="231"/>
                      </a:lnTo>
                      <a:lnTo>
                        <a:pt x="77" y="246"/>
                      </a:lnTo>
                      <a:lnTo>
                        <a:pt x="77" y="250"/>
                      </a:lnTo>
                      <a:lnTo>
                        <a:pt x="66" y="271"/>
                      </a:lnTo>
                      <a:lnTo>
                        <a:pt x="53" y="284"/>
                      </a:lnTo>
                      <a:lnTo>
                        <a:pt x="61" y="284"/>
                      </a:lnTo>
                      <a:lnTo>
                        <a:pt x="50" y="294"/>
                      </a:lnTo>
                      <a:lnTo>
                        <a:pt x="8" y="319"/>
                      </a:lnTo>
                      <a:lnTo>
                        <a:pt x="36" y="303"/>
                      </a:lnTo>
                      <a:lnTo>
                        <a:pt x="57" y="294"/>
                      </a:lnTo>
                      <a:lnTo>
                        <a:pt x="57" y="309"/>
                      </a:lnTo>
                      <a:lnTo>
                        <a:pt x="44" y="313"/>
                      </a:lnTo>
                      <a:lnTo>
                        <a:pt x="57" y="309"/>
                      </a:lnTo>
                      <a:lnTo>
                        <a:pt x="57" y="319"/>
                      </a:lnTo>
                      <a:lnTo>
                        <a:pt x="50" y="328"/>
                      </a:lnTo>
                      <a:lnTo>
                        <a:pt x="12" y="343"/>
                      </a:lnTo>
                      <a:lnTo>
                        <a:pt x="44" y="328"/>
                      </a:lnTo>
                      <a:lnTo>
                        <a:pt x="44" y="333"/>
                      </a:lnTo>
                      <a:lnTo>
                        <a:pt x="50" y="338"/>
                      </a:lnTo>
                      <a:lnTo>
                        <a:pt x="12" y="371"/>
                      </a:lnTo>
                      <a:lnTo>
                        <a:pt x="41" y="346"/>
                      </a:lnTo>
                      <a:lnTo>
                        <a:pt x="50" y="343"/>
                      </a:lnTo>
                      <a:lnTo>
                        <a:pt x="53" y="353"/>
                      </a:lnTo>
                      <a:lnTo>
                        <a:pt x="44" y="361"/>
                      </a:lnTo>
                      <a:lnTo>
                        <a:pt x="53" y="357"/>
                      </a:lnTo>
                      <a:lnTo>
                        <a:pt x="44" y="386"/>
                      </a:lnTo>
                      <a:lnTo>
                        <a:pt x="8" y="419"/>
                      </a:lnTo>
                      <a:lnTo>
                        <a:pt x="44" y="386"/>
                      </a:lnTo>
                      <a:lnTo>
                        <a:pt x="41" y="401"/>
                      </a:lnTo>
                      <a:lnTo>
                        <a:pt x="53" y="386"/>
                      </a:lnTo>
                      <a:lnTo>
                        <a:pt x="53" y="401"/>
                      </a:lnTo>
                      <a:lnTo>
                        <a:pt x="57" y="468"/>
                      </a:lnTo>
                      <a:lnTo>
                        <a:pt x="95" y="550"/>
                      </a:lnTo>
                      <a:lnTo>
                        <a:pt x="57" y="463"/>
                      </a:lnTo>
                      <a:lnTo>
                        <a:pt x="57" y="429"/>
                      </a:lnTo>
                      <a:lnTo>
                        <a:pt x="61" y="405"/>
                      </a:lnTo>
                      <a:lnTo>
                        <a:pt x="66" y="386"/>
                      </a:lnTo>
                      <a:lnTo>
                        <a:pt x="74" y="353"/>
                      </a:lnTo>
                      <a:lnTo>
                        <a:pt x="82" y="366"/>
                      </a:lnTo>
                      <a:lnTo>
                        <a:pt x="136" y="550"/>
                      </a:lnTo>
                      <a:lnTo>
                        <a:pt x="87" y="366"/>
                      </a:lnTo>
                      <a:lnTo>
                        <a:pt x="87" y="346"/>
                      </a:lnTo>
                      <a:lnTo>
                        <a:pt x="95" y="357"/>
                      </a:lnTo>
                      <a:lnTo>
                        <a:pt x="104" y="536"/>
                      </a:lnTo>
                      <a:lnTo>
                        <a:pt x="99" y="381"/>
                      </a:lnTo>
                      <a:lnTo>
                        <a:pt x="95" y="353"/>
                      </a:lnTo>
                      <a:lnTo>
                        <a:pt x="91" y="343"/>
                      </a:lnTo>
                      <a:lnTo>
                        <a:pt x="95" y="319"/>
                      </a:lnTo>
                      <a:lnTo>
                        <a:pt x="99" y="338"/>
                      </a:lnTo>
                      <a:lnTo>
                        <a:pt x="111" y="376"/>
                      </a:lnTo>
                      <a:lnTo>
                        <a:pt x="124" y="401"/>
                      </a:lnTo>
                      <a:lnTo>
                        <a:pt x="158" y="434"/>
                      </a:lnTo>
                      <a:lnTo>
                        <a:pt x="229" y="497"/>
                      </a:lnTo>
                      <a:lnTo>
                        <a:pt x="136" y="405"/>
                      </a:lnTo>
                      <a:lnTo>
                        <a:pt x="120" y="381"/>
                      </a:lnTo>
                      <a:lnTo>
                        <a:pt x="111" y="366"/>
                      </a:lnTo>
                      <a:lnTo>
                        <a:pt x="104" y="346"/>
                      </a:lnTo>
                      <a:lnTo>
                        <a:pt x="107" y="294"/>
                      </a:lnTo>
                      <a:lnTo>
                        <a:pt x="111" y="309"/>
                      </a:lnTo>
                      <a:lnTo>
                        <a:pt x="111" y="279"/>
                      </a:lnTo>
                      <a:lnTo>
                        <a:pt x="111" y="271"/>
                      </a:lnTo>
                      <a:lnTo>
                        <a:pt x="120" y="294"/>
                      </a:lnTo>
                      <a:lnTo>
                        <a:pt x="199" y="473"/>
                      </a:lnTo>
                      <a:lnTo>
                        <a:pt x="132" y="328"/>
                      </a:lnTo>
                      <a:lnTo>
                        <a:pt x="124" y="313"/>
                      </a:lnTo>
                      <a:lnTo>
                        <a:pt x="120" y="294"/>
                      </a:lnTo>
                      <a:lnTo>
                        <a:pt x="120" y="241"/>
                      </a:lnTo>
                      <a:lnTo>
                        <a:pt x="124" y="246"/>
                      </a:lnTo>
                      <a:lnTo>
                        <a:pt x="128" y="216"/>
                      </a:lnTo>
                      <a:lnTo>
                        <a:pt x="140" y="226"/>
                      </a:lnTo>
                      <a:lnTo>
                        <a:pt x="202" y="424"/>
                      </a:lnTo>
                      <a:lnTo>
                        <a:pt x="170" y="328"/>
                      </a:lnTo>
                      <a:lnTo>
                        <a:pt x="158" y="284"/>
                      </a:lnTo>
                      <a:lnTo>
                        <a:pt x="140" y="246"/>
                      </a:lnTo>
                      <a:lnTo>
                        <a:pt x="140" y="222"/>
                      </a:lnTo>
                      <a:lnTo>
                        <a:pt x="136" y="184"/>
                      </a:lnTo>
                      <a:lnTo>
                        <a:pt x="145" y="188"/>
                      </a:lnTo>
                      <a:lnTo>
                        <a:pt x="178" y="386"/>
                      </a:lnTo>
                      <a:lnTo>
                        <a:pt x="140" y="173"/>
                      </a:lnTo>
                      <a:lnTo>
                        <a:pt x="140" y="154"/>
                      </a:lnTo>
                      <a:lnTo>
                        <a:pt x="145" y="168"/>
                      </a:lnTo>
                      <a:lnTo>
                        <a:pt x="145" y="126"/>
                      </a:lnTo>
                      <a:lnTo>
                        <a:pt x="153" y="139"/>
                      </a:lnTo>
                      <a:lnTo>
                        <a:pt x="153" y="115"/>
                      </a:lnTo>
                      <a:lnTo>
                        <a:pt x="166" y="130"/>
                      </a:lnTo>
                      <a:lnTo>
                        <a:pt x="183" y="179"/>
                      </a:lnTo>
                      <a:lnTo>
                        <a:pt x="202" y="208"/>
                      </a:lnTo>
                      <a:lnTo>
                        <a:pt x="240" y="256"/>
                      </a:lnTo>
                      <a:lnTo>
                        <a:pt x="261" y="299"/>
                      </a:lnTo>
                      <a:lnTo>
                        <a:pt x="202" y="208"/>
                      </a:lnTo>
                      <a:lnTo>
                        <a:pt x="186" y="184"/>
                      </a:lnTo>
                      <a:lnTo>
                        <a:pt x="170" y="149"/>
                      </a:lnTo>
                      <a:lnTo>
                        <a:pt x="166" y="126"/>
                      </a:lnTo>
                      <a:lnTo>
                        <a:pt x="158" y="82"/>
                      </a:lnTo>
                      <a:lnTo>
                        <a:pt x="161" y="86"/>
                      </a:lnTo>
                      <a:lnTo>
                        <a:pt x="170" y="82"/>
                      </a:lnTo>
                      <a:lnTo>
                        <a:pt x="166" y="64"/>
                      </a:lnTo>
                      <a:lnTo>
                        <a:pt x="174" y="82"/>
                      </a:lnTo>
                      <a:lnTo>
                        <a:pt x="183" y="101"/>
                      </a:lnTo>
                      <a:lnTo>
                        <a:pt x="202" y="121"/>
                      </a:lnTo>
                      <a:lnTo>
                        <a:pt x="233" y="139"/>
                      </a:lnTo>
                      <a:lnTo>
                        <a:pt x="291" y="188"/>
                      </a:lnTo>
                      <a:lnTo>
                        <a:pt x="194" y="115"/>
                      </a:lnTo>
                      <a:lnTo>
                        <a:pt x="183" y="96"/>
                      </a:lnTo>
                      <a:lnTo>
                        <a:pt x="178" y="86"/>
                      </a:lnTo>
                      <a:lnTo>
                        <a:pt x="178" y="38"/>
                      </a:lnTo>
                      <a:lnTo>
                        <a:pt x="186" y="53"/>
                      </a:lnTo>
                      <a:lnTo>
                        <a:pt x="199" y="78"/>
                      </a:lnTo>
                      <a:lnTo>
                        <a:pt x="224" y="115"/>
                      </a:lnTo>
                      <a:lnTo>
                        <a:pt x="257" y="154"/>
                      </a:lnTo>
                      <a:lnTo>
                        <a:pt x="265" y="173"/>
                      </a:lnTo>
                      <a:lnTo>
                        <a:pt x="194" y="78"/>
                      </a:lnTo>
                      <a:lnTo>
                        <a:pt x="186" y="43"/>
                      </a:lnTo>
                      <a:lnTo>
                        <a:pt x="190" y="19"/>
                      </a:lnTo>
                      <a:lnTo>
                        <a:pt x="170" y="4"/>
                      </a:lnTo>
                      <a:lnTo>
                        <a:pt x="163" y="7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6" name="Freeform 39"/>
              <p:cNvSpPr>
                <a:spLocks/>
              </p:cNvSpPr>
              <p:nvPr/>
            </p:nvSpPr>
            <p:spPr bwMode="ltGray">
              <a:xfrm>
                <a:off x="0" y="2432"/>
                <a:ext cx="169" cy="957"/>
              </a:xfrm>
              <a:custGeom>
                <a:avLst/>
                <a:gdLst/>
                <a:ahLst/>
                <a:cxnLst>
                  <a:cxn ang="0">
                    <a:pos x="75" y="25"/>
                  </a:cxn>
                  <a:cxn ang="0">
                    <a:pos x="12" y="41"/>
                  </a:cxn>
                  <a:cxn ang="0">
                    <a:pos x="71" y="41"/>
                  </a:cxn>
                  <a:cxn ang="0">
                    <a:pos x="60" y="85"/>
                  </a:cxn>
                  <a:cxn ang="0">
                    <a:pos x="60" y="101"/>
                  </a:cxn>
                  <a:cxn ang="0">
                    <a:pos x="32" y="142"/>
                  </a:cxn>
                  <a:cxn ang="0">
                    <a:pos x="55" y="127"/>
                  </a:cxn>
                  <a:cxn ang="0">
                    <a:pos x="55" y="153"/>
                  </a:cxn>
                  <a:cxn ang="0">
                    <a:pos x="59" y="160"/>
                  </a:cxn>
                  <a:cxn ang="0">
                    <a:pos x="5" y="261"/>
                  </a:cxn>
                  <a:cxn ang="0">
                    <a:pos x="57" y="209"/>
                  </a:cxn>
                  <a:cxn ang="0">
                    <a:pos x="44" y="276"/>
                  </a:cxn>
                  <a:cxn ang="0">
                    <a:pos x="5" y="318"/>
                  </a:cxn>
                  <a:cxn ang="0">
                    <a:pos x="47" y="285"/>
                  </a:cxn>
                  <a:cxn ang="0">
                    <a:pos x="16" y="363"/>
                  </a:cxn>
                  <a:cxn ang="0">
                    <a:pos x="34" y="326"/>
                  </a:cxn>
                  <a:cxn ang="0">
                    <a:pos x="47" y="318"/>
                  </a:cxn>
                  <a:cxn ang="0">
                    <a:pos x="47" y="344"/>
                  </a:cxn>
                  <a:cxn ang="0">
                    <a:pos x="41" y="394"/>
                  </a:cxn>
                  <a:cxn ang="0">
                    <a:pos x="4" y="453"/>
                  </a:cxn>
                  <a:cxn ang="0">
                    <a:pos x="44" y="403"/>
                  </a:cxn>
                  <a:cxn ang="0">
                    <a:pos x="39" y="471"/>
                  </a:cxn>
                  <a:cxn ang="0">
                    <a:pos x="28" y="512"/>
                  </a:cxn>
                  <a:cxn ang="0">
                    <a:pos x="32" y="512"/>
                  </a:cxn>
                  <a:cxn ang="0">
                    <a:pos x="32" y="538"/>
                  </a:cxn>
                  <a:cxn ang="0">
                    <a:pos x="5" y="595"/>
                  </a:cxn>
                  <a:cxn ang="0">
                    <a:pos x="28" y="587"/>
                  </a:cxn>
                  <a:cxn ang="0">
                    <a:pos x="28" y="595"/>
                  </a:cxn>
                  <a:cxn ang="0">
                    <a:pos x="31" y="621"/>
                  </a:cxn>
                  <a:cxn ang="0">
                    <a:pos x="26" y="670"/>
                  </a:cxn>
                  <a:cxn ang="0">
                    <a:pos x="31" y="696"/>
                  </a:cxn>
                  <a:cxn ang="0">
                    <a:pos x="32" y="805"/>
                  </a:cxn>
                  <a:cxn ang="0">
                    <a:pos x="39" y="670"/>
                  </a:cxn>
                  <a:cxn ang="0">
                    <a:pos x="79" y="956"/>
                  </a:cxn>
                  <a:cxn ang="0">
                    <a:pos x="55" y="621"/>
                  </a:cxn>
                  <a:cxn ang="0">
                    <a:pos x="55" y="613"/>
                  </a:cxn>
                  <a:cxn ang="0">
                    <a:pos x="57" y="587"/>
                  </a:cxn>
                  <a:cxn ang="0">
                    <a:pos x="92" y="755"/>
                  </a:cxn>
                  <a:cxn ang="0">
                    <a:pos x="70" y="663"/>
                  </a:cxn>
                  <a:cxn ang="0">
                    <a:pos x="60" y="512"/>
                  </a:cxn>
                  <a:cxn ang="0">
                    <a:pos x="63" y="471"/>
                  </a:cxn>
                  <a:cxn ang="0">
                    <a:pos x="75" y="569"/>
                  </a:cxn>
                  <a:cxn ang="0">
                    <a:pos x="70" y="419"/>
                  </a:cxn>
                  <a:cxn ang="0">
                    <a:pos x="81" y="394"/>
                  </a:cxn>
                  <a:cxn ang="0">
                    <a:pos x="92" y="495"/>
                  </a:cxn>
                  <a:cxn ang="0">
                    <a:pos x="79" y="318"/>
                  </a:cxn>
                  <a:cxn ang="0">
                    <a:pos x="81" y="300"/>
                  </a:cxn>
                  <a:cxn ang="0">
                    <a:pos x="84" y="217"/>
                  </a:cxn>
                  <a:cxn ang="0">
                    <a:pos x="96" y="228"/>
                  </a:cxn>
                  <a:cxn ang="0">
                    <a:pos x="139" y="445"/>
                  </a:cxn>
                  <a:cxn ang="0">
                    <a:pos x="108" y="318"/>
                  </a:cxn>
                  <a:cxn ang="0">
                    <a:pos x="92" y="142"/>
                  </a:cxn>
                  <a:cxn ang="0">
                    <a:pos x="96" y="111"/>
                  </a:cxn>
                  <a:cxn ang="0">
                    <a:pos x="116" y="209"/>
                  </a:cxn>
                  <a:cxn ang="0">
                    <a:pos x="112" y="200"/>
                  </a:cxn>
                  <a:cxn ang="0">
                    <a:pos x="102" y="67"/>
                  </a:cxn>
                  <a:cxn ang="0">
                    <a:pos x="128" y="200"/>
                  </a:cxn>
                  <a:cxn ang="0">
                    <a:pos x="112" y="134"/>
                  </a:cxn>
                  <a:cxn ang="0">
                    <a:pos x="97" y="7"/>
                  </a:cxn>
                </a:cxnLst>
                <a:rect l="0" t="0" r="r" b="b"/>
                <a:pathLst>
                  <a:path w="169" h="957">
                    <a:moveTo>
                      <a:pt x="94" y="12"/>
                    </a:moveTo>
                    <a:lnTo>
                      <a:pt x="84" y="0"/>
                    </a:lnTo>
                    <a:lnTo>
                      <a:pt x="75" y="25"/>
                    </a:lnTo>
                    <a:lnTo>
                      <a:pt x="70" y="33"/>
                    </a:lnTo>
                    <a:lnTo>
                      <a:pt x="52" y="41"/>
                    </a:lnTo>
                    <a:lnTo>
                      <a:pt x="12" y="41"/>
                    </a:lnTo>
                    <a:lnTo>
                      <a:pt x="52" y="49"/>
                    </a:lnTo>
                    <a:lnTo>
                      <a:pt x="63" y="33"/>
                    </a:lnTo>
                    <a:lnTo>
                      <a:pt x="71" y="41"/>
                    </a:lnTo>
                    <a:lnTo>
                      <a:pt x="60" y="59"/>
                    </a:lnTo>
                    <a:lnTo>
                      <a:pt x="70" y="59"/>
                    </a:lnTo>
                    <a:lnTo>
                      <a:pt x="60" y="85"/>
                    </a:lnTo>
                    <a:lnTo>
                      <a:pt x="8" y="228"/>
                    </a:lnTo>
                    <a:lnTo>
                      <a:pt x="63" y="85"/>
                    </a:lnTo>
                    <a:lnTo>
                      <a:pt x="60" y="101"/>
                    </a:lnTo>
                    <a:lnTo>
                      <a:pt x="55" y="127"/>
                    </a:lnTo>
                    <a:lnTo>
                      <a:pt x="47" y="134"/>
                    </a:lnTo>
                    <a:lnTo>
                      <a:pt x="32" y="142"/>
                    </a:lnTo>
                    <a:lnTo>
                      <a:pt x="8" y="127"/>
                    </a:lnTo>
                    <a:lnTo>
                      <a:pt x="47" y="142"/>
                    </a:lnTo>
                    <a:lnTo>
                      <a:pt x="55" y="127"/>
                    </a:lnTo>
                    <a:lnTo>
                      <a:pt x="60" y="116"/>
                    </a:lnTo>
                    <a:lnTo>
                      <a:pt x="59" y="142"/>
                    </a:lnTo>
                    <a:lnTo>
                      <a:pt x="55" y="153"/>
                    </a:lnTo>
                    <a:lnTo>
                      <a:pt x="5" y="235"/>
                    </a:lnTo>
                    <a:lnTo>
                      <a:pt x="55" y="160"/>
                    </a:lnTo>
                    <a:lnTo>
                      <a:pt x="59" y="160"/>
                    </a:lnTo>
                    <a:lnTo>
                      <a:pt x="55" y="184"/>
                    </a:lnTo>
                    <a:lnTo>
                      <a:pt x="47" y="209"/>
                    </a:lnTo>
                    <a:lnTo>
                      <a:pt x="5" y="261"/>
                    </a:lnTo>
                    <a:lnTo>
                      <a:pt x="52" y="200"/>
                    </a:lnTo>
                    <a:lnTo>
                      <a:pt x="55" y="200"/>
                    </a:lnTo>
                    <a:lnTo>
                      <a:pt x="57" y="209"/>
                    </a:lnTo>
                    <a:lnTo>
                      <a:pt x="47" y="243"/>
                    </a:lnTo>
                    <a:lnTo>
                      <a:pt x="57" y="235"/>
                    </a:lnTo>
                    <a:lnTo>
                      <a:pt x="44" y="276"/>
                    </a:lnTo>
                    <a:lnTo>
                      <a:pt x="34" y="300"/>
                    </a:lnTo>
                    <a:lnTo>
                      <a:pt x="16" y="318"/>
                    </a:lnTo>
                    <a:lnTo>
                      <a:pt x="5" y="318"/>
                    </a:lnTo>
                    <a:lnTo>
                      <a:pt x="24" y="311"/>
                    </a:lnTo>
                    <a:lnTo>
                      <a:pt x="42" y="292"/>
                    </a:lnTo>
                    <a:lnTo>
                      <a:pt x="47" y="285"/>
                    </a:lnTo>
                    <a:lnTo>
                      <a:pt x="42" y="311"/>
                    </a:lnTo>
                    <a:lnTo>
                      <a:pt x="32" y="344"/>
                    </a:lnTo>
                    <a:lnTo>
                      <a:pt x="16" y="363"/>
                    </a:lnTo>
                    <a:lnTo>
                      <a:pt x="0" y="375"/>
                    </a:lnTo>
                    <a:lnTo>
                      <a:pt x="20" y="352"/>
                    </a:lnTo>
                    <a:lnTo>
                      <a:pt x="34" y="326"/>
                    </a:lnTo>
                    <a:lnTo>
                      <a:pt x="47" y="300"/>
                    </a:lnTo>
                    <a:lnTo>
                      <a:pt x="49" y="292"/>
                    </a:lnTo>
                    <a:lnTo>
                      <a:pt x="47" y="318"/>
                    </a:lnTo>
                    <a:lnTo>
                      <a:pt x="52" y="311"/>
                    </a:lnTo>
                    <a:lnTo>
                      <a:pt x="57" y="318"/>
                    </a:lnTo>
                    <a:lnTo>
                      <a:pt x="47" y="344"/>
                    </a:lnTo>
                    <a:lnTo>
                      <a:pt x="47" y="363"/>
                    </a:lnTo>
                    <a:lnTo>
                      <a:pt x="34" y="394"/>
                    </a:lnTo>
                    <a:lnTo>
                      <a:pt x="41" y="394"/>
                    </a:lnTo>
                    <a:lnTo>
                      <a:pt x="34" y="412"/>
                    </a:lnTo>
                    <a:lnTo>
                      <a:pt x="18" y="445"/>
                    </a:lnTo>
                    <a:lnTo>
                      <a:pt x="4" y="453"/>
                    </a:lnTo>
                    <a:lnTo>
                      <a:pt x="26" y="434"/>
                    </a:lnTo>
                    <a:lnTo>
                      <a:pt x="39" y="412"/>
                    </a:lnTo>
                    <a:lnTo>
                      <a:pt x="44" y="403"/>
                    </a:lnTo>
                    <a:lnTo>
                      <a:pt x="44" y="427"/>
                    </a:lnTo>
                    <a:lnTo>
                      <a:pt x="44" y="434"/>
                    </a:lnTo>
                    <a:lnTo>
                      <a:pt x="39" y="471"/>
                    </a:lnTo>
                    <a:lnTo>
                      <a:pt x="31" y="495"/>
                    </a:lnTo>
                    <a:lnTo>
                      <a:pt x="34" y="495"/>
                    </a:lnTo>
                    <a:lnTo>
                      <a:pt x="28" y="512"/>
                    </a:lnTo>
                    <a:lnTo>
                      <a:pt x="4" y="554"/>
                    </a:lnTo>
                    <a:lnTo>
                      <a:pt x="20" y="528"/>
                    </a:lnTo>
                    <a:lnTo>
                      <a:pt x="32" y="512"/>
                    </a:lnTo>
                    <a:lnTo>
                      <a:pt x="32" y="538"/>
                    </a:lnTo>
                    <a:lnTo>
                      <a:pt x="26" y="543"/>
                    </a:lnTo>
                    <a:lnTo>
                      <a:pt x="32" y="538"/>
                    </a:lnTo>
                    <a:lnTo>
                      <a:pt x="32" y="554"/>
                    </a:lnTo>
                    <a:lnTo>
                      <a:pt x="28" y="569"/>
                    </a:lnTo>
                    <a:lnTo>
                      <a:pt x="5" y="595"/>
                    </a:lnTo>
                    <a:lnTo>
                      <a:pt x="26" y="569"/>
                    </a:lnTo>
                    <a:lnTo>
                      <a:pt x="26" y="580"/>
                    </a:lnTo>
                    <a:lnTo>
                      <a:pt x="28" y="587"/>
                    </a:lnTo>
                    <a:lnTo>
                      <a:pt x="5" y="644"/>
                    </a:lnTo>
                    <a:lnTo>
                      <a:pt x="24" y="603"/>
                    </a:lnTo>
                    <a:lnTo>
                      <a:pt x="28" y="595"/>
                    </a:lnTo>
                    <a:lnTo>
                      <a:pt x="31" y="613"/>
                    </a:lnTo>
                    <a:lnTo>
                      <a:pt x="26" y="629"/>
                    </a:lnTo>
                    <a:lnTo>
                      <a:pt x="31" y="621"/>
                    </a:lnTo>
                    <a:lnTo>
                      <a:pt x="26" y="670"/>
                    </a:lnTo>
                    <a:lnTo>
                      <a:pt x="4" y="727"/>
                    </a:lnTo>
                    <a:lnTo>
                      <a:pt x="26" y="670"/>
                    </a:lnTo>
                    <a:lnTo>
                      <a:pt x="24" y="696"/>
                    </a:lnTo>
                    <a:lnTo>
                      <a:pt x="31" y="670"/>
                    </a:lnTo>
                    <a:lnTo>
                      <a:pt x="31" y="696"/>
                    </a:lnTo>
                    <a:lnTo>
                      <a:pt x="32" y="813"/>
                    </a:lnTo>
                    <a:lnTo>
                      <a:pt x="55" y="956"/>
                    </a:lnTo>
                    <a:lnTo>
                      <a:pt x="32" y="805"/>
                    </a:lnTo>
                    <a:lnTo>
                      <a:pt x="32" y="746"/>
                    </a:lnTo>
                    <a:lnTo>
                      <a:pt x="34" y="705"/>
                    </a:lnTo>
                    <a:lnTo>
                      <a:pt x="39" y="670"/>
                    </a:lnTo>
                    <a:lnTo>
                      <a:pt x="42" y="613"/>
                    </a:lnTo>
                    <a:lnTo>
                      <a:pt x="47" y="637"/>
                    </a:lnTo>
                    <a:lnTo>
                      <a:pt x="79" y="956"/>
                    </a:lnTo>
                    <a:lnTo>
                      <a:pt x="49" y="637"/>
                    </a:lnTo>
                    <a:lnTo>
                      <a:pt x="49" y="603"/>
                    </a:lnTo>
                    <a:lnTo>
                      <a:pt x="55" y="621"/>
                    </a:lnTo>
                    <a:lnTo>
                      <a:pt x="59" y="932"/>
                    </a:lnTo>
                    <a:lnTo>
                      <a:pt x="57" y="663"/>
                    </a:lnTo>
                    <a:lnTo>
                      <a:pt x="55" y="613"/>
                    </a:lnTo>
                    <a:lnTo>
                      <a:pt x="52" y="595"/>
                    </a:lnTo>
                    <a:lnTo>
                      <a:pt x="55" y="554"/>
                    </a:lnTo>
                    <a:lnTo>
                      <a:pt x="57" y="587"/>
                    </a:lnTo>
                    <a:lnTo>
                      <a:pt x="63" y="655"/>
                    </a:lnTo>
                    <a:lnTo>
                      <a:pt x="71" y="696"/>
                    </a:lnTo>
                    <a:lnTo>
                      <a:pt x="92" y="755"/>
                    </a:lnTo>
                    <a:lnTo>
                      <a:pt x="131" y="865"/>
                    </a:lnTo>
                    <a:lnTo>
                      <a:pt x="79" y="705"/>
                    </a:lnTo>
                    <a:lnTo>
                      <a:pt x="70" y="663"/>
                    </a:lnTo>
                    <a:lnTo>
                      <a:pt x="63" y="637"/>
                    </a:lnTo>
                    <a:lnTo>
                      <a:pt x="59" y="603"/>
                    </a:lnTo>
                    <a:lnTo>
                      <a:pt x="60" y="512"/>
                    </a:lnTo>
                    <a:lnTo>
                      <a:pt x="63" y="538"/>
                    </a:lnTo>
                    <a:lnTo>
                      <a:pt x="63" y="486"/>
                    </a:lnTo>
                    <a:lnTo>
                      <a:pt x="63" y="471"/>
                    </a:lnTo>
                    <a:lnTo>
                      <a:pt x="70" y="512"/>
                    </a:lnTo>
                    <a:lnTo>
                      <a:pt x="115" y="821"/>
                    </a:lnTo>
                    <a:lnTo>
                      <a:pt x="75" y="569"/>
                    </a:lnTo>
                    <a:lnTo>
                      <a:pt x="71" y="543"/>
                    </a:lnTo>
                    <a:lnTo>
                      <a:pt x="70" y="512"/>
                    </a:lnTo>
                    <a:lnTo>
                      <a:pt x="70" y="419"/>
                    </a:lnTo>
                    <a:lnTo>
                      <a:pt x="71" y="427"/>
                    </a:lnTo>
                    <a:lnTo>
                      <a:pt x="73" y="375"/>
                    </a:lnTo>
                    <a:lnTo>
                      <a:pt x="81" y="394"/>
                    </a:lnTo>
                    <a:lnTo>
                      <a:pt x="116" y="738"/>
                    </a:lnTo>
                    <a:lnTo>
                      <a:pt x="97" y="569"/>
                    </a:lnTo>
                    <a:lnTo>
                      <a:pt x="92" y="495"/>
                    </a:lnTo>
                    <a:lnTo>
                      <a:pt x="81" y="427"/>
                    </a:lnTo>
                    <a:lnTo>
                      <a:pt x="81" y="386"/>
                    </a:lnTo>
                    <a:lnTo>
                      <a:pt x="79" y="318"/>
                    </a:lnTo>
                    <a:lnTo>
                      <a:pt x="84" y="326"/>
                    </a:lnTo>
                    <a:lnTo>
                      <a:pt x="102" y="670"/>
                    </a:lnTo>
                    <a:lnTo>
                      <a:pt x="81" y="300"/>
                    </a:lnTo>
                    <a:lnTo>
                      <a:pt x="81" y="269"/>
                    </a:lnTo>
                    <a:lnTo>
                      <a:pt x="84" y="292"/>
                    </a:lnTo>
                    <a:lnTo>
                      <a:pt x="84" y="217"/>
                    </a:lnTo>
                    <a:lnTo>
                      <a:pt x="88" y="243"/>
                    </a:lnTo>
                    <a:lnTo>
                      <a:pt x="88" y="200"/>
                    </a:lnTo>
                    <a:lnTo>
                      <a:pt x="96" y="228"/>
                    </a:lnTo>
                    <a:lnTo>
                      <a:pt x="107" y="311"/>
                    </a:lnTo>
                    <a:lnTo>
                      <a:pt x="116" y="363"/>
                    </a:lnTo>
                    <a:lnTo>
                      <a:pt x="139" y="445"/>
                    </a:lnTo>
                    <a:lnTo>
                      <a:pt x="151" y="521"/>
                    </a:lnTo>
                    <a:lnTo>
                      <a:pt x="116" y="363"/>
                    </a:lnTo>
                    <a:lnTo>
                      <a:pt x="108" y="318"/>
                    </a:lnTo>
                    <a:lnTo>
                      <a:pt x="97" y="261"/>
                    </a:lnTo>
                    <a:lnTo>
                      <a:pt x="96" y="217"/>
                    </a:lnTo>
                    <a:lnTo>
                      <a:pt x="92" y="142"/>
                    </a:lnTo>
                    <a:lnTo>
                      <a:pt x="94" y="153"/>
                    </a:lnTo>
                    <a:lnTo>
                      <a:pt x="97" y="142"/>
                    </a:lnTo>
                    <a:lnTo>
                      <a:pt x="96" y="111"/>
                    </a:lnTo>
                    <a:lnTo>
                      <a:pt x="100" y="142"/>
                    </a:lnTo>
                    <a:lnTo>
                      <a:pt x="107" y="176"/>
                    </a:lnTo>
                    <a:lnTo>
                      <a:pt x="116" y="209"/>
                    </a:lnTo>
                    <a:lnTo>
                      <a:pt x="135" y="243"/>
                    </a:lnTo>
                    <a:lnTo>
                      <a:pt x="168" y="326"/>
                    </a:lnTo>
                    <a:lnTo>
                      <a:pt x="112" y="200"/>
                    </a:lnTo>
                    <a:lnTo>
                      <a:pt x="107" y="167"/>
                    </a:lnTo>
                    <a:lnTo>
                      <a:pt x="102" y="153"/>
                    </a:lnTo>
                    <a:lnTo>
                      <a:pt x="102" y="67"/>
                    </a:lnTo>
                    <a:lnTo>
                      <a:pt x="108" y="93"/>
                    </a:lnTo>
                    <a:lnTo>
                      <a:pt x="115" y="134"/>
                    </a:lnTo>
                    <a:lnTo>
                      <a:pt x="128" y="200"/>
                    </a:lnTo>
                    <a:lnTo>
                      <a:pt x="149" y="269"/>
                    </a:lnTo>
                    <a:lnTo>
                      <a:pt x="154" y="300"/>
                    </a:lnTo>
                    <a:lnTo>
                      <a:pt x="112" y="134"/>
                    </a:lnTo>
                    <a:lnTo>
                      <a:pt x="108" y="75"/>
                    </a:lnTo>
                    <a:lnTo>
                      <a:pt x="110" y="33"/>
                    </a:lnTo>
                    <a:lnTo>
                      <a:pt x="97" y="7"/>
                    </a:lnTo>
                    <a:lnTo>
                      <a:pt x="94" y="1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57" name="Group 47"/>
              <p:cNvGrpSpPr>
                <a:grpSpLocks/>
              </p:cNvGrpSpPr>
              <p:nvPr/>
            </p:nvGrpSpPr>
            <p:grpSpPr bwMode="auto">
              <a:xfrm>
                <a:off x="114" y="1735"/>
                <a:ext cx="522" cy="2564"/>
                <a:chOff x="114" y="1735"/>
                <a:chExt cx="522" cy="2564"/>
              </a:xfrm>
            </p:grpSpPr>
            <p:sp>
              <p:nvSpPr>
                <p:cNvPr id="78" name="Freeform 40"/>
                <p:cNvSpPr>
                  <a:spLocks/>
                </p:cNvSpPr>
                <p:nvPr/>
              </p:nvSpPr>
              <p:spPr bwMode="ltGray">
                <a:xfrm>
                  <a:off x="195" y="3670"/>
                  <a:ext cx="43" cy="629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0" y="12"/>
                    </a:cxn>
                    <a:cxn ang="0">
                      <a:pos x="17" y="123"/>
                    </a:cxn>
                    <a:cxn ang="0">
                      <a:pos x="8" y="229"/>
                    </a:cxn>
                    <a:cxn ang="0">
                      <a:pos x="0" y="360"/>
                    </a:cxn>
                    <a:cxn ang="0">
                      <a:pos x="0" y="502"/>
                    </a:cxn>
                    <a:cxn ang="0">
                      <a:pos x="4" y="628"/>
                    </a:cxn>
                    <a:cxn ang="0">
                      <a:pos x="8" y="628"/>
                    </a:cxn>
                    <a:cxn ang="0">
                      <a:pos x="4" y="502"/>
                    </a:cxn>
                    <a:cxn ang="0">
                      <a:pos x="4" y="398"/>
                    </a:cxn>
                    <a:cxn ang="0">
                      <a:pos x="12" y="284"/>
                    </a:cxn>
                    <a:cxn ang="0">
                      <a:pos x="24" y="172"/>
                    </a:cxn>
                    <a:cxn ang="0">
                      <a:pos x="42" y="28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3" h="629">
                      <a:moveTo>
                        <a:pt x="33" y="0"/>
                      </a:moveTo>
                      <a:lnTo>
                        <a:pt x="30" y="12"/>
                      </a:lnTo>
                      <a:lnTo>
                        <a:pt x="17" y="123"/>
                      </a:lnTo>
                      <a:lnTo>
                        <a:pt x="8" y="229"/>
                      </a:lnTo>
                      <a:lnTo>
                        <a:pt x="0" y="360"/>
                      </a:lnTo>
                      <a:lnTo>
                        <a:pt x="0" y="502"/>
                      </a:lnTo>
                      <a:lnTo>
                        <a:pt x="4" y="628"/>
                      </a:lnTo>
                      <a:lnTo>
                        <a:pt x="8" y="628"/>
                      </a:lnTo>
                      <a:lnTo>
                        <a:pt x="4" y="502"/>
                      </a:lnTo>
                      <a:lnTo>
                        <a:pt x="4" y="398"/>
                      </a:lnTo>
                      <a:lnTo>
                        <a:pt x="12" y="284"/>
                      </a:lnTo>
                      <a:lnTo>
                        <a:pt x="24" y="172"/>
                      </a:lnTo>
                      <a:lnTo>
                        <a:pt x="42" y="28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9" name="Freeform 41"/>
                <p:cNvSpPr>
                  <a:spLocks/>
                </p:cNvSpPr>
                <p:nvPr/>
              </p:nvSpPr>
              <p:spPr bwMode="ltGray">
                <a:xfrm>
                  <a:off x="114" y="3027"/>
                  <a:ext cx="139" cy="763"/>
                </a:xfrm>
                <a:custGeom>
                  <a:avLst/>
                  <a:gdLst/>
                  <a:ahLst/>
                  <a:cxnLst>
                    <a:cxn ang="0">
                      <a:pos x="136" y="118"/>
                    </a:cxn>
                    <a:cxn ang="0">
                      <a:pos x="126" y="68"/>
                    </a:cxn>
                    <a:cxn ang="0">
                      <a:pos x="121" y="49"/>
                    </a:cxn>
                    <a:cxn ang="0">
                      <a:pos x="111" y="32"/>
                    </a:cxn>
                    <a:cxn ang="0">
                      <a:pos x="102" y="17"/>
                    </a:cxn>
                    <a:cxn ang="0">
                      <a:pos x="89" y="2"/>
                    </a:cxn>
                    <a:cxn ang="0">
                      <a:pos x="78" y="0"/>
                    </a:cxn>
                    <a:cxn ang="0">
                      <a:pos x="67" y="7"/>
                    </a:cxn>
                    <a:cxn ang="0">
                      <a:pos x="56" y="14"/>
                    </a:cxn>
                    <a:cxn ang="0">
                      <a:pos x="43" y="28"/>
                    </a:cxn>
                    <a:cxn ang="0">
                      <a:pos x="35" y="56"/>
                    </a:cxn>
                    <a:cxn ang="0">
                      <a:pos x="27" y="97"/>
                    </a:cxn>
                    <a:cxn ang="0">
                      <a:pos x="19" y="130"/>
                    </a:cxn>
                    <a:cxn ang="0">
                      <a:pos x="12" y="162"/>
                    </a:cxn>
                    <a:cxn ang="0">
                      <a:pos x="4" y="205"/>
                    </a:cxn>
                    <a:cxn ang="0">
                      <a:pos x="0" y="297"/>
                    </a:cxn>
                    <a:cxn ang="0">
                      <a:pos x="1" y="366"/>
                    </a:cxn>
                    <a:cxn ang="0">
                      <a:pos x="8" y="467"/>
                    </a:cxn>
                    <a:cxn ang="0">
                      <a:pos x="19" y="555"/>
                    </a:cxn>
                    <a:cxn ang="0">
                      <a:pos x="43" y="762"/>
                    </a:cxn>
                    <a:cxn ang="0">
                      <a:pos x="34" y="540"/>
                    </a:cxn>
                    <a:cxn ang="0">
                      <a:pos x="28" y="463"/>
                    </a:cxn>
                    <a:cxn ang="0">
                      <a:pos x="25" y="395"/>
                    </a:cxn>
                    <a:cxn ang="0">
                      <a:pos x="24" y="323"/>
                    </a:cxn>
                    <a:cxn ang="0">
                      <a:pos x="27" y="242"/>
                    </a:cxn>
                    <a:cxn ang="0">
                      <a:pos x="31" y="180"/>
                    </a:cxn>
                    <a:cxn ang="0">
                      <a:pos x="37" y="105"/>
                    </a:cxn>
                    <a:cxn ang="0">
                      <a:pos x="47" y="68"/>
                    </a:cxn>
                    <a:cxn ang="0">
                      <a:pos x="59" y="54"/>
                    </a:cxn>
                    <a:cxn ang="0">
                      <a:pos x="94" y="45"/>
                    </a:cxn>
                    <a:cxn ang="0">
                      <a:pos x="115" y="71"/>
                    </a:cxn>
                    <a:cxn ang="0">
                      <a:pos x="138" y="127"/>
                    </a:cxn>
                    <a:cxn ang="0">
                      <a:pos x="136" y="118"/>
                    </a:cxn>
                  </a:cxnLst>
                  <a:rect l="0" t="0" r="r" b="b"/>
                  <a:pathLst>
                    <a:path w="139" h="763">
                      <a:moveTo>
                        <a:pt x="136" y="118"/>
                      </a:moveTo>
                      <a:lnTo>
                        <a:pt x="126" y="68"/>
                      </a:lnTo>
                      <a:lnTo>
                        <a:pt x="121" y="49"/>
                      </a:lnTo>
                      <a:lnTo>
                        <a:pt x="111" y="32"/>
                      </a:lnTo>
                      <a:lnTo>
                        <a:pt x="102" y="17"/>
                      </a:lnTo>
                      <a:lnTo>
                        <a:pt x="89" y="2"/>
                      </a:lnTo>
                      <a:lnTo>
                        <a:pt x="78" y="0"/>
                      </a:lnTo>
                      <a:lnTo>
                        <a:pt x="67" y="7"/>
                      </a:lnTo>
                      <a:lnTo>
                        <a:pt x="56" y="14"/>
                      </a:lnTo>
                      <a:lnTo>
                        <a:pt x="43" y="28"/>
                      </a:lnTo>
                      <a:lnTo>
                        <a:pt x="35" y="56"/>
                      </a:lnTo>
                      <a:lnTo>
                        <a:pt x="27" y="97"/>
                      </a:lnTo>
                      <a:lnTo>
                        <a:pt x="19" y="130"/>
                      </a:lnTo>
                      <a:lnTo>
                        <a:pt x="12" y="162"/>
                      </a:lnTo>
                      <a:lnTo>
                        <a:pt x="4" y="205"/>
                      </a:lnTo>
                      <a:lnTo>
                        <a:pt x="0" y="297"/>
                      </a:lnTo>
                      <a:lnTo>
                        <a:pt x="1" y="366"/>
                      </a:lnTo>
                      <a:lnTo>
                        <a:pt x="8" y="467"/>
                      </a:lnTo>
                      <a:lnTo>
                        <a:pt x="19" y="555"/>
                      </a:lnTo>
                      <a:lnTo>
                        <a:pt x="43" y="762"/>
                      </a:lnTo>
                      <a:lnTo>
                        <a:pt x="34" y="540"/>
                      </a:lnTo>
                      <a:lnTo>
                        <a:pt x="28" y="463"/>
                      </a:lnTo>
                      <a:lnTo>
                        <a:pt x="25" y="395"/>
                      </a:lnTo>
                      <a:lnTo>
                        <a:pt x="24" y="323"/>
                      </a:lnTo>
                      <a:lnTo>
                        <a:pt x="27" y="242"/>
                      </a:lnTo>
                      <a:lnTo>
                        <a:pt x="31" y="180"/>
                      </a:lnTo>
                      <a:lnTo>
                        <a:pt x="37" y="105"/>
                      </a:lnTo>
                      <a:lnTo>
                        <a:pt x="47" y="68"/>
                      </a:lnTo>
                      <a:lnTo>
                        <a:pt x="59" y="54"/>
                      </a:lnTo>
                      <a:lnTo>
                        <a:pt x="94" y="45"/>
                      </a:lnTo>
                      <a:lnTo>
                        <a:pt x="115" y="71"/>
                      </a:lnTo>
                      <a:lnTo>
                        <a:pt x="138" y="127"/>
                      </a:lnTo>
                      <a:lnTo>
                        <a:pt x="136" y="11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80" name="Group 44"/>
                <p:cNvGrpSpPr>
                  <a:grpSpLocks/>
                </p:cNvGrpSpPr>
                <p:nvPr/>
              </p:nvGrpSpPr>
              <p:grpSpPr bwMode="auto">
                <a:xfrm>
                  <a:off x="294" y="1735"/>
                  <a:ext cx="342" cy="1085"/>
                  <a:chOff x="294" y="1735"/>
                  <a:chExt cx="342" cy="1085"/>
                </a:xfrm>
              </p:grpSpPr>
              <p:sp>
                <p:nvSpPr>
                  <p:cNvPr id="83" name="Freeform 42"/>
                  <p:cNvSpPr>
                    <a:spLocks/>
                  </p:cNvSpPr>
                  <p:nvPr/>
                </p:nvSpPr>
                <p:spPr bwMode="ltGray">
                  <a:xfrm>
                    <a:off x="294" y="1735"/>
                    <a:ext cx="189" cy="1084"/>
                  </a:xfrm>
                  <a:custGeom>
                    <a:avLst/>
                    <a:gdLst/>
                    <a:ahLst/>
                    <a:cxnLst>
                      <a:cxn ang="0">
                        <a:pos x="177" y="24"/>
                      </a:cxn>
                      <a:cxn ang="0">
                        <a:pos x="175" y="0"/>
                      </a:cxn>
                      <a:cxn ang="0">
                        <a:pos x="162" y="9"/>
                      </a:cxn>
                      <a:cxn ang="0">
                        <a:pos x="154" y="38"/>
                      </a:cxn>
                      <a:cxn ang="0">
                        <a:pos x="5" y="237"/>
                      </a:cxn>
                      <a:cxn ang="0">
                        <a:pos x="138" y="96"/>
                      </a:cxn>
                      <a:cxn ang="0">
                        <a:pos x="139" y="123"/>
                      </a:cxn>
                      <a:cxn ang="0">
                        <a:pos x="74" y="293"/>
                      </a:cxn>
                      <a:cxn ang="0">
                        <a:pos x="155" y="158"/>
                      </a:cxn>
                      <a:cxn ang="0">
                        <a:pos x="145" y="214"/>
                      </a:cxn>
                      <a:cxn ang="0">
                        <a:pos x="119" y="306"/>
                      </a:cxn>
                      <a:cxn ang="0">
                        <a:pos x="41" y="553"/>
                      </a:cxn>
                      <a:cxn ang="0">
                        <a:pos x="43" y="533"/>
                      </a:cxn>
                      <a:cxn ang="0">
                        <a:pos x="95" y="379"/>
                      </a:cxn>
                      <a:cxn ang="0">
                        <a:pos x="135" y="261"/>
                      </a:cxn>
                      <a:cxn ang="0">
                        <a:pos x="154" y="204"/>
                      </a:cxn>
                      <a:cxn ang="0">
                        <a:pos x="158" y="224"/>
                      </a:cxn>
                      <a:cxn ang="0">
                        <a:pos x="135" y="298"/>
                      </a:cxn>
                      <a:cxn ang="0">
                        <a:pos x="104" y="402"/>
                      </a:cxn>
                      <a:cxn ang="0">
                        <a:pos x="145" y="261"/>
                      </a:cxn>
                      <a:cxn ang="0">
                        <a:pos x="158" y="224"/>
                      </a:cxn>
                      <a:cxn ang="0">
                        <a:pos x="159" y="264"/>
                      </a:cxn>
                      <a:cxn ang="0">
                        <a:pos x="145" y="336"/>
                      </a:cxn>
                      <a:cxn ang="0">
                        <a:pos x="104" y="430"/>
                      </a:cxn>
                      <a:cxn ang="0">
                        <a:pos x="68" y="516"/>
                      </a:cxn>
                      <a:cxn ang="0">
                        <a:pos x="110" y="428"/>
                      </a:cxn>
                      <a:cxn ang="0">
                        <a:pos x="151" y="326"/>
                      </a:cxn>
                      <a:cxn ang="0">
                        <a:pos x="150" y="361"/>
                      </a:cxn>
                      <a:cxn ang="0">
                        <a:pos x="151" y="420"/>
                      </a:cxn>
                      <a:cxn ang="0">
                        <a:pos x="144" y="450"/>
                      </a:cxn>
                      <a:cxn ang="0">
                        <a:pos x="111" y="537"/>
                      </a:cxn>
                      <a:cxn ang="0">
                        <a:pos x="47" y="675"/>
                      </a:cxn>
                      <a:cxn ang="0">
                        <a:pos x="56" y="646"/>
                      </a:cxn>
                      <a:cxn ang="0">
                        <a:pos x="135" y="477"/>
                      </a:cxn>
                      <a:cxn ang="0">
                        <a:pos x="160" y="404"/>
                      </a:cxn>
                      <a:cxn ang="0">
                        <a:pos x="97" y="621"/>
                      </a:cxn>
                      <a:cxn ang="0">
                        <a:pos x="159" y="469"/>
                      </a:cxn>
                      <a:cxn ang="0">
                        <a:pos x="158" y="530"/>
                      </a:cxn>
                      <a:cxn ang="0">
                        <a:pos x="126" y="675"/>
                      </a:cxn>
                      <a:cxn ang="0">
                        <a:pos x="72" y="778"/>
                      </a:cxn>
                      <a:cxn ang="0">
                        <a:pos x="21" y="872"/>
                      </a:cxn>
                      <a:cxn ang="0">
                        <a:pos x="98" y="741"/>
                      </a:cxn>
                      <a:cxn ang="0">
                        <a:pos x="129" y="665"/>
                      </a:cxn>
                      <a:cxn ang="0">
                        <a:pos x="158" y="555"/>
                      </a:cxn>
                      <a:cxn ang="0">
                        <a:pos x="154" y="605"/>
                      </a:cxn>
                      <a:cxn ang="0">
                        <a:pos x="152" y="654"/>
                      </a:cxn>
                      <a:cxn ang="0">
                        <a:pos x="154" y="703"/>
                      </a:cxn>
                      <a:cxn ang="0">
                        <a:pos x="126" y="797"/>
                      </a:cxn>
                      <a:cxn ang="0">
                        <a:pos x="74" y="882"/>
                      </a:cxn>
                      <a:cxn ang="0">
                        <a:pos x="77" y="876"/>
                      </a:cxn>
                      <a:cxn ang="0">
                        <a:pos x="142" y="759"/>
                      </a:cxn>
                      <a:cxn ang="0">
                        <a:pos x="138" y="789"/>
                      </a:cxn>
                      <a:cxn ang="0">
                        <a:pos x="142" y="806"/>
                      </a:cxn>
                      <a:cxn ang="0">
                        <a:pos x="145" y="834"/>
                      </a:cxn>
                      <a:cxn ang="0">
                        <a:pos x="113" y="920"/>
                      </a:cxn>
                      <a:cxn ang="0">
                        <a:pos x="79" y="939"/>
                      </a:cxn>
                      <a:cxn ang="0">
                        <a:pos x="142" y="863"/>
                      </a:cxn>
                      <a:cxn ang="0">
                        <a:pos x="138" y="907"/>
                      </a:cxn>
                      <a:cxn ang="0">
                        <a:pos x="143" y="930"/>
                      </a:cxn>
                      <a:cxn ang="0">
                        <a:pos x="68" y="1083"/>
                      </a:cxn>
                      <a:cxn ang="0">
                        <a:pos x="138" y="967"/>
                      </a:cxn>
                      <a:cxn ang="0">
                        <a:pos x="153" y="924"/>
                      </a:cxn>
                      <a:cxn ang="0">
                        <a:pos x="163" y="886"/>
                      </a:cxn>
                    </a:cxnLst>
                    <a:rect l="0" t="0" r="r" b="b"/>
                    <a:pathLst>
                      <a:path w="189" h="1084">
                        <a:moveTo>
                          <a:pt x="174" y="84"/>
                        </a:moveTo>
                        <a:lnTo>
                          <a:pt x="177" y="24"/>
                        </a:lnTo>
                        <a:lnTo>
                          <a:pt x="188" y="21"/>
                        </a:lnTo>
                        <a:lnTo>
                          <a:pt x="175" y="0"/>
                        </a:lnTo>
                        <a:lnTo>
                          <a:pt x="170" y="1"/>
                        </a:lnTo>
                        <a:lnTo>
                          <a:pt x="162" y="9"/>
                        </a:lnTo>
                        <a:lnTo>
                          <a:pt x="161" y="27"/>
                        </a:lnTo>
                        <a:lnTo>
                          <a:pt x="154" y="38"/>
                        </a:lnTo>
                        <a:lnTo>
                          <a:pt x="91" y="193"/>
                        </a:lnTo>
                        <a:lnTo>
                          <a:pt x="5" y="237"/>
                        </a:lnTo>
                        <a:lnTo>
                          <a:pt x="90" y="191"/>
                        </a:lnTo>
                        <a:lnTo>
                          <a:pt x="138" y="96"/>
                        </a:lnTo>
                        <a:lnTo>
                          <a:pt x="154" y="82"/>
                        </a:lnTo>
                        <a:lnTo>
                          <a:pt x="139" y="123"/>
                        </a:lnTo>
                        <a:lnTo>
                          <a:pt x="154" y="126"/>
                        </a:lnTo>
                        <a:lnTo>
                          <a:pt x="74" y="293"/>
                        </a:lnTo>
                        <a:lnTo>
                          <a:pt x="129" y="188"/>
                        </a:lnTo>
                        <a:lnTo>
                          <a:pt x="155" y="158"/>
                        </a:lnTo>
                        <a:lnTo>
                          <a:pt x="154" y="180"/>
                        </a:lnTo>
                        <a:lnTo>
                          <a:pt x="145" y="214"/>
                        </a:lnTo>
                        <a:lnTo>
                          <a:pt x="138" y="242"/>
                        </a:lnTo>
                        <a:lnTo>
                          <a:pt x="119" y="306"/>
                        </a:lnTo>
                        <a:lnTo>
                          <a:pt x="84" y="420"/>
                        </a:lnTo>
                        <a:lnTo>
                          <a:pt x="41" y="553"/>
                        </a:lnTo>
                        <a:lnTo>
                          <a:pt x="5" y="646"/>
                        </a:lnTo>
                        <a:lnTo>
                          <a:pt x="43" y="533"/>
                        </a:lnTo>
                        <a:lnTo>
                          <a:pt x="66" y="465"/>
                        </a:lnTo>
                        <a:lnTo>
                          <a:pt x="95" y="379"/>
                        </a:lnTo>
                        <a:lnTo>
                          <a:pt x="111" y="326"/>
                        </a:lnTo>
                        <a:lnTo>
                          <a:pt x="135" y="261"/>
                        </a:lnTo>
                        <a:lnTo>
                          <a:pt x="145" y="231"/>
                        </a:lnTo>
                        <a:lnTo>
                          <a:pt x="154" y="204"/>
                        </a:lnTo>
                        <a:lnTo>
                          <a:pt x="149" y="206"/>
                        </a:lnTo>
                        <a:lnTo>
                          <a:pt x="158" y="224"/>
                        </a:lnTo>
                        <a:lnTo>
                          <a:pt x="149" y="242"/>
                        </a:lnTo>
                        <a:lnTo>
                          <a:pt x="135" y="298"/>
                        </a:lnTo>
                        <a:lnTo>
                          <a:pt x="121" y="356"/>
                        </a:lnTo>
                        <a:lnTo>
                          <a:pt x="104" y="402"/>
                        </a:lnTo>
                        <a:lnTo>
                          <a:pt x="132" y="306"/>
                        </a:lnTo>
                        <a:lnTo>
                          <a:pt x="145" y="261"/>
                        </a:lnTo>
                        <a:lnTo>
                          <a:pt x="154" y="224"/>
                        </a:lnTo>
                        <a:lnTo>
                          <a:pt x="158" y="224"/>
                        </a:lnTo>
                        <a:lnTo>
                          <a:pt x="151" y="278"/>
                        </a:lnTo>
                        <a:lnTo>
                          <a:pt x="159" y="264"/>
                        </a:lnTo>
                        <a:lnTo>
                          <a:pt x="154" y="298"/>
                        </a:lnTo>
                        <a:lnTo>
                          <a:pt x="145" y="336"/>
                        </a:lnTo>
                        <a:lnTo>
                          <a:pt x="126" y="392"/>
                        </a:lnTo>
                        <a:lnTo>
                          <a:pt x="104" y="430"/>
                        </a:lnTo>
                        <a:lnTo>
                          <a:pt x="84" y="477"/>
                        </a:lnTo>
                        <a:lnTo>
                          <a:pt x="68" y="516"/>
                        </a:lnTo>
                        <a:lnTo>
                          <a:pt x="79" y="496"/>
                        </a:lnTo>
                        <a:lnTo>
                          <a:pt x="110" y="428"/>
                        </a:lnTo>
                        <a:lnTo>
                          <a:pt x="145" y="345"/>
                        </a:lnTo>
                        <a:lnTo>
                          <a:pt x="151" y="326"/>
                        </a:lnTo>
                        <a:lnTo>
                          <a:pt x="158" y="298"/>
                        </a:lnTo>
                        <a:lnTo>
                          <a:pt x="150" y="361"/>
                        </a:lnTo>
                        <a:lnTo>
                          <a:pt x="163" y="337"/>
                        </a:lnTo>
                        <a:lnTo>
                          <a:pt x="151" y="420"/>
                        </a:lnTo>
                        <a:lnTo>
                          <a:pt x="149" y="439"/>
                        </a:lnTo>
                        <a:lnTo>
                          <a:pt x="144" y="450"/>
                        </a:lnTo>
                        <a:lnTo>
                          <a:pt x="128" y="495"/>
                        </a:lnTo>
                        <a:lnTo>
                          <a:pt x="111" y="537"/>
                        </a:lnTo>
                        <a:lnTo>
                          <a:pt x="77" y="608"/>
                        </a:lnTo>
                        <a:lnTo>
                          <a:pt x="47" y="675"/>
                        </a:lnTo>
                        <a:lnTo>
                          <a:pt x="0" y="769"/>
                        </a:lnTo>
                        <a:lnTo>
                          <a:pt x="56" y="646"/>
                        </a:lnTo>
                        <a:lnTo>
                          <a:pt x="113" y="524"/>
                        </a:lnTo>
                        <a:lnTo>
                          <a:pt x="135" y="477"/>
                        </a:lnTo>
                        <a:lnTo>
                          <a:pt x="149" y="427"/>
                        </a:lnTo>
                        <a:lnTo>
                          <a:pt x="160" y="404"/>
                        </a:lnTo>
                        <a:lnTo>
                          <a:pt x="162" y="407"/>
                        </a:lnTo>
                        <a:lnTo>
                          <a:pt x="97" y="621"/>
                        </a:lnTo>
                        <a:lnTo>
                          <a:pt x="147" y="475"/>
                        </a:lnTo>
                        <a:lnTo>
                          <a:pt x="159" y="469"/>
                        </a:lnTo>
                        <a:lnTo>
                          <a:pt x="145" y="549"/>
                        </a:lnTo>
                        <a:lnTo>
                          <a:pt x="158" y="530"/>
                        </a:lnTo>
                        <a:lnTo>
                          <a:pt x="138" y="618"/>
                        </a:lnTo>
                        <a:lnTo>
                          <a:pt x="126" y="675"/>
                        </a:lnTo>
                        <a:lnTo>
                          <a:pt x="104" y="721"/>
                        </a:lnTo>
                        <a:lnTo>
                          <a:pt x="72" y="778"/>
                        </a:lnTo>
                        <a:lnTo>
                          <a:pt x="43" y="834"/>
                        </a:lnTo>
                        <a:lnTo>
                          <a:pt x="21" y="872"/>
                        </a:lnTo>
                        <a:lnTo>
                          <a:pt x="5" y="892"/>
                        </a:lnTo>
                        <a:lnTo>
                          <a:pt x="98" y="741"/>
                        </a:lnTo>
                        <a:lnTo>
                          <a:pt x="119" y="696"/>
                        </a:lnTo>
                        <a:lnTo>
                          <a:pt x="129" y="665"/>
                        </a:lnTo>
                        <a:lnTo>
                          <a:pt x="144" y="608"/>
                        </a:lnTo>
                        <a:lnTo>
                          <a:pt x="158" y="555"/>
                        </a:lnTo>
                        <a:lnTo>
                          <a:pt x="143" y="632"/>
                        </a:lnTo>
                        <a:lnTo>
                          <a:pt x="154" y="605"/>
                        </a:lnTo>
                        <a:lnTo>
                          <a:pt x="142" y="668"/>
                        </a:lnTo>
                        <a:lnTo>
                          <a:pt x="152" y="654"/>
                        </a:lnTo>
                        <a:lnTo>
                          <a:pt x="141" y="729"/>
                        </a:lnTo>
                        <a:lnTo>
                          <a:pt x="154" y="703"/>
                        </a:lnTo>
                        <a:lnTo>
                          <a:pt x="142" y="741"/>
                        </a:lnTo>
                        <a:lnTo>
                          <a:pt x="126" y="797"/>
                        </a:lnTo>
                        <a:lnTo>
                          <a:pt x="113" y="814"/>
                        </a:lnTo>
                        <a:lnTo>
                          <a:pt x="74" y="882"/>
                        </a:lnTo>
                        <a:lnTo>
                          <a:pt x="37" y="920"/>
                        </a:lnTo>
                        <a:lnTo>
                          <a:pt x="77" y="876"/>
                        </a:lnTo>
                        <a:lnTo>
                          <a:pt x="111" y="816"/>
                        </a:lnTo>
                        <a:lnTo>
                          <a:pt x="142" y="759"/>
                        </a:lnTo>
                        <a:lnTo>
                          <a:pt x="151" y="732"/>
                        </a:lnTo>
                        <a:lnTo>
                          <a:pt x="138" y="789"/>
                        </a:lnTo>
                        <a:lnTo>
                          <a:pt x="149" y="778"/>
                        </a:lnTo>
                        <a:lnTo>
                          <a:pt x="142" y="806"/>
                        </a:lnTo>
                        <a:lnTo>
                          <a:pt x="138" y="845"/>
                        </a:lnTo>
                        <a:lnTo>
                          <a:pt x="145" y="834"/>
                        </a:lnTo>
                        <a:lnTo>
                          <a:pt x="137" y="867"/>
                        </a:lnTo>
                        <a:lnTo>
                          <a:pt x="113" y="920"/>
                        </a:lnTo>
                        <a:lnTo>
                          <a:pt x="98" y="929"/>
                        </a:lnTo>
                        <a:lnTo>
                          <a:pt x="79" y="939"/>
                        </a:lnTo>
                        <a:lnTo>
                          <a:pt x="116" y="910"/>
                        </a:lnTo>
                        <a:lnTo>
                          <a:pt x="142" y="863"/>
                        </a:lnTo>
                        <a:lnTo>
                          <a:pt x="149" y="826"/>
                        </a:lnTo>
                        <a:lnTo>
                          <a:pt x="138" y="907"/>
                        </a:lnTo>
                        <a:lnTo>
                          <a:pt x="149" y="886"/>
                        </a:lnTo>
                        <a:lnTo>
                          <a:pt x="143" y="930"/>
                        </a:lnTo>
                        <a:lnTo>
                          <a:pt x="132" y="991"/>
                        </a:lnTo>
                        <a:lnTo>
                          <a:pt x="68" y="1083"/>
                        </a:lnTo>
                        <a:lnTo>
                          <a:pt x="132" y="997"/>
                        </a:lnTo>
                        <a:lnTo>
                          <a:pt x="138" y="967"/>
                        </a:lnTo>
                        <a:lnTo>
                          <a:pt x="143" y="948"/>
                        </a:lnTo>
                        <a:lnTo>
                          <a:pt x="153" y="924"/>
                        </a:lnTo>
                        <a:lnTo>
                          <a:pt x="160" y="969"/>
                        </a:lnTo>
                        <a:lnTo>
                          <a:pt x="163" y="886"/>
                        </a:lnTo>
                        <a:lnTo>
                          <a:pt x="174" y="84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84" name="Freeform 43"/>
                  <p:cNvSpPr>
                    <a:spLocks/>
                  </p:cNvSpPr>
                  <p:nvPr/>
                </p:nvSpPr>
                <p:spPr bwMode="ltGray">
                  <a:xfrm>
                    <a:off x="456" y="1735"/>
                    <a:ext cx="180" cy="1085"/>
                  </a:xfrm>
                  <a:custGeom>
                    <a:avLst/>
                    <a:gdLst/>
                    <a:ahLst/>
                    <a:cxnLst>
                      <a:cxn ang="0">
                        <a:pos x="1" y="897"/>
                      </a:cxn>
                      <a:cxn ang="0">
                        <a:pos x="6" y="858"/>
                      </a:cxn>
                      <a:cxn ang="0">
                        <a:pos x="51" y="1084"/>
                      </a:cxn>
                      <a:cxn ang="0">
                        <a:pos x="16" y="864"/>
                      </a:cxn>
                      <a:cxn ang="0">
                        <a:pos x="19" y="840"/>
                      </a:cxn>
                      <a:cxn ang="0">
                        <a:pos x="63" y="1001"/>
                      </a:cxn>
                      <a:cxn ang="0">
                        <a:pos x="18" y="831"/>
                      </a:cxn>
                      <a:cxn ang="0">
                        <a:pos x="24" y="795"/>
                      </a:cxn>
                      <a:cxn ang="0">
                        <a:pos x="29" y="756"/>
                      </a:cxn>
                      <a:cxn ang="0">
                        <a:pos x="26" y="728"/>
                      </a:cxn>
                      <a:cxn ang="0">
                        <a:pos x="32" y="712"/>
                      </a:cxn>
                      <a:cxn ang="0">
                        <a:pos x="29" y="709"/>
                      </a:cxn>
                      <a:cxn ang="0">
                        <a:pos x="29" y="670"/>
                      </a:cxn>
                      <a:cxn ang="0">
                        <a:pos x="32" y="643"/>
                      </a:cxn>
                      <a:cxn ang="0">
                        <a:pos x="84" y="832"/>
                      </a:cxn>
                      <a:cxn ang="0">
                        <a:pos x="29" y="634"/>
                      </a:cxn>
                      <a:cxn ang="0">
                        <a:pos x="35" y="634"/>
                      </a:cxn>
                      <a:cxn ang="0">
                        <a:pos x="35" y="576"/>
                      </a:cxn>
                      <a:cxn ang="0">
                        <a:pos x="102" y="710"/>
                      </a:cxn>
                      <a:cxn ang="0">
                        <a:pos x="49" y="617"/>
                      </a:cxn>
                      <a:cxn ang="0">
                        <a:pos x="30" y="539"/>
                      </a:cxn>
                      <a:cxn ang="0">
                        <a:pos x="32" y="511"/>
                      </a:cxn>
                      <a:cxn ang="0">
                        <a:pos x="43" y="535"/>
                      </a:cxn>
                      <a:cxn ang="0">
                        <a:pos x="44" y="501"/>
                      </a:cxn>
                      <a:cxn ang="0">
                        <a:pos x="94" y="560"/>
                      </a:cxn>
                      <a:cxn ang="0">
                        <a:pos x="75" y="530"/>
                      </a:cxn>
                      <a:cxn ang="0">
                        <a:pos x="37" y="456"/>
                      </a:cxn>
                      <a:cxn ang="0">
                        <a:pos x="35" y="407"/>
                      </a:cxn>
                      <a:cxn ang="0">
                        <a:pos x="39" y="377"/>
                      </a:cxn>
                      <a:cxn ang="0">
                        <a:pos x="51" y="399"/>
                      </a:cxn>
                      <a:cxn ang="0">
                        <a:pos x="49" y="348"/>
                      </a:cxn>
                      <a:cxn ang="0">
                        <a:pos x="44" y="314"/>
                      </a:cxn>
                      <a:cxn ang="0">
                        <a:pos x="48" y="295"/>
                      </a:cxn>
                      <a:cxn ang="0">
                        <a:pos x="99" y="387"/>
                      </a:cxn>
                      <a:cxn ang="0">
                        <a:pos x="160" y="456"/>
                      </a:cxn>
                      <a:cxn ang="0">
                        <a:pos x="75" y="342"/>
                      </a:cxn>
                      <a:cxn ang="0">
                        <a:pos x="48" y="295"/>
                      </a:cxn>
                      <a:cxn ang="0">
                        <a:pos x="51" y="268"/>
                      </a:cxn>
                      <a:cxn ang="0">
                        <a:pos x="45" y="207"/>
                      </a:cxn>
                      <a:cxn ang="0">
                        <a:pos x="48" y="165"/>
                      </a:cxn>
                      <a:cxn ang="0">
                        <a:pos x="75" y="216"/>
                      </a:cxn>
                      <a:cxn ang="0">
                        <a:pos x="69" y="201"/>
                      </a:cxn>
                      <a:cxn ang="0">
                        <a:pos x="51" y="165"/>
                      </a:cxn>
                      <a:cxn ang="0">
                        <a:pos x="48" y="146"/>
                      </a:cxn>
                      <a:cxn ang="0">
                        <a:pos x="39" y="118"/>
                      </a:cxn>
                      <a:cxn ang="0">
                        <a:pos x="94" y="168"/>
                      </a:cxn>
                      <a:cxn ang="0">
                        <a:pos x="39" y="80"/>
                      </a:cxn>
                      <a:cxn ang="0">
                        <a:pos x="104" y="80"/>
                      </a:cxn>
                      <a:cxn ang="0">
                        <a:pos x="133" y="69"/>
                      </a:cxn>
                      <a:cxn ang="0">
                        <a:pos x="48" y="80"/>
                      </a:cxn>
                      <a:cxn ang="0">
                        <a:pos x="35" y="33"/>
                      </a:cxn>
                      <a:cxn ang="0">
                        <a:pos x="17" y="13"/>
                      </a:cxn>
                      <a:cxn ang="0">
                        <a:pos x="0" y="942"/>
                      </a:cxn>
                    </a:cxnLst>
                    <a:rect l="0" t="0" r="r" b="b"/>
                    <a:pathLst>
                      <a:path w="180" h="1085">
                        <a:moveTo>
                          <a:pt x="0" y="942"/>
                        </a:moveTo>
                        <a:lnTo>
                          <a:pt x="1" y="897"/>
                        </a:lnTo>
                        <a:lnTo>
                          <a:pt x="11" y="923"/>
                        </a:lnTo>
                        <a:lnTo>
                          <a:pt x="6" y="858"/>
                        </a:lnTo>
                        <a:lnTo>
                          <a:pt x="17" y="867"/>
                        </a:lnTo>
                        <a:lnTo>
                          <a:pt x="51" y="1084"/>
                        </a:lnTo>
                        <a:lnTo>
                          <a:pt x="19" y="897"/>
                        </a:lnTo>
                        <a:lnTo>
                          <a:pt x="16" y="864"/>
                        </a:lnTo>
                        <a:lnTo>
                          <a:pt x="13" y="832"/>
                        </a:lnTo>
                        <a:lnTo>
                          <a:pt x="19" y="840"/>
                        </a:lnTo>
                        <a:lnTo>
                          <a:pt x="40" y="900"/>
                        </a:lnTo>
                        <a:lnTo>
                          <a:pt x="63" y="1001"/>
                        </a:lnTo>
                        <a:lnTo>
                          <a:pt x="29" y="867"/>
                        </a:lnTo>
                        <a:lnTo>
                          <a:pt x="18" y="831"/>
                        </a:lnTo>
                        <a:lnTo>
                          <a:pt x="17" y="779"/>
                        </a:lnTo>
                        <a:lnTo>
                          <a:pt x="24" y="795"/>
                        </a:lnTo>
                        <a:lnTo>
                          <a:pt x="22" y="736"/>
                        </a:lnTo>
                        <a:lnTo>
                          <a:pt x="29" y="756"/>
                        </a:lnTo>
                        <a:lnTo>
                          <a:pt x="60" y="952"/>
                        </a:lnTo>
                        <a:lnTo>
                          <a:pt x="26" y="728"/>
                        </a:lnTo>
                        <a:lnTo>
                          <a:pt x="22" y="690"/>
                        </a:lnTo>
                        <a:lnTo>
                          <a:pt x="32" y="712"/>
                        </a:lnTo>
                        <a:lnTo>
                          <a:pt x="57" y="821"/>
                        </a:lnTo>
                        <a:lnTo>
                          <a:pt x="29" y="709"/>
                        </a:lnTo>
                        <a:lnTo>
                          <a:pt x="19" y="652"/>
                        </a:lnTo>
                        <a:lnTo>
                          <a:pt x="29" y="670"/>
                        </a:lnTo>
                        <a:lnTo>
                          <a:pt x="22" y="634"/>
                        </a:lnTo>
                        <a:lnTo>
                          <a:pt x="32" y="643"/>
                        </a:lnTo>
                        <a:lnTo>
                          <a:pt x="41" y="709"/>
                        </a:lnTo>
                        <a:lnTo>
                          <a:pt x="84" y="832"/>
                        </a:lnTo>
                        <a:lnTo>
                          <a:pt x="39" y="690"/>
                        </a:lnTo>
                        <a:lnTo>
                          <a:pt x="29" y="634"/>
                        </a:lnTo>
                        <a:lnTo>
                          <a:pt x="26" y="605"/>
                        </a:lnTo>
                        <a:lnTo>
                          <a:pt x="35" y="634"/>
                        </a:lnTo>
                        <a:lnTo>
                          <a:pt x="29" y="569"/>
                        </a:lnTo>
                        <a:lnTo>
                          <a:pt x="35" y="576"/>
                        </a:lnTo>
                        <a:lnTo>
                          <a:pt x="40" y="610"/>
                        </a:lnTo>
                        <a:lnTo>
                          <a:pt x="102" y="710"/>
                        </a:lnTo>
                        <a:lnTo>
                          <a:pt x="68" y="650"/>
                        </a:lnTo>
                        <a:lnTo>
                          <a:pt x="49" y="617"/>
                        </a:lnTo>
                        <a:lnTo>
                          <a:pt x="44" y="606"/>
                        </a:lnTo>
                        <a:lnTo>
                          <a:pt x="30" y="539"/>
                        </a:lnTo>
                        <a:lnTo>
                          <a:pt x="35" y="551"/>
                        </a:lnTo>
                        <a:lnTo>
                          <a:pt x="32" y="511"/>
                        </a:lnTo>
                        <a:lnTo>
                          <a:pt x="30" y="518"/>
                        </a:lnTo>
                        <a:lnTo>
                          <a:pt x="43" y="535"/>
                        </a:lnTo>
                        <a:lnTo>
                          <a:pt x="34" y="491"/>
                        </a:lnTo>
                        <a:lnTo>
                          <a:pt x="44" y="501"/>
                        </a:lnTo>
                        <a:lnTo>
                          <a:pt x="68" y="522"/>
                        </a:lnTo>
                        <a:lnTo>
                          <a:pt x="94" y="560"/>
                        </a:lnTo>
                        <a:lnTo>
                          <a:pt x="157" y="700"/>
                        </a:lnTo>
                        <a:lnTo>
                          <a:pt x="75" y="530"/>
                        </a:lnTo>
                        <a:lnTo>
                          <a:pt x="45" y="491"/>
                        </a:lnTo>
                        <a:lnTo>
                          <a:pt x="37" y="456"/>
                        </a:lnTo>
                        <a:lnTo>
                          <a:pt x="49" y="473"/>
                        </a:lnTo>
                        <a:lnTo>
                          <a:pt x="35" y="407"/>
                        </a:lnTo>
                        <a:lnTo>
                          <a:pt x="44" y="412"/>
                        </a:lnTo>
                        <a:lnTo>
                          <a:pt x="39" y="377"/>
                        </a:lnTo>
                        <a:lnTo>
                          <a:pt x="40" y="369"/>
                        </a:lnTo>
                        <a:lnTo>
                          <a:pt x="51" y="399"/>
                        </a:lnTo>
                        <a:lnTo>
                          <a:pt x="40" y="348"/>
                        </a:lnTo>
                        <a:lnTo>
                          <a:pt x="49" y="348"/>
                        </a:lnTo>
                        <a:lnTo>
                          <a:pt x="39" y="314"/>
                        </a:lnTo>
                        <a:lnTo>
                          <a:pt x="44" y="314"/>
                        </a:lnTo>
                        <a:lnTo>
                          <a:pt x="39" y="295"/>
                        </a:lnTo>
                        <a:lnTo>
                          <a:pt x="48" y="295"/>
                        </a:lnTo>
                        <a:lnTo>
                          <a:pt x="67" y="336"/>
                        </a:lnTo>
                        <a:lnTo>
                          <a:pt x="99" y="387"/>
                        </a:lnTo>
                        <a:lnTo>
                          <a:pt x="131" y="428"/>
                        </a:lnTo>
                        <a:lnTo>
                          <a:pt x="160" y="456"/>
                        </a:lnTo>
                        <a:lnTo>
                          <a:pt x="91" y="369"/>
                        </a:lnTo>
                        <a:lnTo>
                          <a:pt x="75" y="342"/>
                        </a:lnTo>
                        <a:lnTo>
                          <a:pt x="51" y="308"/>
                        </a:lnTo>
                        <a:lnTo>
                          <a:pt x="48" y="295"/>
                        </a:lnTo>
                        <a:lnTo>
                          <a:pt x="41" y="258"/>
                        </a:lnTo>
                        <a:lnTo>
                          <a:pt x="51" y="268"/>
                        </a:lnTo>
                        <a:lnTo>
                          <a:pt x="40" y="207"/>
                        </a:lnTo>
                        <a:lnTo>
                          <a:pt x="45" y="207"/>
                        </a:lnTo>
                        <a:lnTo>
                          <a:pt x="39" y="165"/>
                        </a:lnTo>
                        <a:lnTo>
                          <a:pt x="48" y="165"/>
                        </a:lnTo>
                        <a:lnTo>
                          <a:pt x="53" y="185"/>
                        </a:lnTo>
                        <a:lnTo>
                          <a:pt x="75" y="216"/>
                        </a:lnTo>
                        <a:lnTo>
                          <a:pt x="138" y="287"/>
                        </a:lnTo>
                        <a:lnTo>
                          <a:pt x="69" y="201"/>
                        </a:lnTo>
                        <a:lnTo>
                          <a:pt x="53" y="183"/>
                        </a:lnTo>
                        <a:lnTo>
                          <a:pt x="51" y="165"/>
                        </a:lnTo>
                        <a:lnTo>
                          <a:pt x="41" y="136"/>
                        </a:lnTo>
                        <a:lnTo>
                          <a:pt x="48" y="146"/>
                        </a:lnTo>
                        <a:lnTo>
                          <a:pt x="32" y="107"/>
                        </a:lnTo>
                        <a:lnTo>
                          <a:pt x="39" y="118"/>
                        </a:lnTo>
                        <a:lnTo>
                          <a:pt x="52" y="117"/>
                        </a:lnTo>
                        <a:lnTo>
                          <a:pt x="94" y="168"/>
                        </a:lnTo>
                        <a:lnTo>
                          <a:pt x="51" y="118"/>
                        </a:lnTo>
                        <a:lnTo>
                          <a:pt x="39" y="80"/>
                        </a:lnTo>
                        <a:lnTo>
                          <a:pt x="51" y="80"/>
                        </a:lnTo>
                        <a:lnTo>
                          <a:pt x="104" y="80"/>
                        </a:lnTo>
                        <a:lnTo>
                          <a:pt x="179" y="42"/>
                        </a:lnTo>
                        <a:lnTo>
                          <a:pt x="133" y="69"/>
                        </a:lnTo>
                        <a:lnTo>
                          <a:pt x="66" y="89"/>
                        </a:lnTo>
                        <a:lnTo>
                          <a:pt x="48" y="80"/>
                        </a:lnTo>
                        <a:lnTo>
                          <a:pt x="41" y="61"/>
                        </a:lnTo>
                        <a:lnTo>
                          <a:pt x="35" y="33"/>
                        </a:lnTo>
                        <a:lnTo>
                          <a:pt x="20" y="0"/>
                        </a:lnTo>
                        <a:lnTo>
                          <a:pt x="17" y="13"/>
                        </a:lnTo>
                        <a:lnTo>
                          <a:pt x="13" y="2"/>
                        </a:lnTo>
                        <a:lnTo>
                          <a:pt x="0" y="942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81" name="Freeform 45"/>
                <p:cNvSpPr>
                  <a:spLocks/>
                </p:cNvSpPr>
                <p:nvPr/>
              </p:nvSpPr>
              <p:spPr bwMode="ltGray">
                <a:xfrm>
                  <a:off x="458" y="2825"/>
                  <a:ext cx="48" cy="82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8" y="63"/>
                    </a:cxn>
                    <a:cxn ang="0">
                      <a:pos x="28" y="163"/>
                    </a:cxn>
                    <a:cxn ang="0">
                      <a:pos x="37" y="301"/>
                    </a:cxn>
                    <a:cxn ang="0">
                      <a:pos x="47" y="477"/>
                    </a:cxn>
                    <a:cxn ang="0">
                      <a:pos x="47" y="665"/>
                    </a:cxn>
                    <a:cxn ang="0">
                      <a:pos x="42" y="827"/>
                    </a:cxn>
                    <a:cxn ang="0">
                      <a:pos x="37" y="827"/>
                    </a:cxn>
                    <a:cxn ang="0">
                      <a:pos x="42" y="665"/>
                    </a:cxn>
                    <a:cxn ang="0">
                      <a:pos x="42" y="526"/>
                    </a:cxn>
                    <a:cxn ang="0">
                      <a:pos x="33" y="375"/>
                    </a:cxn>
                    <a:cxn ang="0">
                      <a:pos x="18" y="226"/>
                    </a:cxn>
                    <a:cxn ang="0">
                      <a:pos x="0" y="38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48" h="828">
                      <a:moveTo>
                        <a:pt x="9" y="0"/>
                      </a:moveTo>
                      <a:lnTo>
                        <a:pt x="18" y="63"/>
                      </a:lnTo>
                      <a:lnTo>
                        <a:pt x="28" y="163"/>
                      </a:lnTo>
                      <a:lnTo>
                        <a:pt x="37" y="301"/>
                      </a:lnTo>
                      <a:lnTo>
                        <a:pt x="47" y="477"/>
                      </a:lnTo>
                      <a:lnTo>
                        <a:pt x="47" y="665"/>
                      </a:lnTo>
                      <a:lnTo>
                        <a:pt x="42" y="827"/>
                      </a:lnTo>
                      <a:lnTo>
                        <a:pt x="37" y="827"/>
                      </a:lnTo>
                      <a:lnTo>
                        <a:pt x="42" y="665"/>
                      </a:lnTo>
                      <a:lnTo>
                        <a:pt x="42" y="526"/>
                      </a:lnTo>
                      <a:lnTo>
                        <a:pt x="33" y="375"/>
                      </a:lnTo>
                      <a:lnTo>
                        <a:pt x="18" y="226"/>
                      </a:lnTo>
                      <a:lnTo>
                        <a:pt x="0" y="38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2" name="Freeform 46"/>
                <p:cNvSpPr>
                  <a:spLocks/>
                </p:cNvSpPr>
                <p:nvPr/>
              </p:nvSpPr>
              <p:spPr bwMode="ltGray">
                <a:xfrm>
                  <a:off x="216" y="2485"/>
                  <a:ext cx="141" cy="742"/>
                </a:xfrm>
                <a:custGeom>
                  <a:avLst/>
                  <a:gdLst/>
                  <a:ahLst/>
                  <a:cxnLst>
                    <a:cxn ang="0">
                      <a:pos x="40" y="741"/>
                    </a:cxn>
                    <a:cxn ang="0">
                      <a:pos x="30" y="613"/>
                    </a:cxn>
                    <a:cxn ang="0">
                      <a:pos x="26" y="559"/>
                    </a:cxn>
                    <a:cxn ang="0">
                      <a:pos x="16" y="492"/>
                    </a:cxn>
                    <a:cxn ang="0">
                      <a:pos x="5" y="428"/>
                    </a:cxn>
                    <a:cxn ang="0">
                      <a:pos x="2" y="390"/>
                    </a:cxn>
                    <a:cxn ang="0">
                      <a:pos x="0" y="353"/>
                    </a:cxn>
                    <a:cxn ang="0">
                      <a:pos x="2" y="298"/>
                    </a:cxn>
                    <a:cxn ang="0">
                      <a:pos x="4" y="242"/>
                    </a:cxn>
                    <a:cxn ang="0">
                      <a:pos x="20" y="101"/>
                    </a:cxn>
                    <a:cxn ang="0">
                      <a:pos x="26" y="69"/>
                    </a:cxn>
                    <a:cxn ang="0">
                      <a:pos x="40" y="32"/>
                    </a:cxn>
                    <a:cxn ang="0">
                      <a:pos x="50" y="8"/>
                    </a:cxn>
                    <a:cxn ang="0">
                      <a:pos x="65" y="0"/>
                    </a:cxn>
                    <a:cxn ang="0">
                      <a:pos x="76" y="8"/>
                    </a:cxn>
                    <a:cxn ang="0">
                      <a:pos x="91" y="32"/>
                    </a:cxn>
                    <a:cxn ang="0">
                      <a:pos x="105" y="75"/>
                    </a:cxn>
                    <a:cxn ang="0">
                      <a:pos x="109" y="106"/>
                    </a:cxn>
                    <a:cxn ang="0">
                      <a:pos x="119" y="150"/>
                    </a:cxn>
                    <a:cxn ang="0">
                      <a:pos x="126" y="190"/>
                    </a:cxn>
                    <a:cxn ang="0">
                      <a:pos x="137" y="384"/>
                    </a:cxn>
                    <a:cxn ang="0">
                      <a:pos x="140" y="421"/>
                    </a:cxn>
                    <a:cxn ang="0">
                      <a:pos x="137" y="483"/>
                    </a:cxn>
                    <a:cxn ang="0">
                      <a:pos x="129" y="665"/>
                    </a:cxn>
                    <a:cxn ang="0">
                      <a:pos x="129" y="488"/>
                    </a:cxn>
                    <a:cxn ang="0">
                      <a:pos x="126" y="410"/>
                    </a:cxn>
                    <a:cxn ang="0">
                      <a:pos x="123" y="361"/>
                    </a:cxn>
                    <a:cxn ang="0">
                      <a:pos x="118" y="298"/>
                    </a:cxn>
                    <a:cxn ang="0">
                      <a:pos x="111" y="233"/>
                    </a:cxn>
                    <a:cxn ang="0">
                      <a:pos x="103" y="170"/>
                    </a:cxn>
                    <a:cxn ang="0">
                      <a:pos x="92" y="112"/>
                    </a:cxn>
                    <a:cxn ang="0">
                      <a:pos x="84" y="60"/>
                    </a:cxn>
                    <a:cxn ang="0">
                      <a:pos x="76" y="32"/>
                    </a:cxn>
                    <a:cxn ang="0">
                      <a:pos x="66" y="19"/>
                    </a:cxn>
                    <a:cxn ang="0">
                      <a:pos x="57" y="32"/>
                    </a:cxn>
                    <a:cxn ang="0">
                      <a:pos x="48" y="58"/>
                    </a:cxn>
                    <a:cxn ang="0">
                      <a:pos x="44" y="106"/>
                    </a:cxn>
                    <a:cxn ang="0">
                      <a:pos x="44" y="142"/>
                    </a:cxn>
                    <a:cxn ang="0">
                      <a:pos x="42" y="211"/>
                    </a:cxn>
                    <a:cxn ang="0">
                      <a:pos x="39" y="252"/>
                    </a:cxn>
                    <a:cxn ang="0">
                      <a:pos x="28" y="319"/>
                    </a:cxn>
                    <a:cxn ang="0">
                      <a:pos x="26" y="353"/>
                    </a:cxn>
                    <a:cxn ang="0">
                      <a:pos x="24" y="387"/>
                    </a:cxn>
                    <a:cxn ang="0">
                      <a:pos x="24" y="436"/>
                    </a:cxn>
                    <a:cxn ang="0">
                      <a:pos x="42" y="602"/>
                    </a:cxn>
                    <a:cxn ang="0">
                      <a:pos x="40" y="741"/>
                    </a:cxn>
                  </a:cxnLst>
                  <a:rect l="0" t="0" r="r" b="b"/>
                  <a:pathLst>
                    <a:path w="141" h="742">
                      <a:moveTo>
                        <a:pt x="40" y="741"/>
                      </a:moveTo>
                      <a:lnTo>
                        <a:pt x="30" y="613"/>
                      </a:lnTo>
                      <a:lnTo>
                        <a:pt x="26" y="559"/>
                      </a:lnTo>
                      <a:lnTo>
                        <a:pt x="16" y="492"/>
                      </a:lnTo>
                      <a:lnTo>
                        <a:pt x="5" y="428"/>
                      </a:lnTo>
                      <a:lnTo>
                        <a:pt x="2" y="390"/>
                      </a:lnTo>
                      <a:lnTo>
                        <a:pt x="0" y="353"/>
                      </a:lnTo>
                      <a:lnTo>
                        <a:pt x="2" y="298"/>
                      </a:lnTo>
                      <a:lnTo>
                        <a:pt x="4" y="242"/>
                      </a:lnTo>
                      <a:lnTo>
                        <a:pt x="20" y="101"/>
                      </a:lnTo>
                      <a:lnTo>
                        <a:pt x="26" y="69"/>
                      </a:lnTo>
                      <a:lnTo>
                        <a:pt x="40" y="32"/>
                      </a:lnTo>
                      <a:lnTo>
                        <a:pt x="50" y="8"/>
                      </a:lnTo>
                      <a:lnTo>
                        <a:pt x="65" y="0"/>
                      </a:lnTo>
                      <a:lnTo>
                        <a:pt x="76" y="8"/>
                      </a:lnTo>
                      <a:lnTo>
                        <a:pt x="91" y="32"/>
                      </a:lnTo>
                      <a:lnTo>
                        <a:pt x="105" y="75"/>
                      </a:lnTo>
                      <a:lnTo>
                        <a:pt x="109" y="106"/>
                      </a:lnTo>
                      <a:lnTo>
                        <a:pt x="119" y="150"/>
                      </a:lnTo>
                      <a:lnTo>
                        <a:pt x="126" y="190"/>
                      </a:lnTo>
                      <a:lnTo>
                        <a:pt x="137" y="384"/>
                      </a:lnTo>
                      <a:lnTo>
                        <a:pt x="140" y="421"/>
                      </a:lnTo>
                      <a:lnTo>
                        <a:pt x="137" y="483"/>
                      </a:lnTo>
                      <a:lnTo>
                        <a:pt x="129" y="665"/>
                      </a:lnTo>
                      <a:lnTo>
                        <a:pt x="129" y="488"/>
                      </a:lnTo>
                      <a:lnTo>
                        <a:pt x="126" y="410"/>
                      </a:lnTo>
                      <a:lnTo>
                        <a:pt x="123" y="361"/>
                      </a:lnTo>
                      <a:lnTo>
                        <a:pt x="118" y="298"/>
                      </a:lnTo>
                      <a:lnTo>
                        <a:pt x="111" y="233"/>
                      </a:lnTo>
                      <a:lnTo>
                        <a:pt x="103" y="170"/>
                      </a:lnTo>
                      <a:lnTo>
                        <a:pt x="92" y="112"/>
                      </a:lnTo>
                      <a:lnTo>
                        <a:pt x="84" y="60"/>
                      </a:lnTo>
                      <a:lnTo>
                        <a:pt x="76" y="32"/>
                      </a:lnTo>
                      <a:lnTo>
                        <a:pt x="66" y="19"/>
                      </a:lnTo>
                      <a:lnTo>
                        <a:pt x="57" y="32"/>
                      </a:lnTo>
                      <a:lnTo>
                        <a:pt x="48" y="58"/>
                      </a:lnTo>
                      <a:lnTo>
                        <a:pt x="44" y="106"/>
                      </a:lnTo>
                      <a:lnTo>
                        <a:pt x="44" y="142"/>
                      </a:lnTo>
                      <a:lnTo>
                        <a:pt x="42" y="211"/>
                      </a:lnTo>
                      <a:lnTo>
                        <a:pt x="39" y="252"/>
                      </a:lnTo>
                      <a:lnTo>
                        <a:pt x="28" y="319"/>
                      </a:lnTo>
                      <a:lnTo>
                        <a:pt x="26" y="353"/>
                      </a:lnTo>
                      <a:lnTo>
                        <a:pt x="24" y="387"/>
                      </a:lnTo>
                      <a:lnTo>
                        <a:pt x="24" y="436"/>
                      </a:lnTo>
                      <a:lnTo>
                        <a:pt x="42" y="602"/>
                      </a:lnTo>
                      <a:lnTo>
                        <a:pt x="40" y="74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58" name="Freeform 48"/>
              <p:cNvSpPr>
                <a:spLocks/>
              </p:cNvSpPr>
              <p:nvPr/>
            </p:nvSpPr>
            <p:spPr bwMode="ltGray">
              <a:xfrm>
                <a:off x="1088" y="3940"/>
                <a:ext cx="74" cy="21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3" y="3"/>
                  </a:cxn>
                  <a:cxn ang="0">
                    <a:pos x="28" y="42"/>
                  </a:cxn>
                  <a:cxn ang="0">
                    <a:pos x="15" y="76"/>
                  </a:cxn>
                  <a:cxn ang="0">
                    <a:pos x="0" y="121"/>
                  </a:cxn>
                  <a:cxn ang="0">
                    <a:pos x="0" y="168"/>
                  </a:cxn>
                  <a:cxn ang="0">
                    <a:pos x="6" y="210"/>
                  </a:cxn>
                  <a:cxn ang="0">
                    <a:pos x="15" y="210"/>
                  </a:cxn>
                  <a:cxn ang="0">
                    <a:pos x="6" y="168"/>
                  </a:cxn>
                  <a:cxn ang="0">
                    <a:pos x="6" y="133"/>
                  </a:cxn>
                  <a:cxn ang="0">
                    <a:pos x="22" y="95"/>
                  </a:cxn>
                  <a:cxn ang="0">
                    <a:pos x="44" y="56"/>
                  </a:cxn>
                  <a:cxn ang="0">
                    <a:pos x="73" y="9"/>
                  </a:cxn>
                  <a:cxn ang="0">
                    <a:pos x="57" y="0"/>
                  </a:cxn>
                </a:cxnLst>
                <a:rect l="0" t="0" r="r" b="b"/>
                <a:pathLst>
                  <a:path w="74" h="211">
                    <a:moveTo>
                      <a:pt x="57" y="0"/>
                    </a:moveTo>
                    <a:lnTo>
                      <a:pt x="53" y="3"/>
                    </a:lnTo>
                    <a:lnTo>
                      <a:pt x="28" y="42"/>
                    </a:lnTo>
                    <a:lnTo>
                      <a:pt x="15" y="76"/>
                    </a:lnTo>
                    <a:lnTo>
                      <a:pt x="0" y="121"/>
                    </a:lnTo>
                    <a:lnTo>
                      <a:pt x="0" y="168"/>
                    </a:lnTo>
                    <a:lnTo>
                      <a:pt x="6" y="210"/>
                    </a:lnTo>
                    <a:lnTo>
                      <a:pt x="15" y="210"/>
                    </a:lnTo>
                    <a:lnTo>
                      <a:pt x="6" y="168"/>
                    </a:lnTo>
                    <a:lnTo>
                      <a:pt x="6" y="133"/>
                    </a:lnTo>
                    <a:lnTo>
                      <a:pt x="22" y="95"/>
                    </a:lnTo>
                    <a:lnTo>
                      <a:pt x="44" y="56"/>
                    </a:lnTo>
                    <a:lnTo>
                      <a:pt x="73" y="9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9" name="Freeform 49"/>
              <p:cNvSpPr>
                <a:spLocks/>
              </p:cNvSpPr>
              <p:nvPr/>
            </p:nvSpPr>
            <p:spPr bwMode="ltGray">
              <a:xfrm>
                <a:off x="2254" y="3865"/>
                <a:ext cx="99" cy="20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39" y="14"/>
                  </a:cxn>
                  <a:cxn ang="0">
                    <a:pos x="58" y="39"/>
                  </a:cxn>
                  <a:cxn ang="0">
                    <a:pos x="78" y="74"/>
                  </a:cxn>
                  <a:cxn ang="0">
                    <a:pos x="98" y="117"/>
                  </a:cxn>
                  <a:cxn ang="0">
                    <a:pos x="98" y="163"/>
                  </a:cxn>
                  <a:cxn ang="0">
                    <a:pos x="88" y="204"/>
                  </a:cxn>
                  <a:cxn ang="0">
                    <a:pos x="78" y="204"/>
                  </a:cxn>
                  <a:cxn ang="0">
                    <a:pos x="88" y="163"/>
                  </a:cxn>
                  <a:cxn ang="0">
                    <a:pos x="88" y="129"/>
                  </a:cxn>
                  <a:cxn ang="0">
                    <a:pos x="69" y="92"/>
                  </a:cxn>
                  <a:cxn ang="0">
                    <a:pos x="39" y="55"/>
                  </a:cxn>
                  <a:cxn ang="0">
                    <a:pos x="0" y="9"/>
                  </a:cxn>
                  <a:cxn ang="0">
                    <a:pos x="19" y="0"/>
                  </a:cxn>
                </a:cxnLst>
                <a:rect l="0" t="0" r="r" b="b"/>
                <a:pathLst>
                  <a:path w="99" h="205">
                    <a:moveTo>
                      <a:pt x="19" y="0"/>
                    </a:moveTo>
                    <a:lnTo>
                      <a:pt x="39" y="14"/>
                    </a:lnTo>
                    <a:lnTo>
                      <a:pt x="58" y="39"/>
                    </a:lnTo>
                    <a:lnTo>
                      <a:pt x="78" y="74"/>
                    </a:lnTo>
                    <a:lnTo>
                      <a:pt x="98" y="117"/>
                    </a:lnTo>
                    <a:lnTo>
                      <a:pt x="98" y="163"/>
                    </a:lnTo>
                    <a:lnTo>
                      <a:pt x="88" y="204"/>
                    </a:lnTo>
                    <a:lnTo>
                      <a:pt x="78" y="204"/>
                    </a:lnTo>
                    <a:lnTo>
                      <a:pt x="88" y="163"/>
                    </a:lnTo>
                    <a:lnTo>
                      <a:pt x="88" y="129"/>
                    </a:lnTo>
                    <a:lnTo>
                      <a:pt x="69" y="92"/>
                    </a:lnTo>
                    <a:lnTo>
                      <a:pt x="39" y="55"/>
                    </a:lnTo>
                    <a:lnTo>
                      <a:pt x="0" y="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0" name="Freeform 50"/>
              <p:cNvSpPr>
                <a:spLocks/>
              </p:cNvSpPr>
              <p:nvPr/>
            </p:nvSpPr>
            <p:spPr bwMode="ltGray">
              <a:xfrm>
                <a:off x="1782" y="3751"/>
                <a:ext cx="165" cy="204"/>
              </a:xfrm>
              <a:custGeom>
                <a:avLst/>
                <a:gdLst/>
                <a:ahLst/>
                <a:cxnLst>
                  <a:cxn ang="0">
                    <a:pos x="160" y="32"/>
                  </a:cxn>
                  <a:cxn ang="0">
                    <a:pos x="125" y="0"/>
                  </a:cxn>
                  <a:cxn ang="0">
                    <a:pos x="103" y="0"/>
                  </a:cxn>
                  <a:cxn ang="0">
                    <a:pos x="85" y="2"/>
                  </a:cxn>
                  <a:cxn ang="0">
                    <a:pos x="70" y="11"/>
                  </a:cxn>
                  <a:cxn ang="0">
                    <a:pos x="32" y="37"/>
                  </a:cxn>
                  <a:cxn ang="0">
                    <a:pos x="19" y="48"/>
                  </a:cxn>
                  <a:cxn ang="0">
                    <a:pos x="12" y="60"/>
                  </a:cxn>
                  <a:cxn ang="0">
                    <a:pos x="2" y="95"/>
                  </a:cxn>
                  <a:cxn ang="0">
                    <a:pos x="0" y="106"/>
                  </a:cxn>
                  <a:cxn ang="0">
                    <a:pos x="2" y="118"/>
                  </a:cxn>
                  <a:cxn ang="0">
                    <a:pos x="9" y="133"/>
                  </a:cxn>
                  <a:cxn ang="0">
                    <a:pos x="24" y="154"/>
                  </a:cxn>
                  <a:cxn ang="0">
                    <a:pos x="36" y="169"/>
                  </a:cxn>
                  <a:cxn ang="0">
                    <a:pos x="55" y="184"/>
                  </a:cxn>
                  <a:cxn ang="0">
                    <a:pos x="92" y="203"/>
                  </a:cxn>
                  <a:cxn ang="0">
                    <a:pos x="72" y="179"/>
                  </a:cxn>
                  <a:cxn ang="0">
                    <a:pos x="57" y="158"/>
                  </a:cxn>
                  <a:cxn ang="0">
                    <a:pos x="49" y="138"/>
                  </a:cxn>
                  <a:cxn ang="0">
                    <a:pos x="51" y="118"/>
                  </a:cxn>
                  <a:cxn ang="0">
                    <a:pos x="55" y="106"/>
                  </a:cxn>
                  <a:cxn ang="0">
                    <a:pos x="49" y="89"/>
                  </a:cxn>
                  <a:cxn ang="0">
                    <a:pos x="45" y="75"/>
                  </a:cxn>
                  <a:cxn ang="0">
                    <a:pos x="60" y="48"/>
                  </a:cxn>
                  <a:cxn ang="0">
                    <a:pos x="63" y="34"/>
                  </a:cxn>
                  <a:cxn ang="0">
                    <a:pos x="77" y="23"/>
                  </a:cxn>
                  <a:cxn ang="0">
                    <a:pos x="103" y="8"/>
                  </a:cxn>
                  <a:cxn ang="0">
                    <a:pos x="117" y="19"/>
                  </a:cxn>
                  <a:cxn ang="0">
                    <a:pos x="164" y="38"/>
                  </a:cxn>
                  <a:cxn ang="0">
                    <a:pos x="160" y="32"/>
                  </a:cxn>
                </a:cxnLst>
                <a:rect l="0" t="0" r="r" b="b"/>
                <a:pathLst>
                  <a:path w="165" h="204">
                    <a:moveTo>
                      <a:pt x="160" y="32"/>
                    </a:moveTo>
                    <a:lnTo>
                      <a:pt x="125" y="0"/>
                    </a:lnTo>
                    <a:lnTo>
                      <a:pt x="103" y="0"/>
                    </a:lnTo>
                    <a:lnTo>
                      <a:pt x="85" y="2"/>
                    </a:lnTo>
                    <a:lnTo>
                      <a:pt x="70" y="11"/>
                    </a:lnTo>
                    <a:lnTo>
                      <a:pt x="32" y="37"/>
                    </a:lnTo>
                    <a:lnTo>
                      <a:pt x="19" y="48"/>
                    </a:lnTo>
                    <a:lnTo>
                      <a:pt x="12" y="60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8"/>
                    </a:lnTo>
                    <a:lnTo>
                      <a:pt x="9" y="133"/>
                    </a:lnTo>
                    <a:lnTo>
                      <a:pt x="24" y="154"/>
                    </a:lnTo>
                    <a:lnTo>
                      <a:pt x="36" y="169"/>
                    </a:lnTo>
                    <a:lnTo>
                      <a:pt x="55" y="184"/>
                    </a:lnTo>
                    <a:lnTo>
                      <a:pt x="92" y="203"/>
                    </a:lnTo>
                    <a:lnTo>
                      <a:pt x="72" y="179"/>
                    </a:lnTo>
                    <a:lnTo>
                      <a:pt x="57" y="158"/>
                    </a:lnTo>
                    <a:lnTo>
                      <a:pt x="49" y="138"/>
                    </a:lnTo>
                    <a:lnTo>
                      <a:pt x="51" y="118"/>
                    </a:lnTo>
                    <a:lnTo>
                      <a:pt x="55" y="106"/>
                    </a:lnTo>
                    <a:lnTo>
                      <a:pt x="49" y="89"/>
                    </a:lnTo>
                    <a:lnTo>
                      <a:pt x="45" y="75"/>
                    </a:lnTo>
                    <a:lnTo>
                      <a:pt x="60" y="48"/>
                    </a:lnTo>
                    <a:lnTo>
                      <a:pt x="63" y="34"/>
                    </a:lnTo>
                    <a:lnTo>
                      <a:pt x="77" y="23"/>
                    </a:lnTo>
                    <a:lnTo>
                      <a:pt x="103" y="8"/>
                    </a:lnTo>
                    <a:lnTo>
                      <a:pt x="117" y="19"/>
                    </a:lnTo>
                    <a:lnTo>
                      <a:pt x="164" y="38"/>
                    </a:lnTo>
                    <a:lnTo>
                      <a:pt x="160" y="3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1" name="Freeform 51"/>
              <p:cNvSpPr>
                <a:spLocks/>
              </p:cNvSpPr>
              <p:nvPr/>
            </p:nvSpPr>
            <p:spPr bwMode="ltGray">
              <a:xfrm>
                <a:off x="866" y="3767"/>
                <a:ext cx="307" cy="273"/>
              </a:xfrm>
              <a:custGeom>
                <a:avLst/>
                <a:gdLst/>
                <a:ahLst/>
                <a:cxnLst>
                  <a:cxn ang="0">
                    <a:pos x="139" y="7"/>
                  </a:cxn>
                  <a:cxn ang="0">
                    <a:pos x="21" y="12"/>
                  </a:cxn>
                  <a:cxn ang="0">
                    <a:pos x="130" y="12"/>
                  </a:cxn>
                  <a:cxn ang="0">
                    <a:pos x="113" y="23"/>
                  </a:cxn>
                  <a:cxn ang="0">
                    <a:pos x="113" y="28"/>
                  </a:cxn>
                  <a:cxn ang="0">
                    <a:pos x="60" y="40"/>
                  </a:cxn>
                  <a:cxn ang="0">
                    <a:pos x="99" y="36"/>
                  </a:cxn>
                  <a:cxn ang="0">
                    <a:pos x="99" y="43"/>
                  </a:cxn>
                  <a:cxn ang="0">
                    <a:pos x="110" y="45"/>
                  </a:cxn>
                  <a:cxn ang="0">
                    <a:pos x="12" y="74"/>
                  </a:cxn>
                  <a:cxn ang="0">
                    <a:pos x="104" y="59"/>
                  </a:cxn>
                  <a:cxn ang="0">
                    <a:pos x="82" y="79"/>
                  </a:cxn>
                  <a:cxn ang="0">
                    <a:pos x="12" y="90"/>
                  </a:cxn>
                  <a:cxn ang="0">
                    <a:pos x="87" y="80"/>
                  </a:cxn>
                  <a:cxn ang="0">
                    <a:pos x="29" y="103"/>
                  </a:cxn>
                  <a:cxn ang="0">
                    <a:pos x="64" y="93"/>
                  </a:cxn>
                  <a:cxn ang="0">
                    <a:pos x="87" y="90"/>
                  </a:cxn>
                  <a:cxn ang="0">
                    <a:pos x="87" y="98"/>
                  </a:cxn>
                  <a:cxn ang="0">
                    <a:pos x="73" y="111"/>
                  </a:cxn>
                  <a:cxn ang="0">
                    <a:pos x="8" y="129"/>
                  </a:cxn>
                  <a:cxn ang="0">
                    <a:pos x="82" y="114"/>
                  </a:cxn>
                  <a:cxn ang="0">
                    <a:pos x="69" y="134"/>
                  </a:cxn>
                  <a:cxn ang="0">
                    <a:pos x="52" y="145"/>
                  </a:cxn>
                  <a:cxn ang="0">
                    <a:pos x="60" y="145"/>
                  </a:cxn>
                  <a:cxn ang="0">
                    <a:pos x="60" y="152"/>
                  </a:cxn>
                  <a:cxn ang="0">
                    <a:pos x="12" y="168"/>
                  </a:cxn>
                  <a:cxn ang="0">
                    <a:pos x="52" y="167"/>
                  </a:cxn>
                  <a:cxn ang="0">
                    <a:pos x="52" y="168"/>
                  </a:cxn>
                  <a:cxn ang="0">
                    <a:pos x="56" y="176"/>
                  </a:cxn>
                  <a:cxn ang="0">
                    <a:pos x="46" y="191"/>
                  </a:cxn>
                  <a:cxn ang="0">
                    <a:pos x="56" y="198"/>
                  </a:cxn>
                  <a:cxn ang="0">
                    <a:pos x="60" y="229"/>
                  </a:cxn>
                  <a:cxn ang="0">
                    <a:pos x="69" y="191"/>
                  </a:cxn>
                  <a:cxn ang="0">
                    <a:pos x="143" y="272"/>
                  </a:cxn>
                  <a:cxn ang="0">
                    <a:pos x="99" y="176"/>
                  </a:cxn>
                  <a:cxn ang="0">
                    <a:pos x="99" y="175"/>
                  </a:cxn>
                  <a:cxn ang="0">
                    <a:pos x="104" y="167"/>
                  </a:cxn>
                  <a:cxn ang="0">
                    <a:pos x="166" y="214"/>
                  </a:cxn>
                  <a:cxn ang="0">
                    <a:pos x="126" y="188"/>
                  </a:cxn>
                  <a:cxn ang="0">
                    <a:pos x="113" y="145"/>
                  </a:cxn>
                  <a:cxn ang="0">
                    <a:pos x="116" y="134"/>
                  </a:cxn>
                  <a:cxn ang="0">
                    <a:pos x="139" y="162"/>
                  </a:cxn>
                  <a:cxn ang="0">
                    <a:pos x="126" y="119"/>
                  </a:cxn>
                  <a:cxn ang="0">
                    <a:pos x="148" y="111"/>
                  </a:cxn>
                  <a:cxn ang="0">
                    <a:pos x="166" y="141"/>
                  </a:cxn>
                  <a:cxn ang="0">
                    <a:pos x="143" y="90"/>
                  </a:cxn>
                  <a:cxn ang="0">
                    <a:pos x="148" y="85"/>
                  </a:cxn>
                  <a:cxn ang="0">
                    <a:pos x="152" y="62"/>
                  </a:cxn>
                  <a:cxn ang="0">
                    <a:pos x="174" y="64"/>
                  </a:cxn>
                  <a:cxn ang="0">
                    <a:pos x="253" y="126"/>
                  </a:cxn>
                  <a:cxn ang="0">
                    <a:pos x="195" y="90"/>
                  </a:cxn>
                  <a:cxn ang="0">
                    <a:pos x="166" y="40"/>
                  </a:cxn>
                  <a:cxn ang="0">
                    <a:pos x="174" y="31"/>
                  </a:cxn>
                  <a:cxn ang="0">
                    <a:pos x="213" y="59"/>
                  </a:cxn>
                  <a:cxn ang="0">
                    <a:pos x="205" y="57"/>
                  </a:cxn>
                  <a:cxn ang="0">
                    <a:pos x="187" y="18"/>
                  </a:cxn>
                  <a:cxn ang="0">
                    <a:pos x="236" y="57"/>
                  </a:cxn>
                  <a:cxn ang="0">
                    <a:pos x="204" y="38"/>
                  </a:cxn>
                  <a:cxn ang="0">
                    <a:pos x="179" y="2"/>
                  </a:cxn>
                </a:cxnLst>
                <a:rect l="0" t="0" r="r" b="b"/>
                <a:pathLst>
                  <a:path w="307" h="273">
                    <a:moveTo>
                      <a:pt x="173" y="3"/>
                    </a:moveTo>
                    <a:lnTo>
                      <a:pt x="152" y="0"/>
                    </a:lnTo>
                    <a:lnTo>
                      <a:pt x="139" y="7"/>
                    </a:lnTo>
                    <a:lnTo>
                      <a:pt x="126" y="9"/>
                    </a:lnTo>
                    <a:lnTo>
                      <a:pt x="96" y="12"/>
                    </a:lnTo>
                    <a:lnTo>
                      <a:pt x="21" y="12"/>
                    </a:lnTo>
                    <a:lnTo>
                      <a:pt x="96" y="13"/>
                    </a:lnTo>
                    <a:lnTo>
                      <a:pt x="116" y="9"/>
                    </a:lnTo>
                    <a:lnTo>
                      <a:pt x="130" y="12"/>
                    </a:lnTo>
                    <a:lnTo>
                      <a:pt x="113" y="16"/>
                    </a:lnTo>
                    <a:lnTo>
                      <a:pt x="126" y="16"/>
                    </a:lnTo>
                    <a:lnTo>
                      <a:pt x="113" y="23"/>
                    </a:lnTo>
                    <a:lnTo>
                      <a:pt x="17" y="64"/>
                    </a:lnTo>
                    <a:lnTo>
                      <a:pt x="116" y="23"/>
                    </a:lnTo>
                    <a:lnTo>
                      <a:pt x="113" y="28"/>
                    </a:lnTo>
                    <a:lnTo>
                      <a:pt x="99" y="36"/>
                    </a:lnTo>
                    <a:lnTo>
                      <a:pt x="87" y="38"/>
                    </a:lnTo>
                    <a:lnTo>
                      <a:pt x="60" y="40"/>
                    </a:lnTo>
                    <a:lnTo>
                      <a:pt x="17" y="36"/>
                    </a:lnTo>
                    <a:lnTo>
                      <a:pt x="87" y="40"/>
                    </a:lnTo>
                    <a:lnTo>
                      <a:pt x="99" y="36"/>
                    </a:lnTo>
                    <a:lnTo>
                      <a:pt x="113" y="33"/>
                    </a:lnTo>
                    <a:lnTo>
                      <a:pt x="110" y="40"/>
                    </a:lnTo>
                    <a:lnTo>
                      <a:pt x="99" y="43"/>
                    </a:lnTo>
                    <a:lnTo>
                      <a:pt x="12" y="67"/>
                    </a:lnTo>
                    <a:lnTo>
                      <a:pt x="99" y="45"/>
                    </a:lnTo>
                    <a:lnTo>
                      <a:pt x="110" y="45"/>
                    </a:lnTo>
                    <a:lnTo>
                      <a:pt x="99" y="52"/>
                    </a:lnTo>
                    <a:lnTo>
                      <a:pt x="87" y="59"/>
                    </a:lnTo>
                    <a:lnTo>
                      <a:pt x="12" y="74"/>
                    </a:lnTo>
                    <a:lnTo>
                      <a:pt x="96" y="57"/>
                    </a:lnTo>
                    <a:lnTo>
                      <a:pt x="99" y="57"/>
                    </a:lnTo>
                    <a:lnTo>
                      <a:pt x="104" y="59"/>
                    </a:lnTo>
                    <a:lnTo>
                      <a:pt x="87" y="69"/>
                    </a:lnTo>
                    <a:lnTo>
                      <a:pt x="104" y="67"/>
                    </a:lnTo>
                    <a:lnTo>
                      <a:pt x="82" y="79"/>
                    </a:lnTo>
                    <a:lnTo>
                      <a:pt x="64" y="85"/>
                    </a:lnTo>
                    <a:lnTo>
                      <a:pt x="29" y="90"/>
                    </a:lnTo>
                    <a:lnTo>
                      <a:pt x="12" y="90"/>
                    </a:lnTo>
                    <a:lnTo>
                      <a:pt x="43" y="88"/>
                    </a:lnTo>
                    <a:lnTo>
                      <a:pt x="77" y="83"/>
                    </a:lnTo>
                    <a:lnTo>
                      <a:pt x="87" y="80"/>
                    </a:lnTo>
                    <a:lnTo>
                      <a:pt x="77" y="88"/>
                    </a:lnTo>
                    <a:lnTo>
                      <a:pt x="60" y="98"/>
                    </a:lnTo>
                    <a:lnTo>
                      <a:pt x="29" y="103"/>
                    </a:lnTo>
                    <a:lnTo>
                      <a:pt x="0" y="106"/>
                    </a:lnTo>
                    <a:lnTo>
                      <a:pt x="38" y="100"/>
                    </a:lnTo>
                    <a:lnTo>
                      <a:pt x="64" y="93"/>
                    </a:lnTo>
                    <a:lnTo>
                      <a:pt x="87" y="85"/>
                    </a:lnTo>
                    <a:lnTo>
                      <a:pt x="90" y="83"/>
                    </a:lnTo>
                    <a:lnTo>
                      <a:pt x="87" y="90"/>
                    </a:lnTo>
                    <a:lnTo>
                      <a:pt x="96" y="88"/>
                    </a:lnTo>
                    <a:lnTo>
                      <a:pt x="104" y="90"/>
                    </a:lnTo>
                    <a:lnTo>
                      <a:pt x="87" y="98"/>
                    </a:lnTo>
                    <a:lnTo>
                      <a:pt x="87" y="103"/>
                    </a:lnTo>
                    <a:lnTo>
                      <a:pt x="64" y="111"/>
                    </a:lnTo>
                    <a:lnTo>
                      <a:pt x="73" y="111"/>
                    </a:lnTo>
                    <a:lnTo>
                      <a:pt x="64" y="117"/>
                    </a:lnTo>
                    <a:lnTo>
                      <a:pt x="34" y="126"/>
                    </a:lnTo>
                    <a:lnTo>
                      <a:pt x="8" y="129"/>
                    </a:lnTo>
                    <a:lnTo>
                      <a:pt x="46" y="124"/>
                    </a:lnTo>
                    <a:lnTo>
                      <a:pt x="69" y="117"/>
                    </a:lnTo>
                    <a:lnTo>
                      <a:pt x="82" y="114"/>
                    </a:lnTo>
                    <a:lnTo>
                      <a:pt x="82" y="121"/>
                    </a:lnTo>
                    <a:lnTo>
                      <a:pt x="82" y="124"/>
                    </a:lnTo>
                    <a:lnTo>
                      <a:pt x="69" y="134"/>
                    </a:lnTo>
                    <a:lnTo>
                      <a:pt x="56" y="141"/>
                    </a:lnTo>
                    <a:lnTo>
                      <a:pt x="64" y="141"/>
                    </a:lnTo>
                    <a:lnTo>
                      <a:pt x="52" y="145"/>
                    </a:lnTo>
                    <a:lnTo>
                      <a:pt x="8" y="157"/>
                    </a:lnTo>
                    <a:lnTo>
                      <a:pt x="38" y="150"/>
                    </a:lnTo>
                    <a:lnTo>
                      <a:pt x="60" y="145"/>
                    </a:lnTo>
                    <a:lnTo>
                      <a:pt x="60" y="152"/>
                    </a:lnTo>
                    <a:lnTo>
                      <a:pt x="46" y="155"/>
                    </a:lnTo>
                    <a:lnTo>
                      <a:pt x="60" y="152"/>
                    </a:lnTo>
                    <a:lnTo>
                      <a:pt x="60" y="157"/>
                    </a:lnTo>
                    <a:lnTo>
                      <a:pt x="52" y="162"/>
                    </a:lnTo>
                    <a:lnTo>
                      <a:pt x="12" y="168"/>
                    </a:lnTo>
                    <a:lnTo>
                      <a:pt x="46" y="162"/>
                    </a:lnTo>
                    <a:lnTo>
                      <a:pt x="46" y="165"/>
                    </a:lnTo>
                    <a:lnTo>
                      <a:pt x="52" y="167"/>
                    </a:lnTo>
                    <a:lnTo>
                      <a:pt x="12" y="183"/>
                    </a:lnTo>
                    <a:lnTo>
                      <a:pt x="43" y="171"/>
                    </a:lnTo>
                    <a:lnTo>
                      <a:pt x="52" y="168"/>
                    </a:lnTo>
                    <a:lnTo>
                      <a:pt x="56" y="175"/>
                    </a:lnTo>
                    <a:lnTo>
                      <a:pt x="46" y="178"/>
                    </a:lnTo>
                    <a:lnTo>
                      <a:pt x="56" y="176"/>
                    </a:lnTo>
                    <a:lnTo>
                      <a:pt x="46" y="191"/>
                    </a:lnTo>
                    <a:lnTo>
                      <a:pt x="8" y="207"/>
                    </a:lnTo>
                    <a:lnTo>
                      <a:pt x="46" y="191"/>
                    </a:lnTo>
                    <a:lnTo>
                      <a:pt x="43" y="198"/>
                    </a:lnTo>
                    <a:lnTo>
                      <a:pt x="56" y="191"/>
                    </a:lnTo>
                    <a:lnTo>
                      <a:pt x="56" y="198"/>
                    </a:lnTo>
                    <a:lnTo>
                      <a:pt x="60" y="231"/>
                    </a:lnTo>
                    <a:lnTo>
                      <a:pt x="99" y="272"/>
                    </a:lnTo>
                    <a:lnTo>
                      <a:pt x="60" y="229"/>
                    </a:lnTo>
                    <a:lnTo>
                      <a:pt x="60" y="212"/>
                    </a:lnTo>
                    <a:lnTo>
                      <a:pt x="64" y="199"/>
                    </a:lnTo>
                    <a:lnTo>
                      <a:pt x="69" y="191"/>
                    </a:lnTo>
                    <a:lnTo>
                      <a:pt x="77" y="175"/>
                    </a:lnTo>
                    <a:lnTo>
                      <a:pt x="87" y="181"/>
                    </a:lnTo>
                    <a:lnTo>
                      <a:pt x="143" y="272"/>
                    </a:lnTo>
                    <a:lnTo>
                      <a:pt x="90" y="181"/>
                    </a:lnTo>
                    <a:lnTo>
                      <a:pt x="90" y="171"/>
                    </a:lnTo>
                    <a:lnTo>
                      <a:pt x="99" y="176"/>
                    </a:lnTo>
                    <a:lnTo>
                      <a:pt x="110" y="264"/>
                    </a:lnTo>
                    <a:lnTo>
                      <a:pt x="104" y="188"/>
                    </a:lnTo>
                    <a:lnTo>
                      <a:pt x="99" y="175"/>
                    </a:lnTo>
                    <a:lnTo>
                      <a:pt x="96" y="168"/>
                    </a:lnTo>
                    <a:lnTo>
                      <a:pt x="99" y="157"/>
                    </a:lnTo>
                    <a:lnTo>
                      <a:pt x="104" y="167"/>
                    </a:lnTo>
                    <a:lnTo>
                      <a:pt x="116" y="186"/>
                    </a:lnTo>
                    <a:lnTo>
                      <a:pt x="130" y="198"/>
                    </a:lnTo>
                    <a:lnTo>
                      <a:pt x="166" y="214"/>
                    </a:lnTo>
                    <a:lnTo>
                      <a:pt x="240" y="245"/>
                    </a:lnTo>
                    <a:lnTo>
                      <a:pt x="143" y="199"/>
                    </a:lnTo>
                    <a:lnTo>
                      <a:pt x="126" y="188"/>
                    </a:lnTo>
                    <a:lnTo>
                      <a:pt x="116" y="181"/>
                    </a:lnTo>
                    <a:lnTo>
                      <a:pt x="110" y="171"/>
                    </a:lnTo>
                    <a:lnTo>
                      <a:pt x="113" y="145"/>
                    </a:lnTo>
                    <a:lnTo>
                      <a:pt x="116" y="152"/>
                    </a:lnTo>
                    <a:lnTo>
                      <a:pt x="116" y="137"/>
                    </a:lnTo>
                    <a:lnTo>
                      <a:pt x="116" y="134"/>
                    </a:lnTo>
                    <a:lnTo>
                      <a:pt x="126" y="145"/>
                    </a:lnTo>
                    <a:lnTo>
                      <a:pt x="209" y="233"/>
                    </a:lnTo>
                    <a:lnTo>
                      <a:pt x="139" y="162"/>
                    </a:lnTo>
                    <a:lnTo>
                      <a:pt x="130" y="155"/>
                    </a:lnTo>
                    <a:lnTo>
                      <a:pt x="126" y="145"/>
                    </a:lnTo>
                    <a:lnTo>
                      <a:pt x="126" y="119"/>
                    </a:lnTo>
                    <a:lnTo>
                      <a:pt x="130" y="121"/>
                    </a:lnTo>
                    <a:lnTo>
                      <a:pt x="135" y="106"/>
                    </a:lnTo>
                    <a:lnTo>
                      <a:pt x="148" y="111"/>
                    </a:lnTo>
                    <a:lnTo>
                      <a:pt x="213" y="209"/>
                    </a:lnTo>
                    <a:lnTo>
                      <a:pt x="178" y="162"/>
                    </a:lnTo>
                    <a:lnTo>
                      <a:pt x="166" y="141"/>
                    </a:lnTo>
                    <a:lnTo>
                      <a:pt x="148" y="121"/>
                    </a:lnTo>
                    <a:lnTo>
                      <a:pt x="148" y="110"/>
                    </a:lnTo>
                    <a:lnTo>
                      <a:pt x="143" y="90"/>
                    </a:lnTo>
                    <a:lnTo>
                      <a:pt x="152" y="93"/>
                    </a:lnTo>
                    <a:lnTo>
                      <a:pt x="187" y="191"/>
                    </a:lnTo>
                    <a:lnTo>
                      <a:pt x="148" y="85"/>
                    </a:lnTo>
                    <a:lnTo>
                      <a:pt x="148" y="77"/>
                    </a:lnTo>
                    <a:lnTo>
                      <a:pt x="152" y="83"/>
                    </a:lnTo>
                    <a:lnTo>
                      <a:pt x="152" y="62"/>
                    </a:lnTo>
                    <a:lnTo>
                      <a:pt x="161" y="69"/>
                    </a:lnTo>
                    <a:lnTo>
                      <a:pt x="161" y="57"/>
                    </a:lnTo>
                    <a:lnTo>
                      <a:pt x="174" y="64"/>
                    </a:lnTo>
                    <a:lnTo>
                      <a:pt x="192" y="88"/>
                    </a:lnTo>
                    <a:lnTo>
                      <a:pt x="213" y="103"/>
                    </a:lnTo>
                    <a:lnTo>
                      <a:pt x="253" y="126"/>
                    </a:lnTo>
                    <a:lnTo>
                      <a:pt x="275" y="147"/>
                    </a:lnTo>
                    <a:lnTo>
                      <a:pt x="213" y="103"/>
                    </a:lnTo>
                    <a:lnTo>
                      <a:pt x="195" y="90"/>
                    </a:lnTo>
                    <a:lnTo>
                      <a:pt x="178" y="74"/>
                    </a:lnTo>
                    <a:lnTo>
                      <a:pt x="174" y="62"/>
                    </a:lnTo>
                    <a:lnTo>
                      <a:pt x="166" y="40"/>
                    </a:lnTo>
                    <a:lnTo>
                      <a:pt x="169" y="43"/>
                    </a:lnTo>
                    <a:lnTo>
                      <a:pt x="178" y="40"/>
                    </a:lnTo>
                    <a:lnTo>
                      <a:pt x="174" y="31"/>
                    </a:lnTo>
                    <a:lnTo>
                      <a:pt x="183" y="40"/>
                    </a:lnTo>
                    <a:lnTo>
                      <a:pt x="192" y="49"/>
                    </a:lnTo>
                    <a:lnTo>
                      <a:pt x="213" y="59"/>
                    </a:lnTo>
                    <a:lnTo>
                      <a:pt x="245" y="69"/>
                    </a:lnTo>
                    <a:lnTo>
                      <a:pt x="306" y="93"/>
                    </a:lnTo>
                    <a:lnTo>
                      <a:pt x="205" y="57"/>
                    </a:lnTo>
                    <a:lnTo>
                      <a:pt x="192" y="47"/>
                    </a:lnTo>
                    <a:lnTo>
                      <a:pt x="187" y="43"/>
                    </a:lnTo>
                    <a:lnTo>
                      <a:pt x="187" y="18"/>
                    </a:lnTo>
                    <a:lnTo>
                      <a:pt x="195" y="26"/>
                    </a:lnTo>
                    <a:lnTo>
                      <a:pt x="209" y="38"/>
                    </a:lnTo>
                    <a:lnTo>
                      <a:pt x="236" y="57"/>
                    </a:lnTo>
                    <a:lnTo>
                      <a:pt x="270" y="77"/>
                    </a:lnTo>
                    <a:lnTo>
                      <a:pt x="279" y="85"/>
                    </a:lnTo>
                    <a:lnTo>
                      <a:pt x="204" y="38"/>
                    </a:lnTo>
                    <a:lnTo>
                      <a:pt x="195" y="21"/>
                    </a:lnTo>
                    <a:lnTo>
                      <a:pt x="200" y="9"/>
                    </a:lnTo>
                    <a:lnTo>
                      <a:pt x="179" y="2"/>
                    </a:lnTo>
                    <a:lnTo>
                      <a:pt x="17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2" name="Freeform 52"/>
              <p:cNvSpPr>
                <a:spLocks/>
              </p:cNvSpPr>
              <p:nvPr/>
            </p:nvSpPr>
            <p:spPr bwMode="ltGray">
              <a:xfrm>
                <a:off x="1375" y="3880"/>
                <a:ext cx="232" cy="268"/>
              </a:xfrm>
              <a:custGeom>
                <a:avLst/>
                <a:gdLst/>
                <a:ahLst/>
                <a:cxnLst>
                  <a:cxn ang="0">
                    <a:pos x="54" y="267"/>
                  </a:cxn>
                  <a:cxn ang="0">
                    <a:pos x="8" y="153"/>
                  </a:cxn>
                  <a:cxn ang="0">
                    <a:pos x="4" y="148"/>
                  </a:cxn>
                  <a:cxn ang="0">
                    <a:pos x="1" y="139"/>
                  </a:cxn>
                  <a:cxn ang="0">
                    <a:pos x="1" y="129"/>
                  </a:cxn>
                  <a:cxn ang="0">
                    <a:pos x="0" y="119"/>
                  </a:cxn>
                  <a:cxn ang="0">
                    <a:pos x="1" y="108"/>
                  </a:cxn>
                  <a:cxn ang="0">
                    <a:pos x="6" y="92"/>
                  </a:cxn>
                  <a:cxn ang="0">
                    <a:pos x="32" y="29"/>
                  </a:cxn>
                  <a:cxn ang="0">
                    <a:pos x="39" y="24"/>
                  </a:cxn>
                  <a:cxn ang="0">
                    <a:pos x="49" y="13"/>
                  </a:cxn>
                  <a:cxn ang="0">
                    <a:pos x="62" y="6"/>
                  </a:cxn>
                  <a:cxn ang="0">
                    <a:pos x="81" y="1"/>
                  </a:cxn>
                  <a:cxn ang="0">
                    <a:pos x="96" y="0"/>
                  </a:cxn>
                  <a:cxn ang="0">
                    <a:pos x="109" y="3"/>
                  </a:cxn>
                  <a:cxn ang="0">
                    <a:pos x="125" y="8"/>
                  </a:cxn>
                  <a:cxn ang="0">
                    <a:pos x="144" y="19"/>
                  </a:cxn>
                  <a:cxn ang="0">
                    <a:pos x="166" y="31"/>
                  </a:cxn>
                  <a:cxn ang="0">
                    <a:pos x="179" y="41"/>
                  </a:cxn>
                  <a:cxn ang="0">
                    <a:pos x="189" y="52"/>
                  </a:cxn>
                  <a:cxn ang="0">
                    <a:pos x="194" y="60"/>
                  </a:cxn>
                  <a:cxn ang="0">
                    <a:pos x="213" y="93"/>
                  </a:cxn>
                  <a:cxn ang="0">
                    <a:pos x="214" y="95"/>
                  </a:cxn>
                  <a:cxn ang="0">
                    <a:pos x="219" y="109"/>
                  </a:cxn>
                  <a:cxn ang="0">
                    <a:pos x="221" y="119"/>
                  </a:cxn>
                  <a:cxn ang="0">
                    <a:pos x="231" y="169"/>
                  </a:cxn>
                  <a:cxn ang="0">
                    <a:pos x="218" y="140"/>
                  </a:cxn>
                  <a:cxn ang="0">
                    <a:pos x="206" y="118"/>
                  </a:cxn>
                  <a:cxn ang="0">
                    <a:pos x="194" y="95"/>
                  </a:cxn>
                  <a:cxn ang="0">
                    <a:pos x="178" y="72"/>
                  </a:cxn>
                  <a:cxn ang="0">
                    <a:pos x="122" y="20"/>
                  </a:cxn>
                  <a:cxn ang="0">
                    <a:pos x="109" y="14"/>
                  </a:cxn>
                  <a:cxn ang="0">
                    <a:pos x="96" y="11"/>
                  </a:cxn>
                  <a:cxn ang="0">
                    <a:pos x="86" y="11"/>
                  </a:cxn>
                  <a:cxn ang="0">
                    <a:pos x="75" y="17"/>
                  </a:cxn>
                  <a:cxn ang="0">
                    <a:pos x="60" y="35"/>
                  </a:cxn>
                  <a:cxn ang="0">
                    <a:pos x="44" y="97"/>
                  </a:cxn>
                  <a:cxn ang="0">
                    <a:pos x="28" y="139"/>
                  </a:cxn>
                  <a:cxn ang="0">
                    <a:pos x="27" y="148"/>
                  </a:cxn>
                  <a:cxn ang="0">
                    <a:pos x="28" y="158"/>
                  </a:cxn>
                  <a:cxn ang="0">
                    <a:pos x="31" y="168"/>
                  </a:cxn>
                  <a:cxn ang="0">
                    <a:pos x="43" y="189"/>
                  </a:cxn>
                  <a:cxn ang="0">
                    <a:pos x="35" y="169"/>
                  </a:cxn>
                  <a:cxn ang="0">
                    <a:pos x="51" y="210"/>
                  </a:cxn>
                  <a:cxn ang="0">
                    <a:pos x="59" y="231"/>
                  </a:cxn>
                  <a:cxn ang="0">
                    <a:pos x="62" y="247"/>
                  </a:cxn>
                  <a:cxn ang="0">
                    <a:pos x="56" y="263"/>
                  </a:cxn>
                  <a:cxn ang="0">
                    <a:pos x="54" y="267"/>
                  </a:cxn>
                </a:cxnLst>
                <a:rect l="0" t="0" r="r" b="b"/>
                <a:pathLst>
                  <a:path w="232" h="268">
                    <a:moveTo>
                      <a:pt x="54" y="267"/>
                    </a:moveTo>
                    <a:lnTo>
                      <a:pt x="8" y="153"/>
                    </a:lnTo>
                    <a:lnTo>
                      <a:pt x="4" y="148"/>
                    </a:lnTo>
                    <a:lnTo>
                      <a:pt x="1" y="139"/>
                    </a:lnTo>
                    <a:lnTo>
                      <a:pt x="1" y="129"/>
                    </a:lnTo>
                    <a:lnTo>
                      <a:pt x="0" y="119"/>
                    </a:lnTo>
                    <a:lnTo>
                      <a:pt x="1" y="108"/>
                    </a:lnTo>
                    <a:lnTo>
                      <a:pt x="6" y="92"/>
                    </a:lnTo>
                    <a:lnTo>
                      <a:pt x="32" y="29"/>
                    </a:lnTo>
                    <a:lnTo>
                      <a:pt x="39" y="24"/>
                    </a:lnTo>
                    <a:lnTo>
                      <a:pt x="49" y="13"/>
                    </a:lnTo>
                    <a:lnTo>
                      <a:pt x="62" y="6"/>
                    </a:lnTo>
                    <a:lnTo>
                      <a:pt x="81" y="1"/>
                    </a:lnTo>
                    <a:lnTo>
                      <a:pt x="96" y="0"/>
                    </a:lnTo>
                    <a:lnTo>
                      <a:pt x="109" y="3"/>
                    </a:lnTo>
                    <a:lnTo>
                      <a:pt x="125" y="8"/>
                    </a:lnTo>
                    <a:lnTo>
                      <a:pt x="144" y="19"/>
                    </a:lnTo>
                    <a:lnTo>
                      <a:pt x="166" y="31"/>
                    </a:lnTo>
                    <a:lnTo>
                      <a:pt x="179" y="41"/>
                    </a:lnTo>
                    <a:lnTo>
                      <a:pt x="189" y="52"/>
                    </a:lnTo>
                    <a:lnTo>
                      <a:pt x="194" y="60"/>
                    </a:lnTo>
                    <a:lnTo>
                      <a:pt x="213" y="93"/>
                    </a:lnTo>
                    <a:lnTo>
                      <a:pt x="214" y="95"/>
                    </a:lnTo>
                    <a:lnTo>
                      <a:pt x="219" y="109"/>
                    </a:lnTo>
                    <a:lnTo>
                      <a:pt x="221" y="119"/>
                    </a:lnTo>
                    <a:lnTo>
                      <a:pt x="231" y="169"/>
                    </a:lnTo>
                    <a:lnTo>
                      <a:pt x="218" y="140"/>
                    </a:lnTo>
                    <a:lnTo>
                      <a:pt x="206" y="118"/>
                    </a:lnTo>
                    <a:lnTo>
                      <a:pt x="194" y="95"/>
                    </a:lnTo>
                    <a:lnTo>
                      <a:pt x="178" y="72"/>
                    </a:lnTo>
                    <a:lnTo>
                      <a:pt x="122" y="20"/>
                    </a:lnTo>
                    <a:lnTo>
                      <a:pt x="109" y="14"/>
                    </a:lnTo>
                    <a:lnTo>
                      <a:pt x="96" y="11"/>
                    </a:lnTo>
                    <a:lnTo>
                      <a:pt x="86" y="11"/>
                    </a:lnTo>
                    <a:lnTo>
                      <a:pt x="75" y="17"/>
                    </a:lnTo>
                    <a:lnTo>
                      <a:pt x="60" y="35"/>
                    </a:lnTo>
                    <a:lnTo>
                      <a:pt x="44" y="97"/>
                    </a:lnTo>
                    <a:lnTo>
                      <a:pt x="28" y="139"/>
                    </a:lnTo>
                    <a:lnTo>
                      <a:pt x="27" y="148"/>
                    </a:lnTo>
                    <a:lnTo>
                      <a:pt x="28" y="158"/>
                    </a:lnTo>
                    <a:lnTo>
                      <a:pt x="31" y="168"/>
                    </a:lnTo>
                    <a:lnTo>
                      <a:pt x="43" y="189"/>
                    </a:lnTo>
                    <a:lnTo>
                      <a:pt x="35" y="169"/>
                    </a:lnTo>
                    <a:lnTo>
                      <a:pt x="51" y="210"/>
                    </a:lnTo>
                    <a:lnTo>
                      <a:pt x="59" y="231"/>
                    </a:lnTo>
                    <a:lnTo>
                      <a:pt x="62" y="247"/>
                    </a:lnTo>
                    <a:lnTo>
                      <a:pt x="56" y="263"/>
                    </a:lnTo>
                    <a:lnTo>
                      <a:pt x="54" y="26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3" name="Freeform 53"/>
              <p:cNvSpPr>
                <a:spLocks/>
              </p:cNvSpPr>
              <p:nvPr/>
            </p:nvSpPr>
            <p:spPr bwMode="ltGray">
              <a:xfrm>
                <a:off x="1254" y="3784"/>
                <a:ext cx="257" cy="256"/>
              </a:xfrm>
              <a:custGeom>
                <a:avLst/>
                <a:gdLst/>
                <a:ahLst/>
                <a:cxnLst>
                  <a:cxn ang="0">
                    <a:pos x="252" y="39"/>
                  </a:cxn>
                  <a:cxn ang="0">
                    <a:pos x="234" y="22"/>
                  </a:cxn>
                  <a:cxn ang="0">
                    <a:pos x="225" y="16"/>
                  </a:cxn>
                  <a:cxn ang="0">
                    <a:pos x="206" y="11"/>
                  </a:cxn>
                  <a:cxn ang="0">
                    <a:pos x="189" y="6"/>
                  </a:cxn>
                  <a:cxn ang="0">
                    <a:pos x="165" y="1"/>
                  </a:cxn>
                  <a:cxn ang="0">
                    <a:pos x="145" y="0"/>
                  </a:cxn>
                  <a:cxn ang="0">
                    <a:pos x="126" y="2"/>
                  </a:cxn>
                  <a:cxn ang="0">
                    <a:pos x="105" y="4"/>
                  </a:cxn>
                  <a:cxn ang="0">
                    <a:pos x="81" y="9"/>
                  </a:cxn>
                  <a:cxn ang="0">
                    <a:pos x="66" y="18"/>
                  </a:cxn>
                  <a:cxn ang="0">
                    <a:pos x="51" y="33"/>
                  </a:cxn>
                  <a:cxn ang="0">
                    <a:pos x="35" y="43"/>
                  </a:cxn>
                  <a:cxn ang="0">
                    <a:pos x="24" y="54"/>
                  </a:cxn>
                  <a:cxn ang="0">
                    <a:pos x="9" y="69"/>
                  </a:cxn>
                  <a:cxn ang="0">
                    <a:pos x="0" y="99"/>
                  </a:cxn>
                  <a:cxn ang="0">
                    <a:pos x="3" y="122"/>
                  </a:cxn>
                  <a:cxn ang="0">
                    <a:pos x="14" y="155"/>
                  </a:cxn>
                  <a:cxn ang="0">
                    <a:pos x="35" y="185"/>
                  </a:cxn>
                  <a:cxn ang="0">
                    <a:pos x="81" y="255"/>
                  </a:cxn>
                  <a:cxn ang="0">
                    <a:pos x="64" y="180"/>
                  </a:cxn>
                  <a:cxn ang="0">
                    <a:pos x="53" y="154"/>
                  </a:cxn>
                  <a:cxn ang="0">
                    <a:pos x="48" y="132"/>
                  </a:cxn>
                  <a:cxn ang="0">
                    <a:pos x="44" y="107"/>
                  </a:cxn>
                  <a:cxn ang="0">
                    <a:pos x="51" y="81"/>
                  </a:cxn>
                  <a:cxn ang="0">
                    <a:pos x="57" y="60"/>
                  </a:cxn>
                  <a:cxn ang="0">
                    <a:pos x="69" y="34"/>
                  </a:cxn>
                  <a:cxn ang="0">
                    <a:pos x="88" y="22"/>
                  </a:cxn>
                  <a:cxn ang="0">
                    <a:pos x="112" y="18"/>
                  </a:cxn>
                  <a:cxn ang="0">
                    <a:pos x="174" y="16"/>
                  </a:cxn>
                  <a:cxn ang="0">
                    <a:pos x="213" y="24"/>
                  </a:cxn>
                  <a:cxn ang="0">
                    <a:pos x="256" y="43"/>
                  </a:cxn>
                  <a:cxn ang="0">
                    <a:pos x="252" y="39"/>
                  </a:cxn>
                </a:cxnLst>
                <a:rect l="0" t="0" r="r" b="b"/>
                <a:pathLst>
                  <a:path w="257" h="256">
                    <a:moveTo>
                      <a:pt x="252" y="39"/>
                    </a:moveTo>
                    <a:lnTo>
                      <a:pt x="234" y="22"/>
                    </a:lnTo>
                    <a:lnTo>
                      <a:pt x="225" y="16"/>
                    </a:lnTo>
                    <a:lnTo>
                      <a:pt x="206" y="11"/>
                    </a:lnTo>
                    <a:lnTo>
                      <a:pt x="189" y="6"/>
                    </a:lnTo>
                    <a:lnTo>
                      <a:pt x="165" y="1"/>
                    </a:lnTo>
                    <a:lnTo>
                      <a:pt x="145" y="0"/>
                    </a:lnTo>
                    <a:lnTo>
                      <a:pt x="126" y="2"/>
                    </a:lnTo>
                    <a:lnTo>
                      <a:pt x="105" y="4"/>
                    </a:lnTo>
                    <a:lnTo>
                      <a:pt x="81" y="9"/>
                    </a:lnTo>
                    <a:lnTo>
                      <a:pt x="66" y="18"/>
                    </a:lnTo>
                    <a:lnTo>
                      <a:pt x="51" y="33"/>
                    </a:lnTo>
                    <a:lnTo>
                      <a:pt x="35" y="43"/>
                    </a:lnTo>
                    <a:lnTo>
                      <a:pt x="24" y="54"/>
                    </a:lnTo>
                    <a:lnTo>
                      <a:pt x="9" y="69"/>
                    </a:lnTo>
                    <a:lnTo>
                      <a:pt x="0" y="99"/>
                    </a:lnTo>
                    <a:lnTo>
                      <a:pt x="3" y="122"/>
                    </a:lnTo>
                    <a:lnTo>
                      <a:pt x="14" y="155"/>
                    </a:lnTo>
                    <a:lnTo>
                      <a:pt x="35" y="185"/>
                    </a:lnTo>
                    <a:lnTo>
                      <a:pt x="81" y="255"/>
                    </a:lnTo>
                    <a:lnTo>
                      <a:pt x="64" y="180"/>
                    </a:lnTo>
                    <a:lnTo>
                      <a:pt x="53" y="154"/>
                    </a:lnTo>
                    <a:lnTo>
                      <a:pt x="48" y="132"/>
                    </a:lnTo>
                    <a:lnTo>
                      <a:pt x="44" y="107"/>
                    </a:lnTo>
                    <a:lnTo>
                      <a:pt x="51" y="81"/>
                    </a:lnTo>
                    <a:lnTo>
                      <a:pt x="57" y="60"/>
                    </a:lnTo>
                    <a:lnTo>
                      <a:pt x="69" y="34"/>
                    </a:lnTo>
                    <a:lnTo>
                      <a:pt x="88" y="22"/>
                    </a:lnTo>
                    <a:lnTo>
                      <a:pt x="112" y="18"/>
                    </a:lnTo>
                    <a:lnTo>
                      <a:pt x="174" y="16"/>
                    </a:lnTo>
                    <a:lnTo>
                      <a:pt x="213" y="24"/>
                    </a:lnTo>
                    <a:lnTo>
                      <a:pt x="256" y="43"/>
                    </a:lnTo>
                    <a:lnTo>
                      <a:pt x="252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4" name="Freeform 54"/>
              <p:cNvSpPr>
                <a:spLocks/>
              </p:cNvSpPr>
              <p:nvPr/>
            </p:nvSpPr>
            <p:spPr bwMode="ltGray">
              <a:xfrm>
                <a:off x="1437" y="3598"/>
                <a:ext cx="267" cy="252"/>
              </a:xfrm>
              <a:custGeom>
                <a:avLst/>
                <a:gdLst/>
                <a:ahLst/>
                <a:cxnLst>
                  <a:cxn ang="0">
                    <a:pos x="77" y="251"/>
                  </a:cxn>
                  <a:cxn ang="0">
                    <a:pos x="59" y="207"/>
                  </a:cxn>
                  <a:cxn ang="0">
                    <a:pos x="51" y="190"/>
                  </a:cxn>
                  <a:cxn ang="0">
                    <a:pos x="32" y="166"/>
                  </a:cxn>
                  <a:cxn ang="0">
                    <a:pos x="12" y="145"/>
                  </a:cxn>
                  <a:cxn ang="0">
                    <a:pos x="2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8" y="82"/>
                  </a:cxn>
                  <a:cxn ang="0">
                    <a:pos x="37" y="34"/>
                  </a:cxn>
                  <a:cxn ang="0">
                    <a:pos x="51" y="23"/>
                  </a:cxn>
                  <a:cxn ang="0">
                    <a:pos x="75" y="11"/>
                  </a:cxn>
                  <a:cxn ang="0">
                    <a:pos x="96" y="2"/>
                  </a:cxn>
                  <a:cxn ang="0">
                    <a:pos x="123" y="0"/>
                  </a:cxn>
                  <a:cxn ang="0">
                    <a:pos x="145" y="4"/>
                  </a:cxn>
                  <a:cxn ang="0">
                    <a:pos x="173" y="11"/>
                  </a:cxn>
                  <a:cxn ang="0">
                    <a:pos x="199" y="26"/>
                  </a:cxn>
                  <a:cxn ang="0">
                    <a:pos x="208" y="36"/>
                  </a:cxn>
                  <a:cxn ang="0">
                    <a:pos x="225" y="50"/>
                  </a:cxn>
                  <a:cxn ang="0">
                    <a:pos x="239" y="64"/>
                  </a:cxn>
                  <a:cxn ang="0">
                    <a:pos x="263" y="130"/>
                  </a:cxn>
                  <a:cxn ang="0">
                    <a:pos x="266" y="142"/>
                  </a:cxn>
                  <a:cxn ang="0">
                    <a:pos x="261" y="164"/>
                  </a:cxn>
                  <a:cxn ang="0">
                    <a:pos x="246" y="226"/>
                  </a:cxn>
                  <a:cxn ang="0">
                    <a:pos x="247" y="165"/>
                  </a:cxn>
                  <a:cxn ang="0">
                    <a:pos x="239" y="139"/>
                  </a:cxn>
                  <a:cxn ang="0">
                    <a:pos x="233" y="123"/>
                  </a:cxn>
                  <a:cxn ang="0">
                    <a:pos x="223" y="100"/>
                  </a:cxn>
                  <a:cxn ang="0">
                    <a:pos x="212" y="79"/>
                  </a:cxn>
                  <a:cxn ang="0">
                    <a:pos x="196" y="58"/>
                  </a:cxn>
                  <a:cxn ang="0">
                    <a:pos x="177" y="38"/>
                  </a:cxn>
                  <a:cxn ang="0">
                    <a:pos x="161" y="21"/>
                  </a:cxn>
                  <a:cxn ang="0">
                    <a:pos x="145" y="11"/>
                  </a:cxn>
                  <a:cxn ang="0">
                    <a:pos x="126" y="7"/>
                  </a:cxn>
                  <a:cxn ang="0">
                    <a:pos x="107" y="11"/>
                  </a:cxn>
                  <a:cxn ang="0">
                    <a:pos x="94" y="19"/>
                  </a:cxn>
                  <a:cxn ang="0">
                    <a:pos x="85" y="36"/>
                  </a:cxn>
                  <a:cxn ang="0">
                    <a:pos x="85" y="48"/>
                  </a:cxn>
                  <a:cxn ang="0">
                    <a:pos x="80" y="72"/>
                  </a:cxn>
                  <a:cxn ang="0">
                    <a:pos x="72" y="85"/>
                  </a:cxn>
                  <a:cxn ang="0">
                    <a:pos x="53" y="108"/>
                  </a:cxn>
                  <a:cxn ang="0">
                    <a:pos x="51" y="119"/>
                  </a:cxn>
                  <a:cxn ang="0">
                    <a:pos x="48" y="131"/>
                  </a:cxn>
                  <a:cxn ang="0">
                    <a:pos x="48" y="147"/>
                  </a:cxn>
                  <a:cxn ang="0">
                    <a:pos x="80" y="203"/>
                  </a:cxn>
                  <a:cxn ang="0">
                    <a:pos x="77" y="251"/>
                  </a:cxn>
                </a:cxnLst>
                <a:rect l="0" t="0" r="r" b="b"/>
                <a:pathLst>
                  <a:path w="267" h="252">
                    <a:moveTo>
                      <a:pt x="77" y="251"/>
                    </a:moveTo>
                    <a:lnTo>
                      <a:pt x="59" y="207"/>
                    </a:lnTo>
                    <a:lnTo>
                      <a:pt x="51" y="190"/>
                    </a:lnTo>
                    <a:lnTo>
                      <a:pt x="32" y="166"/>
                    </a:lnTo>
                    <a:lnTo>
                      <a:pt x="12" y="145"/>
                    </a:lnTo>
                    <a:lnTo>
                      <a:pt x="2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8" y="82"/>
                    </a:lnTo>
                    <a:lnTo>
                      <a:pt x="37" y="34"/>
                    </a:lnTo>
                    <a:lnTo>
                      <a:pt x="51" y="23"/>
                    </a:lnTo>
                    <a:lnTo>
                      <a:pt x="75" y="11"/>
                    </a:lnTo>
                    <a:lnTo>
                      <a:pt x="96" y="2"/>
                    </a:lnTo>
                    <a:lnTo>
                      <a:pt x="123" y="0"/>
                    </a:lnTo>
                    <a:lnTo>
                      <a:pt x="145" y="4"/>
                    </a:lnTo>
                    <a:lnTo>
                      <a:pt x="173" y="11"/>
                    </a:lnTo>
                    <a:lnTo>
                      <a:pt x="199" y="26"/>
                    </a:lnTo>
                    <a:lnTo>
                      <a:pt x="208" y="36"/>
                    </a:lnTo>
                    <a:lnTo>
                      <a:pt x="225" y="50"/>
                    </a:lnTo>
                    <a:lnTo>
                      <a:pt x="239" y="64"/>
                    </a:lnTo>
                    <a:lnTo>
                      <a:pt x="263" y="130"/>
                    </a:lnTo>
                    <a:lnTo>
                      <a:pt x="266" y="142"/>
                    </a:lnTo>
                    <a:lnTo>
                      <a:pt x="261" y="164"/>
                    </a:lnTo>
                    <a:lnTo>
                      <a:pt x="246" y="226"/>
                    </a:lnTo>
                    <a:lnTo>
                      <a:pt x="247" y="165"/>
                    </a:lnTo>
                    <a:lnTo>
                      <a:pt x="239" y="139"/>
                    </a:lnTo>
                    <a:lnTo>
                      <a:pt x="233" y="123"/>
                    </a:lnTo>
                    <a:lnTo>
                      <a:pt x="223" y="100"/>
                    </a:lnTo>
                    <a:lnTo>
                      <a:pt x="212" y="79"/>
                    </a:lnTo>
                    <a:lnTo>
                      <a:pt x="196" y="58"/>
                    </a:lnTo>
                    <a:lnTo>
                      <a:pt x="177" y="38"/>
                    </a:lnTo>
                    <a:lnTo>
                      <a:pt x="161" y="21"/>
                    </a:lnTo>
                    <a:lnTo>
                      <a:pt x="145" y="11"/>
                    </a:lnTo>
                    <a:lnTo>
                      <a:pt x="126" y="7"/>
                    </a:lnTo>
                    <a:lnTo>
                      <a:pt x="107" y="11"/>
                    </a:lnTo>
                    <a:lnTo>
                      <a:pt x="94" y="19"/>
                    </a:lnTo>
                    <a:lnTo>
                      <a:pt x="85" y="36"/>
                    </a:lnTo>
                    <a:lnTo>
                      <a:pt x="85" y="48"/>
                    </a:lnTo>
                    <a:lnTo>
                      <a:pt x="80" y="72"/>
                    </a:lnTo>
                    <a:lnTo>
                      <a:pt x="72" y="85"/>
                    </a:lnTo>
                    <a:lnTo>
                      <a:pt x="53" y="108"/>
                    </a:lnTo>
                    <a:lnTo>
                      <a:pt x="51" y="119"/>
                    </a:lnTo>
                    <a:lnTo>
                      <a:pt x="48" y="131"/>
                    </a:lnTo>
                    <a:lnTo>
                      <a:pt x="48" y="147"/>
                    </a:lnTo>
                    <a:lnTo>
                      <a:pt x="80" y="203"/>
                    </a:lnTo>
                    <a:lnTo>
                      <a:pt x="77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ltGray">
              <a:xfrm>
                <a:off x="1580" y="3347"/>
                <a:ext cx="352" cy="364"/>
              </a:xfrm>
              <a:custGeom>
                <a:avLst/>
                <a:gdLst/>
                <a:ahLst/>
                <a:cxnLst>
                  <a:cxn ang="0">
                    <a:pos x="330" y="8"/>
                  </a:cxn>
                  <a:cxn ang="0">
                    <a:pos x="328" y="0"/>
                  </a:cxn>
                  <a:cxn ang="0">
                    <a:pos x="302" y="3"/>
                  </a:cxn>
                  <a:cxn ang="0">
                    <a:pos x="289" y="12"/>
                  </a:cxn>
                  <a:cxn ang="0">
                    <a:pos x="9" y="79"/>
                  </a:cxn>
                  <a:cxn ang="0">
                    <a:pos x="258" y="32"/>
                  </a:cxn>
                  <a:cxn ang="0">
                    <a:pos x="261" y="40"/>
                  </a:cxn>
                  <a:cxn ang="0">
                    <a:pos x="139" y="97"/>
                  </a:cxn>
                  <a:cxn ang="0">
                    <a:pos x="290" y="53"/>
                  </a:cxn>
                  <a:cxn ang="0">
                    <a:pos x="270" y="71"/>
                  </a:cxn>
                  <a:cxn ang="0">
                    <a:pos x="223" y="102"/>
                  </a:cxn>
                  <a:cxn ang="0">
                    <a:pos x="76" y="185"/>
                  </a:cxn>
                  <a:cxn ang="0">
                    <a:pos x="82" y="178"/>
                  </a:cxn>
                  <a:cxn ang="0">
                    <a:pos x="177" y="127"/>
                  </a:cxn>
                  <a:cxn ang="0">
                    <a:pos x="253" y="87"/>
                  </a:cxn>
                  <a:cxn ang="0">
                    <a:pos x="289" y="68"/>
                  </a:cxn>
                  <a:cxn ang="0">
                    <a:pos x="294" y="75"/>
                  </a:cxn>
                  <a:cxn ang="0">
                    <a:pos x="253" y="100"/>
                  </a:cxn>
                  <a:cxn ang="0">
                    <a:pos x="195" y="135"/>
                  </a:cxn>
                  <a:cxn ang="0">
                    <a:pos x="270" y="87"/>
                  </a:cxn>
                  <a:cxn ang="0">
                    <a:pos x="294" y="75"/>
                  </a:cxn>
                  <a:cxn ang="0">
                    <a:pos x="298" y="89"/>
                  </a:cxn>
                  <a:cxn ang="0">
                    <a:pos x="270" y="112"/>
                  </a:cxn>
                  <a:cxn ang="0">
                    <a:pos x="195" y="144"/>
                  </a:cxn>
                  <a:cxn ang="0">
                    <a:pos x="129" y="173"/>
                  </a:cxn>
                  <a:cxn ang="0">
                    <a:pos x="205" y="143"/>
                  </a:cxn>
                  <a:cxn ang="0">
                    <a:pos x="282" y="109"/>
                  </a:cxn>
                  <a:cxn ang="0">
                    <a:pos x="279" y="121"/>
                  </a:cxn>
                  <a:cxn ang="0">
                    <a:pos x="282" y="141"/>
                  </a:cxn>
                  <a:cxn ang="0">
                    <a:pos x="270" y="151"/>
                  </a:cxn>
                  <a:cxn ang="0">
                    <a:pos x="207" y="179"/>
                  </a:cxn>
                  <a:cxn ang="0">
                    <a:pos x="88" y="226"/>
                  </a:cxn>
                  <a:cxn ang="0">
                    <a:pos x="105" y="216"/>
                  </a:cxn>
                  <a:cxn ang="0">
                    <a:pos x="253" y="159"/>
                  </a:cxn>
                  <a:cxn ang="0">
                    <a:pos x="300" y="136"/>
                  </a:cxn>
                  <a:cxn ang="0">
                    <a:pos x="181" y="208"/>
                  </a:cxn>
                  <a:cxn ang="0">
                    <a:pos x="298" y="157"/>
                  </a:cxn>
                  <a:cxn ang="0">
                    <a:pos x="294" y="178"/>
                  </a:cxn>
                  <a:cxn ang="0">
                    <a:pos x="236" y="226"/>
                  </a:cxn>
                  <a:cxn ang="0">
                    <a:pos x="135" y="261"/>
                  </a:cxn>
                  <a:cxn ang="0">
                    <a:pos x="41" y="292"/>
                  </a:cxn>
                  <a:cxn ang="0">
                    <a:pos x="183" y="249"/>
                  </a:cxn>
                  <a:cxn ang="0">
                    <a:pos x="240" y="223"/>
                  </a:cxn>
                  <a:cxn ang="0">
                    <a:pos x="294" y="185"/>
                  </a:cxn>
                  <a:cxn ang="0">
                    <a:pos x="289" y="203"/>
                  </a:cxn>
                  <a:cxn ang="0">
                    <a:pos x="285" y="219"/>
                  </a:cxn>
                  <a:cxn ang="0">
                    <a:pos x="289" y="235"/>
                  </a:cxn>
                  <a:cxn ang="0">
                    <a:pos x="236" y="267"/>
                  </a:cxn>
                  <a:cxn ang="0">
                    <a:pos x="138" y="296"/>
                  </a:cxn>
                  <a:cxn ang="0">
                    <a:pos x="145" y="293"/>
                  </a:cxn>
                  <a:cxn ang="0">
                    <a:pos x="264" y="255"/>
                  </a:cxn>
                  <a:cxn ang="0">
                    <a:pos x="259" y="265"/>
                  </a:cxn>
                  <a:cxn ang="0">
                    <a:pos x="266" y="270"/>
                  </a:cxn>
                  <a:cxn ang="0">
                    <a:pos x="270" y="279"/>
                  </a:cxn>
                  <a:cxn ang="0">
                    <a:pos x="212" y="308"/>
                  </a:cxn>
                  <a:cxn ang="0">
                    <a:pos x="146" y="314"/>
                  </a:cxn>
                  <a:cxn ang="0">
                    <a:pos x="264" y="289"/>
                  </a:cxn>
                  <a:cxn ang="0">
                    <a:pos x="259" y="303"/>
                  </a:cxn>
                  <a:cxn ang="0">
                    <a:pos x="267" y="312"/>
                  </a:cxn>
                  <a:cxn ang="0">
                    <a:pos x="129" y="363"/>
                  </a:cxn>
                  <a:cxn ang="0">
                    <a:pos x="260" y="324"/>
                  </a:cxn>
                  <a:cxn ang="0">
                    <a:pos x="286" y="309"/>
                  </a:cxn>
                  <a:cxn ang="0">
                    <a:pos x="305" y="297"/>
                  </a:cxn>
                </a:cxnLst>
                <a:rect l="0" t="0" r="r" b="b"/>
                <a:pathLst>
                  <a:path w="352" h="364">
                    <a:moveTo>
                      <a:pt x="325" y="28"/>
                    </a:moveTo>
                    <a:lnTo>
                      <a:pt x="330" y="8"/>
                    </a:lnTo>
                    <a:lnTo>
                      <a:pt x="351" y="7"/>
                    </a:lnTo>
                    <a:lnTo>
                      <a:pt x="328" y="0"/>
                    </a:lnTo>
                    <a:lnTo>
                      <a:pt x="318" y="0"/>
                    </a:lnTo>
                    <a:lnTo>
                      <a:pt x="302" y="3"/>
                    </a:lnTo>
                    <a:lnTo>
                      <a:pt x="302" y="8"/>
                    </a:lnTo>
                    <a:lnTo>
                      <a:pt x="289" y="12"/>
                    </a:lnTo>
                    <a:lnTo>
                      <a:pt x="170" y="64"/>
                    </a:lnTo>
                    <a:lnTo>
                      <a:pt x="9" y="79"/>
                    </a:lnTo>
                    <a:lnTo>
                      <a:pt x="168" y="64"/>
                    </a:lnTo>
                    <a:lnTo>
                      <a:pt x="258" y="32"/>
                    </a:lnTo>
                    <a:lnTo>
                      <a:pt x="289" y="27"/>
                    </a:lnTo>
                    <a:lnTo>
                      <a:pt x="261" y="40"/>
                    </a:lnTo>
                    <a:lnTo>
                      <a:pt x="289" y="42"/>
                    </a:lnTo>
                    <a:lnTo>
                      <a:pt x="139" y="97"/>
                    </a:lnTo>
                    <a:lnTo>
                      <a:pt x="240" y="63"/>
                    </a:lnTo>
                    <a:lnTo>
                      <a:pt x="290" y="53"/>
                    </a:lnTo>
                    <a:lnTo>
                      <a:pt x="289" y="60"/>
                    </a:lnTo>
                    <a:lnTo>
                      <a:pt x="270" y="71"/>
                    </a:lnTo>
                    <a:lnTo>
                      <a:pt x="258" y="81"/>
                    </a:lnTo>
                    <a:lnTo>
                      <a:pt x="223" y="102"/>
                    </a:lnTo>
                    <a:lnTo>
                      <a:pt x="159" y="141"/>
                    </a:lnTo>
                    <a:lnTo>
                      <a:pt x="76" y="185"/>
                    </a:lnTo>
                    <a:lnTo>
                      <a:pt x="11" y="216"/>
                    </a:lnTo>
                    <a:lnTo>
                      <a:pt x="82" y="178"/>
                    </a:lnTo>
                    <a:lnTo>
                      <a:pt x="123" y="156"/>
                    </a:lnTo>
                    <a:lnTo>
                      <a:pt x="177" y="127"/>
                    </a:lnTo>
                    <a:lnTo>
                      <a:pt x="206" y="109"/>
                    </a:lnTo>
                    <a:lnTo>
                      <a:pt x="253" y="87"/>
                    </a:lnTo>
                    <a:lnTo>
                      <a:pt x="270" y="78"/>
                    </a:lnTo>
                    <a:lnTo>
                      <a:pt x="289" y="68"/>
                    </a:lnTo>
                    <a:lnTo>
                      <a:pt x="278" y="69"/>
                    </a:lnTo>
                    <a:lnTo>
                      <a:pt x="294" y="75"/>
                    </a:lnTo>
                    <a:lnTo>
                      <a:pt x="277" y="81"/>
                    </a:lnTo>
                    <a:lnTo>
                      <a:pt x="253" y="100"/>
                    </a:lnTo>
                    <a:lnTo>
                      <a:pt x="225" y="120"/>
                    </a:lnTo>
                    <a:lnTo>
                      <a:pt x="195" y="135"/>
                    </a:lnTo>
                    <a:lnTo>
                      <a:pt x="247" y="102"/>
                    </a:lnTo>
                    <a:lnTo>
                      <a:pt x="270" y="87"/>
                    </a:lnTo>
                    <a:lnTo>
                      <a:pt x="289" y="75"/>
                    </a:lnTo>
                    <a:lnTo>
                      <a:pt x="294" y="75"/>
                    </a:lnTo>
                    <a:lnTo>
                      <a:pt x="282" y="92"/>
                    </a:lnTo>
                    <a:lnTo>
                      <a:pt x="298" y="89"/>
                    </a:lnTo>
                    <a:lnTo>
                      <a:pt x="289" y="100"/>
                    </a:lnTo>
                    <a:lnTo>
                      <a:pt x="270" y="112"/>
                    </a:lnTo>
                    <a:lnTo>
                      <a:pt x="236" y="131"/>
                    </a:lnTo>
                    <a:lnTo>
                      <a:pt x="195" y="144"/>
                    </a:lnTo>
                    <a:lnTo>
                      <a:pt x="159" y="159"/>
                    </a:lnTo>
                    <a:lnTo>
                      <a:pt x="129" y="173"/>
                    </a:lnTo>
                    <a:lnTo>
                      <a:pt x="146" y="166"/>
                    </a:lnTo>
                    <a:lnTo>
                      <a:pt x="205" y="143"/>
                    </a:lnTo>
                    <a:lnTo>
                      <a:pt x="270" y="116"/>
                    </a:lnTo>
                    <a:lnTo>
                      <a:pt x="282" y="109"/>
                    </a:lnTo>
                    <a:lnTo>
                      <a:pt x="294" y="100"/>
                    </a:lnTo>
                    <a:lnTo>
                      <a:pt x="279" y="121"/>
                    </a:lnTo>
                    <a:lnTo>
                      <a:pt x="305" y="112"/>
                    </a:lnTo>
                    <a:lnTo>
                      <a:pt x="282" y="141"/>
                    </a:lnTo>
                    <a:lnTo>
                      <a:pt x="277" y="147"/>
                    </a:lnTo>
                    <a:lnTo>
                      <a:pt x="270" y="151"/>
                    </a:lnTo>
                    <a:lnTo>
                      <a:pt x="240" y="166"/>
                    </a:lnTo>
                    <a:lnTo>
                      <a:pt x="207" y="179"/>
                    </a:lnTo>
                    <a:lnTo>
                      <a:pt x="145" y="204"/>
                    </a:lnTo>
                    <a:lnTo>
                      <a:pt x="88" y="226"/>
                    </a:lnTo>
                    <a:lnTo>
                      <a:pt x="0" y="257"/>
                    </a:lnTo>
                    <a:lnTo>
                      <a:pt x="105" y="216"/>
                    </a:lnTo>
                    <a:lnTo>
                      <a:pt x="212" y="175"/>
                    </a:lnTo>
                    <a:lnTo>
                      <a:pt x="253" y="159"/>
                    </a:lnTo>
                    <a:lnTo>
                      <a:pt x="278" y="142"/>
                    </a:lnTo>
                    <a:lnTo>
                      <a:pt x="300" y="136"/>
                    </a:lnTo>
                    <a:lnTo>
                      <a:pt x="303" y="136"/>
                    </a:lnTo>
                    <a:lnTo>
                      <a:pt x="181" y="208"/>
                    </a:lnTo>
                    <a:lnTo>
                      <a:pt x="276" y="158"/>
                    </a:lnTo>
                    <a:lnTo>
                      <a:pt x="298" y="157"/>
                    </a:lnTo>
                    <a:lnTo>
                      <a:pt x="271" y="184"/>
                    </a:lnTo>
                    <a:lnTo>
                      <a:pt x="294" y="178"/>
                    </a:lnTo>
                    <a:lnTo>
                      <a:pt x="259" y="206"/>
                    </a:lnTo>
                    <a:lnTo>
                      <a:pt x="236" y="226"/>
                    </a:lnTo>
                    <a:lnTo>
                      <a:pt x="195" y="241"/>
                    </a:lnTo>
                    <a:lnTo>
                      <a:pt x="135" y="261"/>
                    </a:lnTo>
                    <a:lnTo>
                      <a:pt x="82" y="279"/>
                    </a:lnTo>
                    <a:lnTo>
                      <a:pt x="41" y="292"/>
                    </a:lnTo>
                    <a:lnTo>
                      <a:pt x="11" y="298"/>
                    </a:lnTo>
                    <a:lnTo>
                      <a:pt x="183" y="249"/>
                    </a:lnTo>
                    <a:lnTo>
                      <a:pt x="222" y="234"/>
                    </a:lnTo>
                    <a:lnTo>
                      <a:pt x="240" y="223"/>
                    </a:lnTo>
                    <a:lnTo>
                      <a:pt x="268" y="204"/>
                    </a:lnTo>
                    <a:lnTo>
                      <a:pt x="294" y="185"/>
                    </a:lnTo>
                    <a:lnTo>
                      <a:pt x="267" y="211"/>
                    </a:lnTo>
                    <a:lnTo>
                      <a:pt x="289" y="203"/>
                    </a:lnTo>
                    <a:lnTo>
                      <a:pt x="266" y="224"/>
                    </a:lnTo>
                    <a:lnTo>
                      <a:pt x="285" y="219"/>
                    </a:lnTo>
                    <a:lnTo>
                      <a:pt x="262" y="244"/>
                    </a:lnTo>
                    <a:lnTo>
                      <a:pt x="289" y="235"/>
                    </a:lnTo>
                    <a:lnTo>
                      <a:pt x="264" y="249"/>
                    </a:lnTo>
                    <a:lnTo>
                      <a:pt x="236" y="267"/>
                    </a:lnTo>
                    <a:lnTo>
                      <a:pt x="212" y="272"/>
                    </a:lnTo>
                    <a:lnTo>
                      <a:pt x="138" y="296"/>
                    </a:lnTo>
                    <a:lnTo>
                      <a:pt x="71" y="308"/>
                    </a:lnTo>
                    <a:lnTo>
                      <a:pt x="145" y="293"/>
                    </a:lnTo>
                    <a:lnTo>
                      <a:pt x="206" y="273"/>
                    </a:lnTo>
                    <a:lnTo>
                      <a:pt x="264" y="255"/>
                    </a:lnTo>
                    <a:lnTo>
                      <a:pt x="282" y="245"/>
                    </a:lnTo>
                    <a:lnTo>
                      <a:pt x="259" y="265"/>
                    </a:lnTo>
                    <a:lnTo>
                      <a:pt x="277" y="261"/>
                    </a:lnTo>
                    <a:lnTo>
                      <a:pt x="266" y="270"/>
                    </a:lnTo>
                    <a:lnTo>
                      <a:pt x="260" y="283"/>
                    </a:lnTo>
                    <a:lnTo>
                      <a:pt x="270" y="279"/>
                    </a:lnTo>
                    <a:lnTo>
                      <a:pt x="256" y="291"/>
                    </a:lnTo>
                    <a:lnTo>
                      <a:pt x="212" y="308"/>
                    </a:lnTo>
                    <a:lnTo>
                      <a:pt x="183" y="310"/>
                    </a:lnTo>
                    <a:lnTo>
                      <a:pt x="146" y="314"/>
                    </a:lnTo>
                    <a:lnTo>
                      <a:pt x="217" y="306"/>
                    </a:lnTo>
                    <a:lnTo>
                      <a:pt x="264" y="289"/>
                    </a:lnTo>
                    <a:lnTo>
                      <a:pt x="277" y="277"/>
                    </a:lnTo>
                    <a:lnTo>
                      <a:pt x="259" y="303"/>
                    </a:lnTo>
                    <a:lnTo>
                      <a:pt x="278" y="297"/>
                    </a:lnTo>
                    <a:lnTo>
                      <a:pt x="267" y="312"/>
                    </a:lnTo>
                    <a:lnTo>
                      <a:pt x="247" y="332"/>
                    </a:lnTo>
                    <a:lnTo>
                      <a:pt x="129" y="363"/>
                    </a:lnTo>
                    <a:lnTo>
                      <a:pt x="248" y="334"/>
                    </a:lnTo>
                    <a:lnTo>
                      <a:pt x="260" y="324"/>
                    </a:lnTo>
                    <a:lnTo>
                      <a:pt x="267" y="318"/>
                    </a:lnTo>
                    <a:lnTo>
                      <a:pt x="286" y="309"/>
                    </a:lnTo>
                    <a:lnTo>
                      <a:pt x="300" y="324"/>
                    </a:lnTo>
                    <a:lnTo>
                      <a:pt x="305" y="297"/>
                    </a:lnTo>
                    <a:lnTo>
                      <a:pt x="325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6" name="Freeform 56"/>
              <p:cNvSpPr>
                <a:spLocks/>
              </p:cNvSpPr>
              <p:nvPr/>
            </p:nvSpPr>
            <p:spPr bwMode="ltGray">
              <a:xfrm>
                <a:off x="1879" y="3347"/>
                <a:ext cx="339" cy="366"/>
              </a:xfrm>
              <a:custGeom>
                <a:avLst/>
                <a:gdLst/>
                <a:ahLst/>
                <a:cxnLst>
                  <a:cxn ang="0">
                    <a:pos x="2" y="301"/>
                  </a:cxn>
                  <a:cxn ang="0">
                    <a:pos x="13" y="289"/>
                  </a:cxn>
                  <a:cxn ang="0">
                    <a:pos x="97" y="365"/>
                  </a:cxn>
                  <a:cxn ang="0">
                    <a:pos x="30" y="290"/>
                  </a:cxn>
                  <a:cxn ang="0">
                    <a:pos x="37" y="283"/>
                  </a:cxn>
                  <a:cxn ang="0">
                    <a:pos x="119" y="336"/>
                  </a:cxn>
                  <a:cxn ang="0">
                    <a:pos x="34" y="279"/>
                  </a:cxn>
                  <a:cxn ang="0">
                    <a:pos x="45" y="268"/>
                  </a:cxn>
                  <a:cxn ang="0">
                    <a:pos x="55" y="254"/>
                  </a:cxn>
                  <a:cxn ang="0">
                    <a:pos x="50" y="244"/>
                  </a:cxn>
                  <a:cxn ang="0">
                    <a:pos x="61" y="240"/>
                  </a:cxn>
                  <a:cxn ang="0">
                    <a:pos x="55" y="238"/>
                  </a:cxn>
                  <a:cxn ang="0">
                    <a:pos x="55" y="226"/>
                  </a:cxn>
                  <a:cxn ang="0">
                    <a:pos x="61" y="216"/>
                  </a:cxn>
                  <a:cxn ang="0">
                    <a:pos x="161" y="280"/>
                  </a:cxn>
                  <a:cxn ang="0">
                    <a:pos x="55" y="214"/>
                  </a:cxn>
                  <a:cxn ang="0">
                    <a:pos x="66" y="214"/>
                  </a:cxn>
                  <a:cxn ang="0">
                    <a:pos x="66" y="194"/>
                  </a:cxn>
                  <a:cxn ang="0">
                    <a:pos x="192" y="238"/>
                  </a:cxn>
                  <a:cxn ang="0">
                    <a:pos x="93" y="207"/>
                  </a:cxn>
                  <a:cxn ang="0">
                    <a:pos x="58" y="181"/>
                  </a:cxn>
                  <a:cxn ang="0">
                    <a:pos x="61" y="171"/>
                  </a:cxn>
                  <a:cxn ang="0">
                    <a:pos x="83" y="180"/>
                  </a:cxn>
                  <a:cxn ang="0">
                    <a:pos x="84" y="169"/>
                  </a:cxn>
                  <a:cxn ang="0">
                    <a:pos x="176" y="189"/>
                  </a:cxn>
                  <a:cxn ang="0">
                    <a:pos x="143" y="178"/>
                  </a:cxn>
                  <a:cxn ang="0">
                    <a:pos x="70" y="153"/>
                  </a:cxn>
                  <a:cxn ang="0">
                    <a:pos x="66" y="137"/>
                  </a:cxn>
                  <a:cxn ang="0">
                    <a:pos x="73" y="127"/>
                  </a:cxn>
                  <a:cxn ang="0">
                    <a:pos x="98" y="134"/>
                  </a:cxn>
                  <a:cxn ang="0">
                    <a:pos x="93" y="117"/>
                  </a:cxn>
                  <a:cxn ang="0">
                    <a:pos x="84" y="106"/>
                  </a:cxn>
                  <a:cxn ang="0">
                    <a:pos x="91" y="98"/>
                  </a:cxn>
                  <a:cxn ang="0">
                    <a:pos x="188" y="129"/>
                  </a:cxn>
                  <a:cxn ang="0">
                    <a:pos x="302" y="153"/>
                  </a:cxn>
                  <a:cxn ang="0">
                    <a:pos x="143" y="115"/>
                  </a:cxn>
                  <a:cxn ang="0">
                    <a:pos x="91" y="98"/>
                  </a:cxn>
                  <a:cxn ang="0">
                    <a:pos x="97" y="90"/>
                  </a:cxn>
                  <a:cxn ang="0">
                    <a:pos x="87" y="70"/>
                  </a:cxn>
                  <a:cxn ang="0">
                    <a:pos x="91" y="55"/>
                  </a:cxn>
                  <a:cxn ang="0">
                    <a:pos x="143" y="73"/>
                  </a:cxn>
                  <a:cxn ang="0">
                    <a:pos x="132" y="68"/>
                  </a:cxn>
                  <a:cxn ang="0">
                    <a:pos x="97" y="55"/>
                  </a:cxn>
                  <a:cxn ang="0">
                    <a:pos x="91" y="49"/>
                  </a:cxn>
                  <a:cxn ang="0">
                    <a:pos x="73" y="39"/>
                  </a:cxn>
                  <a:cxn ang="0">
                    <a:pos x="176" y="56"/>
                  </a:cxn>
                  <a:cxn ang="0">
                    <a:pos x="73" y="27"/>
                  </a:cxn>
                  <a:cxn ang="0">
                    <a:pos x="196" y="27"/>
                  </a:cxn>
                  <a:cxn ang="0">
                    <a:pos x="250" y="23"/>
                  </a:cxn>
                  <a:cxn ang="0">
                    <a:pos x="91" y="27"/>
                  </a:cxn>
                  <a:cxn ang="0">
                    <a:pos x="66" y="11"/>
                  </a:cxn>
                  <a:cxn ang="0">
                    <a:pos x="31" y="4"/>
                  </a:cxn>
                  <a:cxn ang="0">
                    <a:pos x="0" y="317"/>
                  </a:cxn>
                </a:cxnLst>
                <a:rect l="0" t="0" r="r" b="b"/>
                <a:pathLst>
                  <a:path w="339" h="366">
                    <a:moveTo>
                      <a:pt x="0" y="317"/>
                    </a:moveTo>
                    <a:lnTo>
                      <a:pt x="2" y="301"/>
                    </a:lnTo>
                    <a:lnTo>
                      <a:pt x="20" y="310"/>
                    </a:lnTo>
                    <a:lnTo>
                      <a:pt x="13" y="289"/>
                    </a:lnTo>
                    <a:lnTo>
                      <a:pt x="31" y="292"/>
                    </a:lnTo>
                    <a:lnTo>
                      <a:pt x="97" y="365"/>
                    </a:lnTo>
                    <a:lnTo>
                      <a:pt x="37" y="301"/>
                    </a:lnTo>
                    <a:lnTo>
                      <a:pt x="30" y="290"/>
                    </a:lnTo>
                    <a:lnTo>
                      <a:pt x="25" y="280"/>
                    </a:lnTo>
                    <a:lnTo>
                      <a:pt x="37" y="283"/>
                    </a:lnTo>
                    <a:lnTo>
                      <a:pt x="75" y="303"/>
                    </a:lnTo>
                    <a:lnTo>
                      <a:pt x="119" y="336"/>
                    </a:lnTo>
                    <a:lnTo>
                      <a:pt x="55" y="292"/>
                    </a:lnTo>
                    <a:lnTo>
                      <a:pt x="34" y="279"/>
                    </a:lnTo>
                    <a:lnTo>
                      <a:pt x="31" y="262"/>
                    </a:lnTo>
                    <a:lnTo>
                      <a:pt x="45" y="268"/>
                    </a:lnTo>
                    <a:lnTo>
                      <a:pt x="43" y="248"/>
                    </a:lnTo>
                    <a:lnTo>
                      <a:pt x="55" y="254"/>
                    </a:lnTo>
                    <a:lnTo>
                      <a:pt x="114" y="320"/>
                    </a:lnTo>
                    <a:lnTo>
                      <a:pt x="50" y="244"/>
                    </a:lnTo>
                    <a:lnTo>
                      <a:pt x="43" y="232"/>
                    </a:lnTo>
                    <a:lnTo>
                      <a:pt x="61" y="240"/>
                    </a:lnTo>
                    <a:lnTo>
                      <a:pt x="108" y="277"/>
                    </a:lnTo>
                    <a:lnTo>
                      <a:pt x="55" y="238"/>
                    </a:lnTo>
                    <a:lnTo>
                      <a:pt x="37" y="219"/>
                    </a:lnTo>
                    <a:lnTo>
                      <a:pt x="55" y="226"/>
                    </a:lnTo>
                    <a:lnTo>
                      <a:pt x="43" y="214"/>
                    </a:lnTo>
                    <a:lnTo>
                      <a:pt x="61" y="216"/>
                    </a:lnTo>
                    <a:lnTo>
                      <a:pt x="77" y="238"/>
                    </a:lnTo>
                    <a:lnTo>
                      <a:pt x="161" y="280"/>
                    </a:lnTo>
                    <a:lnTo>
                      <a:pt x="73" y="232"/>
                    </a:lnTo>
                    <a:lnTo>
                      <a:pt x="55" y="214"/>
                    </a:lnTo>
                    <a:lnTo>
                      <a:pt x="50" y="204"/>
                    </a:lnTo>
                    <a:lnTo>
                      <a:pt x="66" y="214"/>
                    </a:lnTo>
                    <a:lnTo>
                      <a:pt x="55" y="191"/>
                    </a:lnTo>
                    <a:lnTo>
                      <a:pt x="66" y="194"/>
                    </a:lnTo>
                    <a:lnTo>
                      <a:pt x="76" y="205"/>
                    </a:lnTo>
                    <a:lnTo>
                      <a:pt x="192" y="238"/>
                    </a:lnTo>
                    <a:lnTo>
                      <a:pt x="130" y="219"/>
                    </a:lnTo>
                    <a:lnTo>
                      <a:pt x="93" y="207"/>
                    </a:lnTo>
                    <a:lnTo>
                      <a:pt x="83" y="204"/>
                    </a:lnTo>
                    <a:lnTo>
                      <a:pt x="58" y="181"/>
                    </a:lnTo>
                    <a:lnTo>
                      <a:pt x="66" y="185"/>
                    </a:lnTo>
                    <a:lnTo>
                      <a:pt x="61" y="171"/>
                    </a:lnTo>
                    <a:lnTo>
                      <a:pt x="58" y="174"/>
                    </a:lnTo>
                    <a:lnTo>
                      <a:pt x="83" y="180"/>
                    </a:lnTo>
                    <a:lnTo>
                      <a:pt x="66" y="165"/>
                    </a:lnTo>
                    <a:lnTo>
                      <a:pt x="84" y="169"/>
                    </a:lnTo>
                    <a:lnTo>
                      <a:pt x="129" y="175"/>
                    </a:lnTo>
                    <a:lnTo>
                      <a:pt x="176" y="189"/>
                    </a:lnTo>
                    <a:lnTo>
                      <a:pt x="296" y="235"/>
                    </a:lnTo>
                    <a:lnTo>
                      <a:pt x="143" y="178"/>
                    </a:lnTo>
                    <a:lnTo>
                      <a:pt x="85" y="165"/>
                    </a:lnTo>
                    <a:lnTo>
                      <a:pt x="70" y="153"/>
                    </a:lnTo>
                    <a:lnTo>
                      <a:pt x="92" y="159"/>
                    </a:lnTo>
                    <a:lnTo>
                      <a:pt x="66" y="137"/>
                    </a:lnTo>
                    <a:lnTo>
                      <a:pt x="84" y="138"/>
                    </a:lnTo>
                    <a:lnTo>
                      <a:pt x="73" y="127"/>
                    </a:lnTo>
                    <a:lnTo>
                      <a:pt x="75" y="124"/>
                    </a:lnTo>
                    <a:lnTo>
                      <a:pt x="98" y="134"/>
                    </a:lnTo>
                    <a:lnTo>
                      <a:pt x="75" y="117"/>
                    </a:lnTo>
                    <a:lnTo>
                      <a:pt x="93" y="117"/>
                    </a:lnTo>
                    <a:lnTo>
                      <a:pt x="73" y="106"/>
                    </a:lnTo>
                    <a:lnTo>
                      <a:pt x="84" y="106"/>
                    </a:lnTo>
                    <a:lnTo>
                      <a:pt x="73" y="98"/>
                    </a:lnTo>
                    <a:lnTo>
                      <a:pt x="91" y="98"/>
                    </a:lnTo>
                    <a:lnTo>
                      <a:pt x="127" y="113"/>
                    </a:lnTo>
                    <a:lnTo>
                      <a:pt x="188" y="129"/>
                    </a:lnTo>
                    <a:lnTo>
                      <a:pt x="248" y="143"/>
                    </a:lnTo>
                    <a:lnTo>
                      <a:pt x="302" y="153"/>
                    </a:lnTo>
                    <a:lnTo>
                      <a:pt x="173" y="124"/>
                    </a:lnTo>
                    <a:lnTo>
                      <a:pt x="143" y="115"/>
                    </a:lnTo>
                    <a:lnTo>
                      <a:pt x="98" y="103"/>
                    </a:lnTo>
                    <a:lnTo>
                      <a:pt x="91" y="98"/>
                    </a:lnTo>
                    <a:lnTo>
                      <a:pt x="78" y="86"/>
                    </a:lnTo>
                    <a:lnTo>
                      <a:pt x="97" y="90"/>
                    </a:lnTo>
                    <a:lnTo>
                      <a:pt x="76" y="70"/>
                    </a:lnTo>
                    <a:lnTo>
                      <a:pt x="87" y="70"/>
                    </a:lnTo>
                    <a:lnTo>
                      <a:pt x="73" y="55"/>
                    </a:lnTo>
                    <a:lnTo>
                      <a:pt x="91" y="55"/>
                    </a:lnTo>
                    <a:lnTo>
                      <a:pt x="102" y="63"/>
                    </a:lnTo>
                    <a:lnTo>
                      <a:pt x="143" y="73"/>
                    </a:lnTo>
                    <a:lnTo>
                      <a:pt x="261" y="96"/>
                    </a:lnTo>
                    <a:lnTo>
                      <a:pt x="132" y="68"/>
                    </a:lnTo>
                    <a:lnTo>
                      <a:pt x="102" y="61"/>
                    </a:lnTo>
                    <a:lnTo>
                      <a:pt x="97" y="55"/>
                    </a:lnTo>
                    <a:lnTo>
                      <a:pt x="78" y="45"/>
                    </a:lnTo>
                    <a:lnTo>
                      <a:pt x="91" y="49"/>
                    </a:lnTo>
                    <a:lnTo>
                      <a:pt x="61" y="35"/>
                    </a:lnTo>
                    <a:lnTo>
                      <a:pt x="73" y="39"/>
                    </a:lnTo>
                    <a:lnTo>
                      <a:pt x="100" y="39"/>
                    </a:lnTo>
                    <a:lnTo>
                      <a:pt x="176" y="56"/>
                    </a:lnTo>
                    <a:lnTo>
                      <a:pt x="97" y="39"/>
                    </a:lnTo>
                    <a:lnTo>
                      <a:pt x="73" y="27"/>
                    </a:lnTo>
                    <a:lnTo>
                      <a:pt x="97" y="27"/>
                    </a:lnTo>
                    <a:lnTo>
                      <a:pt x="196" y="27"/>
                    </a:lnTo>
                    <a:lnTo>
                      <a:pt x="338" y="14"/>
                    </a:lnTo>
                    <a:lnTo>
                      <a:pt x="250" y="23"/>
                    </a:lnTo>
                    <a:lnTo>
                      <a:pt x="126" y="29"/>
                    </a:lnTo>
                    <a:lnTo>
                      <a:pt x="91" y="27"/>
                    </a:lnTo>
                    <a:lnTo>
                      <a:pt x="78" y="21"/>
                    </a:lnTo>
                    <a:lnTo>
                      <a:pt x="66" y="11"/>
                    </a:lnTo>
                    <a:lnTo>
                      <a:pt x="39" y="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ltGray">
              <a:xfrm>
                <a:off x="1883" y="3715"/>
                <a:ext cx="91" cy="277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5" y="21"/>
                  </a:cxn>
                  <a:cxn ang="0">
                    <a:pos x="54" y="54"/>
                  </a:cxn>
                  <a:cxn ang="0">
                    <a:pos x="72" y="100"/>
                  </a:cxn>
                  <a:cxn ang="0">
                    <a:pos x="90" y="159"/>
                  </a:cxn>
                  <a:cxn ang="0">
                    <a:pos x="90" y="221"/>
                  </a:cxn>
                  <a:cxn ang="0">
                    <a:pos x="80" y="276"/>
                  </a:cxn>
                  <a:cxn ang="0">
                    <a:pos x="72" y="276"/>
                  </a:cxn>
                  <a:cxn ang="0">
                    <a:pos x="80" y="221"/>
                  </a:cxn>
                  <a:cxn ang="0">
                    <a:pos x="80" y="175"/>
                  </a:cxn>
                  <a:cxn ang="0">
                    <a:pos x="62" y="125"/>
                  </a:cxn>
                  <a:cxn ang="0">
                    <a:pos x="35" y="75"/>
                  </a:cxn>
                  <a:cxn ang="0">
                    <a:pos x="0" y="12"/>
                  </a:cxn>
                  <a:cxn ang="0">
                    <a:pos x="18" y="0"/>
                  </a:cxn>
                </a:cxnLst>
                <a:rect l="0" t="0" r="r" b="b"/>
                <a:pathLst>
                  <a:path w="91" h="277">
                    <a:moveTo>
                      <a:pt x="18" y="0"/>
                    </a:moveTo>
                    <a:lnTo>
                      <a:pt x="35" y="21"/>
                    </a:lnTo>
                    <a:lnTo>
                      <a:pt x="54" y="54"/>
                    </a:lnTo>
                    <a:lnTo>
                      <a:pt x="72" y="100"/>
                    </a:lnTo>
                    <a:lnTo>
                      <a:pt x="90" y="159"/>
                    </a:lnTo>
                    <a:lnTo>
                      <a:pt x="90" y="221"/>
                    </a:lnTo>
                    <a:lnTo>
                      <a:pt x="80" y="276"/>
                    </a:lnTo>
                    <a:lnTo>
                      <a:pt x="72" y="276"/>
                    </a:lnTo>
                    <a:lnTo>
                      <a:pt x="80" y="221"/>
                    </a:lnTo>
                    <a:lnTo>
                      <a:pt x="80" y="175"/>
                    </a:lnTo>
                    <a:lnTo>
                      <a:pt x="62" y="125"/>
                    </a:lnTo>
                    <a:lnTo>
                      <a:pt x="35" y="75"/>
                    </a:lnTo>
                    <a:lnTo>
                      <a:pt x="0" y="1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ltGray">
              <a:xfrm>
                <a:off x="383" y="3434"/>
                <a:ext cx="244" cy="521"/>
              </a:xfrm>
              <a:custGeom>
                <a:avLst/>
                <a:gdLst/>
                <a:ahLst/>
                <a:cxnLst>
                  <a:cxn ang="0">
                    <a:pos x="239" y="80"/>
                  </a:cxn>
                  <a:cxn ang="0">
                    <a:pos x="222" y="47"/>
                  </a:cxn>
                  <a:cxn ang="0">
                    <a:pos x="214" y="33"/>
                  </a:cxn>
                  <a:cxn ang="0">
                    <a:pos x="197" y="22"/>
                  </a:cxn>
                  <a:cxn ang="0">
                    <a:pos x="179" y="12"/>
                  </a:cxn>
                  <a:cxn ang="0">
                    <a:pos x="157" y="2"/>
                  </a:cxn>
                  <a:cxn ang="0">
                    <a:pos x="137" y="0"/>
                  </a:cxn>
                  <a:cxn ang="0">
                    <a:pos x="120" y="4"/>
                  </a:cxn>
                  <a:cxn ang="0">
                    <a:pos x="99" y="9"/>
                  </a:cxn>
                  <a:cxn ang="0">
                    <a:pos x="76" y="19"/>
                  </a:cxn>
                  <a:cxn ang="0">
                    <a:pos x="63" y="39"/>
                  </a:cxn>
                  <a:cxn ang="0">
                    <a:pos x="48" y="66"/>
                  </a:cxn>
                  <a:cxn ang="0">
                    <a:pos x="34" y="87"/>
                  </a:cxn>
                  <a:cxn ang="0">
                    <a:pos x="22" y="110"/>
                  </a:cxn>
                  <a:cxn ang="0">
                    <a:pos x="9" y="139"/>
                  </a:cxn>
                  <a:cxn ang="0">
                    <a:pos x="0" y="203"/>
                  </a:cxn>
                  <a:cxn ang="0">
                    <a:pos x="3" y="250"/>
                  </a:cxn>
                  <a:cxn ang="0">
                    <a:pos x="14" y="319"/>
                  </a:cxn>
                  <a:cxn ang="0">
                    <a:pos x="34" y="378"/>
                  </a:cxn>
                  <a:cxn ang="0">
                    <a:pos x="76" y="520"/>
                  </a:cxn>
                  <a:cxn ang="0">
                    <a:pos x="60" y="368"/>
                  </a:cxn>
                  <a:cxn ang="0">
                    <a:pos x="51" y="315"/>
                  </a:cxn>
                  <a:cxn ang="0">
                    <a:pos x="45" y="269"/>
                  </a:cxn>
                  <a:cxn ang="0">
                    <a:pos x="42" y="220"/>
                  </a:cxn>
                  <a:cxn ang="0">
                    <a:pos x="48" y="165"/>
                  </a:cxn>
                  <a:cxn ang="0">
                    <a:pos x="55" y="123"/>
                  </a:cxn>
                  <a:cxn ang="0">
                    <a:pos x="65" y="71"/>
                  </a:cxn>
                  <a:cxn ang="0">
                    <a:pos x="83" y="47"/>
                  </a:cxn>
                  <a:cxn ang="0">
                    <a:pos x="105" y="37"/>
                  </a:cxn>
                  <a:cxn ang="0">
                    <a:pos x="166" y="32"/>
                  </a:cxn>
                  <a:cxn ang="0">
                    <a:pos x="202" y="49"/>
                  </a:cxn>
                  <a:cxn ang="0">
                    <a:pos x="243" y="87"/>
                  </a:cxn>
                  <a:cxn ang="0">
                    <a:pos x="239" y="80"/>
                  </a:cxn>
                </a:cxnLst>
                <a:rect l="0" t="0" r="r" b="b"/>
                <a:pathLst>
                  <a:path w="244" h="521">
                    <a:moveTo>
                      <a:pt x="239" y="80"/>
                    </a:moveTo>
                    <a:lnTo>
                      <a:pt x="222" y="47"/>
                    </a:lnTo>
                    <a:lnTo>
                      <a:pt x="214" y="33"/>
                    </a:lnTo>
                    <a:lnTo>
                      <a:pt x="197" y="22"/>
                    </a:lnTo>
                    <a:lnTo>
                      <a:pt x="179" y="12"/>
                    </a:lnTo>
                    <a:lnTo>
                      <a:pt x="157" y="2"/>
                    </a:lnTo>
                    <a:lnTo>
                      <a:pt x="137" y="0"/>
                    </a:lnTo>
                    <a:lnTo>
                      <a:pt x="120" y="4"/>
                    </a:lnTo>
                    <a:lnTo>
                      <a:pt x="99" y="9"/>
                    </a:lnTo>
                    <a:lnTo>
                      <a:pt x="76" y="19"/>
                    </a:lnTo>
                    <a:lnTo>
                      <a:pt x="63" y="39"/>
                    </a:lnTo>
                    <a:lnTo>
                      <a:pt x="48" y="66"/>
                    </a:lnTo>
                    <a:lnTo>
                      <a:pt x="34" y="87"/>
                    </a:lnTo>
                    <a:lnTo>
                      <a:pt x="22" y="110"/>
                    </a:lnTo>
                    <a:lnTo>
                      <a:pt x="9" y="139"/>
                    </a:lnTo>
                    <a:lnTo>
                      <a:pt x="0" y="203"/>
                    </a:lnTo>
                    <a:lnTo>
                      <a:pt x="3" y="250"/>
                    </a:lnTo>
                    <a:lnTo>
                      <a:pt x="14" y="319"/>
                    </a:lnTo>
                    <a:lnTo>
                      <a:pt x="34" y="378"/>
                    </a:lnTo>
                    <a:lnTo>
                      <a:pt x="76" y="520"/>
                    </a:lnTo>
                    <a:lnTo>
                      <a:pt x="60" y="368"/>
                    </a:lnTo>
                    <a:lnTo>
                      <a:pt x="51" y="315"/>
                    </a:lnTo>
                    <a:lnTo>
                      <a:pt x="45" y="269"/>
                    </a:lnTo>
                    <a:lnTo>
                      <a:pt x="42" y="220"/>
                    </a:lnTo>
                    <a:lnTo>
                      <a:pt x="48" y="165"/>
                    </a:lnTo>
                    <a:lnTo>
                      <a:pt x="55" y="123"/>
                    </a:lnTo>
                    <a:lnTo>
                      <a:pt x="65" y="71"/>
                    </a:lnTo>
                    <a:lnTo>
                      <a:pt x="83" y="47"/>
                    </a:lnTo>
                    <a:lnTo>
                      <a:pt x="105" y="37"/>
                    </a:lnTo>
                    <a:lnTo>
                      <a:pt x="166" y="32"/>
                    </a:lnTo>
                    <a:lnTo>
                      <a:pt x="202" y="49"/>
                    </a:lnTo>
                    <a:lnTo>
                      <a:pt x="243" y="87"/>
                    </a:lnTo>
                    <a:lnTo>
                      <a:pt x="239" y="8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9" name="Freeform 59"/>
              <p:cNvSpPr>
                <a:spLocks/>
              </p:cNvSpPr>
              <p:nvPr/>
            </p:nvSpPr>
            <p:spPr bwMode="ltGray">
              <a:xfrm>
                <a:off x="558" y="3063"/>
                <a:ext cx="250" cy="509"/>
              </a:xfrm>
              <a:custGeom>
                <a:avLst/>
                <a:gdLst/>
                <a:ahLst/>
                <a:cxnLst>
                  <a:cxn ang="0">
                    <a:pos x="73" y="508"/>
                  </a:cxn>
                  <a:cxn ang="0">
                    <a:pos x="55" y="420"/>
                  </a:cxn>
                  <a:cxn ang="0">
                    <a:pos x="48" y="383"/>
                  </a:cxn>
                  <a:cxn ang="0">
                    <a:pos x="29" y="337"/>
                  </a:cxn>
                  <a:cxn ang="0">
                    <a:pos x="12" y="294"/>
                  </a:cxn>
                  <a:cxn ang="0">
                    <a:pos x="2" y="268"/>
                  </a:cxn>
                  <a:cxn ang="0">
                    <a:pos x="0" y="242"/>
                  </a:cxn>
                  <a:cxn ang="0">
                    <a:pos x="4" y="203"/>
                  </a:cxn>
                  <a:cxn ang="0">
                    <a:pos x="8" y="165"/>
                  </a:cxn>
                  <a:cxn ang="0">
                    <a:pos x="34" y="70"/>
                  </a:cxn>
                  <a:cxn ang="0">
                    <a:pos x="48" y="46"/>
                  </a:cxn>
                  <a:cxn ang="0">
                    <a:pos x="71" y="21"/>
                  </a:cxn>
                  <a:cxn ang="0">
                    <a:pos x="90" y="6"/>
                  </a:cxn>
                  <a:cxn ang="0">
                    <a:pos x="115" y="0"/>
                  </a:cxn>
                  <a:cxn ang="0">
                    <a:pos x="135" y="11"/>
                  </a:cxn>
                  <a:cxn ang="0">
                    <a:pos x="161" y="21"/>
                  </a:cxn>
                  <a:cxn ang="0">
                    <a:pos x="187" y="51"/>
                  </a:cxn>
                  <a:cxn ang="0">
                    <a:pos x="196" y="72"/>
                  </a:cxn>
                  <a:cxn ang="0">
                    <a:pos x="212" y="103"/>
                  </a:cxn>
                  <a:cxn ang="0">
                    <a:pos x="224" y="129"/>
                  </a:cxn>
                  <a:cxn ang="0">
                    <a:pos x="246" y="263"/>
                  </a:cxn>
                  <a:cxn ang="0">
                    <a:pos x="249" y="287"/>
                  </a:cxn>
                  <a:cxn ang="0">
                    <a:pos x="244" y="332"/>
                  </a:cxn>
                  <a:cxn ang="0">
                    <a:pos x="230" y="456"/>
                  </a:cxn>
                  <a:cxn ang="0">
                    <a:pos x="231" y="334"/>
                  </a:cxn>
                  <a:cxn ang="0">
                    <a:pos x="224" y="280"/>
                  </a:cxn>
                  <a:cxn ang="0">
                    <a:pos x="219" y="248"/>
                  </a:cxn>
                  <a:cxn ang="0">
                    <a:pos x="208" y="203"/>
                  </a:cxn>
                  <a:cxn ang="0">
                    <a:pos x="198" y="159"/>
                  </a:cxn>
                  <a:cxn ang="0">
                    <a:pos x="183" y="117"/>
                  </a:cxn>
                  <a:cxn ang="0">
                    <a:pos x="166" y="77"/>
                  </a:cxn>
                  <a:cxn ang="0">
                    <a:pos x="151" y="42"/>
                  </a:cxn>
                  <a:cxn ang="0">
                    <a:pos x="135" y="21"/>
                  </a:cxn>
                  <a:cxn ang="0">
                    <a:pos x="118" y="13"/>
                  </a:cxn>
                  <a:cxn ang="0">
                    <a:pos x="100" y="21"/>
                  </a:cxn>
                  <a:cxn ang="0">
                    <a:pos x="88" y="40"/>
                  </a:cxn>
                  <a:cxn ang="0">
                    <a:pos x="80" y="72"/>
                  </a:cxn>
                  <a:cxn ang="0">
                    <a:pos x="80" y="97"/>
                  </a:cxn>
                  <a:cxn ang="0">
                    <a:pos x="74" y="144"/>
                  </a:cxn>
                  <a:cxn ang="0">
                    <a:pos x="67" y="173"/>
                  </a:cxn>
                  <a:cxn ang="0">
                    <a:pos x="50" y="218"/>
                  </a:cxn>
                  <a:cxn ang="0">
                    <a:pos x="48" y="242"/>
                  </a:cxn>
                  <a:cxn ang="0">
                    <a:pos x="44" y="265"/>
                  </a:cxn>
                  <a:cxn ang="0">
                    <a:pos x="44" y="299"/>
                  </a:cxn>
                  <a:cxn ang="0">
                    <a:pos x="74" y="412"/>
                  </a:cxn>
                  <a:cxn ang="0">
                    <a:pos x="73" y="508"/>
                  </a:cxn>
                </a:cxnLst>
                <a:rect l="0" t="0" r="r" b="b"/>
                <a:pathLst>
                  <a:path w="250" h="509">
                    <a:moveTo>
                      <a:pt x="73" y="508"/>
                    </a:moveTo>
                    <a:lnTo>
                      <a:pt x="55" y="420"/>
                    </a:lnTo>
                    <a:lnTo>
                      <a:pt x="48" y="383"/>
                    </a:lnTo>
                    <a:lnTo>
                      <a:pt x="29" y="337"/>
                    </a:lnTo>
                    <a:lnTo>
                      <a:pt x="12" y="294"/>
                    </a:lnTo>
                    <a:lnTo>
                      <a:pt x="2" y="268"/>
                    </a:lnTo>
                    <a:lnTo>
                      <a:pt x="0" y="242"/>
                    </a:lnTo>
                    <a:lnTo>
                      <a:pt x="4" y="203"/>
                    </a:lnTo>
                    <a:lnTo>
                      <a:pt x="8" y="165"/>
                    </a:lnTo>
                    <a:lnTo>
                      <a:pt x="34" y="70"/>
                    </a:lnTo>
                    <a:lnTo>
                      <a:pt x="48" y="46"/>
                    </a:lnTo>
                    <a:lnTo>
                      <a:pt x="71" y="21"/>
                    </a:lnTo>
                    <a:lnTo>
                      <a:pt x="90" y="6"/>
                    </a:lnTo>
                    <a:lnTo>
                      <a:pt x="115" y="0"/>
                    </a:lnTo>
                    <a:lnTo>
                      <a:pt x="135" y="11"/>
                    </a:lnTo>
                    <a:lnTo>
                      <a:pt x="161" y="21"/>
                    </a:lnTo>
                    <a:lnTo>
                      <a:pt x="187" y="51"/>
                    </a:lnTo>
                    <a:lnTo>
                      <a:pt x="196" y="72"/>
                    </a:lnTo>
                    <a:lnTo>
                      <a:pt x="212" y="103"/>
                    </a:lnTo>
                    <a:lnTo>
                      <a:pt x="224" y="129"/>
                    </a:lnTo>
                    <a:lnTo>
                      <a:pt x="246" y="263"/>
                    </a:lnTo>
                    <a:lnTo>
                      <a:pt x="249" y="287"/>
                    </a:lnTo>
                    <a:lnTo>
                      <a:pt x="244" y="332"/>
                    </a:lnTo>
                    <a:lnTo>
                      <a:pt x="230" y="456"/>
                    </a:lnTo>
                    <a:lnTo>
                      <a:pt x="231" y="334"/>
                    </a:lnTo>
                    <a:lnTo>
                      <a:pt x="224" y="280"/>
                    </a:lnTo>
                    <a:lnTo>
                      <a:pt x="219" y="248"/>
                    </a:lnTo>
                    <a:lnTo>
                      <a:pt x="208" y="203"/>
                    </a:lnTo>
                    <a:lnTo>
                      <a:pt x="198" y="159"/>
                    </a:lnTo>
                    <a:lnTo>
                      <a:pt x="183" y="117"/>
                    </a:lnTo>
                    <a:lnTo>
                      <a:pt x="166" y="77"/>
                    </a:lnTo>
                    <a:lnTo>
                      <a:pt x="151" y="42"/>
                    </a:lnTo>
                    <a:lnTo>
                      <a:pt x="135" y="21"/>
                    </a:lnTo>
                    <a:lnTo>
                      <a:pt x="118" y="13"/>
                    </a:lnTo>
                    <a:lnTo>
                      <a:pt x="100" y="21"/>
                    </a:lnTo>
                    <a:lnTo>
                      <a:pt x="88" y="40"/>
                    </a:lnTo>
                    <a:lnTo>
                      <a:pt x="80" y="72"/>
                    </a:lnTo>
                    <a:lnTo>
                      <a:pt x="80" y="97"/>
                    </a:lnTo>
                    <a:lnTo>
                      <a:pt x="74" y="144"/>
                    </a:lnTo>
                    <a:lnTo>
                      <a:pt x="67" y="173"/>
                    </a:lnTo>
                    <a:lnTo>
                      <a:pt x="50" y="218"/>
                    </a:lnTo>
                    <a:lnTo>
                      <a:pt x="48" y="242"/>
                    </a:lnTo>
                    <a:lnTo>
                      <a:pt x="44" y="265"/>
                    </a:lnTo>
                    <a:lnTo>
                      <a:pt x="44" y="299"/>
                    </a:lnTo>
                    <a:lnTo>
                      <a:pt x="74" y="412"/>
                    </a:lnTo>
                    <a:lnTo>
                      <a:pt x="73" y="50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70" name="Group 62"/>
              <p:cNvGrpSpPr>
                <a:grpSpLocks/>
              </p:cNvGrpSpPr>
              <p:nvPr/>
            </p:nvGrpSpPr>
            <p:grpSpPr bwMode="auto">
              <a:xfrm>
                <a:off x="697" y="2551"/>
                <a:ext cx="602" cy="744"/>
                <a:chOff x="697" y="2551"/>
                <a:chExt cx="602" cy="744"/>
              </a:xfrm>
            </p:grpSpPr>
            <p:sp>
              <p:nvSpPr>
                <p:cNvPr id="76" name="Freeform 60"/>
                <p:cNvSpPr>
                  <a:spLocks/>
                </p:cNvSpPr>
                <p:nvPr/>
              </p:nvSpPr>
              <p:spPr bwMode="ltGray">
                <a:xfrm>
                  <a:off x="697" y="2551"/>
                  <a:ext cx="331" cy="740"/>
                </a:xfrm>
                <a:custGeom>
                  <a:avLst/>
                  <a:gdLst/>
                  <a:ahLst/>
                  <a:cxnLst>
                    <a:cxn ang="0">
                      <a:pos x="310" y="17"/>
                    </a:cxn>
                    <a:cxn ang="0">
                      <a:pos x="308" y="0"/>
                    </a:cxn>
                    <a:cxn ang="0">
                      <a:pos x="285" y="6"/>
                    </a:cxn>
                    <a:cxn ang="0">
                      <a:pos x="271" y="25"/>
                    </a:cxn>
                    <a:cxn ang="0">
                      <a:pos x="9" y="162"/>
                    </a:cxn>
                    <a:cxn ang="0">
                      <a:pos x="242" y="65"/>
                    </a:cxn>
                    <a:cxn ang="0">
                      <a:pos x="246" y="84"/>
                    </a:cxn>
                    <a:cxn ang="0">
                      <a:pos x="131" y="200"/>
                    </a:cxn>
                    <a:cxn ang="0">
                      <a:pos x="272" y="107"/>
                    </a:cxn>
                    <a:cxn ang="0">
                      <a:pos x="254" y="146"/>
                    </a:cxn>
                    <a:cxn ang="0">
                      <a:pos x="209" y="209"/>
                    </a:cxn>
                    <a:cxn ang="0">
                      <a:pos x="72" y="377"/>
                    </a:cxn>
                    <a:cxn ang="0">
                      <a:pos x="77" y="363"/>
                    </a:cxn>
                    <a:cxn ang="0">
                      <a:pos x="167" y="259"/>
                    </a:cxn>
                    <a:cxn ang="0">
                      <a:pos x="238" y="178"/>
                    </a:cxn>
                    <a:cxn ang="0">
                      <a:pos x="271" y="139"/>
                    </a:cxn>
                    <a:cxn ang="0">
                      <a:pos x="277" y="152"/>
                    </a:cxn>
                    <a:cxn ang="0">
                      <a:pos x="238" y="203"/>
                    </a:cxn>
                    <a:cxn ang="0">
                      <a:pos x="183" y="274"/>
                    </a:cxn>
                    <a:cxn ang="0">
                      <a:pos x="254" y="178"/>
                    </a:cxn>
                    <a:cxn ang="0">
                      <a:pos x="277" y="152"/>
                    </a:cxn>
                    <a:cxn ang="0">
                      <a:pos x="279" y="180"/>
                    </a:cxn>
                    <a:cxn ang="0">
                      <a:pos x="254" y="229"/>
                    </a:cxn>
                    <a:cxn ang="0">
                      <a:pos x="183" y="294"/>
                    </a:cxn>
                    <a:cxn ang="0">
                      <a:pos x="121" y="352"/>
                    </a:cxn>
                    <a:cxn ang="0">
                      <a:pos x="192" y="292"/>
                    </a:cxn>
                    <a:cxn ang="0">
                      <a:pos x="265" y="222"/>
                    </a:cxn>
                    <a:cxn ang="0">
                      <a:pos x="263" y="246"/>
                    </a:cxn>
                    <a:cxn ang="0">
                      <a:pos x="265" y="287"/>
                    </a:cxn>
                    <a:cxn ang="0">
                      <a:pos x="254" y="306"/>
                    </a:cxn>
                    <a:cxn ang="0">
                      <a:pos x="194" y="366"/>
                    </a:cxn>
                    <a:cxn ang="0">
                      <a:pos x="82" y="460"/>
                    </a:cxn>
                    <a:cxn ang="0">
                      <a:pos x="99" y="440"/>
                    </a:cxn>
                    <a:cxn ang="0">
                      <a:pos x="238" y="325"/>
                    </a:cxn>
                    <a:cxn ang="0">
                      <a:pos x="281" y="276"/>
                    </a:cxn>
                    <a:cxn ang="0">
                      <a:pos x="170" y="424"/>
                    </a:cxn>
                    <a:cxn ang="0">
                      <a:pos x="280" y="320"/>
                    </a:cxn>
                    <a:cxn ang="0">
                      <a:pos x="277" y="362"/>
                    </a:cxn>
                    <a:cxn ang="0">
                      <a:pos x="222" y="460"/>
                    </a:cxn>
                    <a:cxn ang="0">
                      <a:pos x="127" y="531"/>
                    </a:cxn>
                    <a:cxn ang="0">
                      <a:pos x="38" y="595"/>
                    </a:cxn>
                    <a:cxn ang="0">
                      <a:pos x="171" y="506"/>
                    </a:cxn>
                    <a:cxn ang="0">
                      <a:pos x="226" y="454"/>
                    </a:cxn>
                    <a:cxn ang="0">
                      <a:pos x="277" y="378"/>
                    </a:cxn>
                    <a:cxn ang="0">
                      <a:pos x="271" y="413"/>
                    </a:cxn>
                    <a:cxn ang="0">
                      <a:pos x="268" y="446"/>
                    </a:cxn>
                    <a:cxn ang="0">
                      <a:pos x="271" y="479"/>
                    </a:cxn>
                    <a:cxn ang="0">
                      <a:pos x="222" y="544"/>
                    </a:cxn>
                    <a:cxn ang="0">
                      <a:pos x="130" y="602"/>
                    </a:cxn>
                    <a:cxn ang="0">
                      <a:pos x="136" y="597"/>
                    </a:cxn>
                    <a:cxn ang="0">
                      <a:pos x="249" y="518"/>
                    </a:cxn>
                    <a:cxn ang="0">
                      <a:pos x="244" y="538"/>
                    </a:cxn>
                    <a:cxn ang="0">
                      <a:pos x="249" y="550"/>
                    </a:cxn>
                    <a:cxn ang="0">
                      <a:pos x="254" y="569"/>
                    </a:cxn>
                    <a:cxn ang="0">
                      <a:pos x="199" y="628"/>
                    </a:cxn>
                    <a:cxn ang="0">
                      <a:pos x="137" y="641"/>
                    </a:cxn>
                    <a:cxn ang="0">
                      <a:pos x="249" y="589"/>
                    </a:cxn>
                    <a:cxn ang="0">
                      <a:pos x="244" y="618"/>
                    </a:cxn>
                    <a:cxn ang="0">
                      <a:pos x="250" y="635"/>
                    </a:cxn>
                    <a:cxn ang="0">
                      <a:pos x="121" y="739"/>
                    </a:cxn>
                    <a:cxn ang="0">
                      <a:pos x="244" y="659"/>
                    </a:cxn>
                    <a:cxn ang="0">
                      <a:pos x="270" y="631"/>
                    </a:cxn>
                    <a:cxn ang="0">
                      <a:pos x="286" y="605"/>
                    </a:cxn>
                  </a:cxnLst>
                  <a:rect l="0" t="0" r="r" b="b"/>
                  <a:pathLst>
                    <a:path w="331" h="740">
                      <a:moveTo>
                        <a:pt x="305" y="56"/>
                      </a:moveTo>
                      <a:lnTo>
                        <a:pt x="310" y="17"/>
                      </a:lnTo>
                      <a:lnTo>
                        <a:pt x="330" y="13"/>
                      </a:lnTo>
                      <a:lnTo>
                        <a:pt x="308" y="0"/>
                      </a:lnTo>
                      <a:lnTo>
                        <a:pt x="300" y="1"/>
                      </a:lnTo>
                      <a:lnTo>
                        <a:pt x="285" y="6"/>
                      </a:lnTo>
                      <a:lnTo>
                        <a:pt x="284" y="18"/>
                      </a:lnTo>
                      <a:lnTo>
                        <a:pt x="271" y="25"/>
                      </a:lnTo>
                      <a:lnTo>
                        <a:pt x="160" y="132"/>
                      </a:lnTo>
                      <a:lnTo>
                        <a:pt x="9" y="162"/>
                      </a:lnTo>
                      <a:lnTo>
                        <a:pt x="158" y="131"/>
                      </a:lnTo>
                      <a:lnTo>
                        <a:pt x="242" y="65"/>
                      </a:lnTo>
                      <a:lnTo>
                        <a:pt x="271" y="55"/>
                      </a:lnTo>
                      <a:lnTo>
                        <a:pt x="246" y="84"/>
                      </a:lnTo>
                      <a:lnTo>
                        <a:pt x="271" y="86"/>
                      </a:lnTo>
                      <a:lnTo>
                        <a:pt x="131" y="200"/>
                      </a:lnTo>
                      <a:lnTo>
                        <a:pt x="226" y="128"/>
                      </a:lnTo>
                      <a:lnTo>
                        <a:pt x="272" y="107"/>
                      </a:lnTo>
                      <a:lnTo>
                        <a:pt x="271" y="123"/>
                      </a:lnTo>
                      <a:lnTo>
                        <a:pt x="254" y="146"/>
                      </a:lnTo>
                      <a:lnTo>
                        <a:pt x="242" y="165"/>
                      </a:lnTo>
                      <a:lnTo>
                        <a:pt x="209" y="209"/>
                      </a:lnTo>
                      <a:lnTo>
                        <a:pt x="148" y="287"/>
                      </a:lnTo>
                      <a:lnTo>
                        <a:pt x="72" y="377"/>
                      </a:lnTo>
                      <a:lnTo>
                        <a:pt x="10" y="440"/>
                      </a:lnTo>
                      <a:lnTo>
                        <a:pt x="77" y="363"/>
                      </a:lnTo>
                      <a:lnTo>
                        <a:pt x="116" y="318"/>
                      </a:lnTo>
                      <a:lnTo>
                        <a:pt x="167" y="259"/>
                      </a:lnTo>
                      <a:lnTo>
                        <a:pt x="193" y="222"/>
                      </a:lnTo>
                      <a:lnTo>
                        <a:pt x="238" y="178"/>
                      </a:lnTo>
                      <a:lnTo>
                        <a:pt x="254" y="158"/>
                      </a:lnTo>
                      <a:lnTo>
                        <a:pt x="271" y="139"/>
                      </a:lnTo>
                      <a:lnTo>
                        <a:pt x="262" y="141"/>
                      </a:lnTo>
                      <a:lnTo>
                        <a:pt x="277" y="152"/>
                      </a:lnTo>
                      <a:lnTo>
                        <a:pt x="261" y="165"/>
                      </a:lnTo>
                      <a:lnTo>
                        <a:pt x="238" y="203"/>
                      </a:lnTo>
                      <a:lnTo>
                        <a:pt x="211" y="243"/>
                      </a:lnTo>
                      <a:lnTo>
                        <a:pt x="183" y="274"/>
                      </a:lnTo>
                      <a:lnTo>
                        <a:pt x="232" y="209"/>
                      </a:lnTo>
                      <a:lnTo>
                        <a:pt x="254" y="178"/>
                      </a:lnTo>
                      <a:lnTo>
                        <a:pt x="271" y="152"/>
                      </a:lnTo>
                      <a:lnTo>
                        <a:pt x="277" y="152"/>
                      </a:lnTo>
                      <a:lnTo>
                        <a:pt x="264" y="190"/>
                      </a:lnTo>
                      <a:lnTo>
                        <a:pt x="279" y="180"/>
                      </a:lnTo>
                      <a:lnTo>
                        <a:pt x="271" y="203"/>
                      </a:lnTo>
                      <a:lnTo>
                        <a:pt x="254" y="229"/>
                      </a:lnTo>
                      <a:lnTo>
                        <a:pt x="222" y="267"/>
                      </a:lnTo>
                      <a:lnTo>
                        <a:pt x="183" y="294"/>
                      </a:lnTo>
                      <a:lnTo>
                        <a:pt x="148" y="325"/>
                      </a:lnTo>
                      <a:lnTo>
                        <a:pt x="121" y="352"/>
                      </a:lnTo>
                      <a:lnTo>
                        <a:pt x="137" y="339"/>
                      </a:lnTo>
                      <a:lnTo>
                        <a:pt x="192" y="292"/>
                      </a:lnTo>
                      <a:lnTo>
                        <a:pt x="254" y="236"/>
                      </a:lnTo>
                      <a:lnTo>
                        <a:pt x="265" y="222"/>
                      </a:lnTo>
                      <a:lnTo>
                        <a:pt x="277" y="203"/>
                      </a:lnTo>
                      <a:lnTo>
                        <a:pt x="263" y="246"/>
                      </a:lnTo>
                      <a:lnTo>
                        <a:pt x="286" y="230"/>
                      </a:lnTo>
                      <a:lnTo>
                        <a:pt x="265" y="287"/>
                      </a:lnTo>
                      <a:lnTo>
                        <a:pt x="261" y="299"/>
                      </a:lnTo>
                      <a:lnTo>
                        <a:pt x="254" y="306"/>
                      </a:lnTo>
                      <a:lnTo>
                        <a:pt x="225" y="337"/>
                      </a:lnTo>
                      <a:lnTo>
                        <a:pt x="194" y="366"/>
                      </a:lnTo>
                      <a:lnTo>
                        <a:pt x="137" y="415"/>
                      </a:lnTo>
                      <a:lnTo>
                        <a:pt x="82" y="460"/>
                      </a:lnTo>
                      <a:lnTo>
                        <a:pt x="0" y="524"/>
                      </a:lnTo>
                      <a:lnTo>
                        <a:pt x="99" y="440"/>
                      </a:lnTo>
                      <a:lnTo>
                        <a:pt x="199" y="357"/>
                      </a:lnTo>
                      <a:lnTo>
                        <a:pt x="238" y="325"/>
                      </a:lnTo>
                      <a:lnTo>
                        <a:pt x="262" y="290"/>
                      </a:lnTo>
                      <a:lnTo>
                        <a:pt x="281" y="276"/>
                      </a:lnTo>
                      <a:lnTo>
                        <a:pt x="286" y="278"/>
                      </a:lnTo>
                      <a:lnTo>
                        <a:pt x="170" y="424"/>
                      </a:lnTo>
                      <a:lnTo>
                        <a:pt x="258" y="324"/>
                      </a:lnTo>
                      <a:lnTo>
                        <a:pt x="280" y="320"/>
                      </a:lnTo>
                      <a:lnTo>
                        <a:pt x="255" y="375"/>
                      </a:lnTo>
                      <a:lnTo>
                        <a:pt x="277" y="362"/>
                      </a:lnTo>
                      <a:lnTo>
                        <a:pt x="244" y="422"/>
                      </a:lnTo>
                      <a:lnTo>
                        <a:pt x="222" y="460"/>
                      </a:lnTo>
                      <a:lnTo>
                        <a:pt x="183" y="492"/>
                      </a:lnTo>
                      <a:lnTo>
                        <a:pt x="127" y="531"/>
                      </a:lnTo>
                      <a:lnTo>
                        <a:pt x="77" y="569"/>
                      </a:lnTo>
                      <a:lnTo>
                        <a:pt x="38" y="595"/>
                      </a:lnTo>
                      <a:lnTo>
                        <a:pt x="10" y="609"/>
                      </a:lnTo>
                      <a:lnTo>
                        <a:pt x="171" y="506"/>
                      </a:lnTo>
                      <a:lnTo>
                        <a:pt x="209" y="475"/>
                      </a:lnTo>
                      <a:lnTo>
                        <a:pt x="226" y="454"/>
                      </a:lnTo>
                      <a:lnTo>
                        <a:pt x="252" y="415"/>
                      </a:lnTo>
                      <a:lnTo>
                        <a:pt x="277" y="378"/>
                      </a:lnTo>
                      <a:lnTo>
                        <a:pt x="250" y="432"/>
                      </a:lnTo>
                      <a:lnTo>
                        <a:pt x="271" y="413"/>
                      </a:lnTo>
                      <a:lnTo>
                        <a:pt x="249" y="455"/>
                      </a:lnTo>
                      <a:lnTo>
                        <a:pt x="268" y="446"/>
                      </a:lnTo>
                      <a:lnTo>
                        <a:pt x="247" y="497"/>
                      </a:lnTo>
                      <a:lnTo>
                        <a:pt x="271" y="479"/>
                      </a:lnTo>
                      <a:lnTo>
                        <a:pt x="249" y="506"/>
                      </a:lnTo>
                      <a:lnTo>
                        <a:pt x="222" y="544"/>
                      </a:lnTo>
                      <a:lnTo>
                        <a:pt x="199" y="555"/>
                      </a:lnTo>
                      <a:lnTo>
                        <a:pt x="130" y="602"/>
                      </a:lnTo>
                      <a:lnTo>
                        <a:pt x="66" y="628"/>
                      </a:lnTo>
                      <a:lnTo>
                        <a:pt x="136" y="597"/>
                      </a:lnTo>
                      <a:lnTo>
                        <a:pt x="193" y="557"/>
                      </a:lnTo>
                      <a:lnTo>
                        <a:pt x="249" y="518"/>
                      </a:lnTo>
                      <a:lnTo>
                        <a:pt x="265" y="500"/>
                      </a:lnTo>
                      <a:lnTo>
                        <a:pt x="244" y="538"/>
                      </a:lnTo>
                      <a:lnTo>
                        <a:pt x="261" y="531"/>
                      </a:lnTo>
                      <a:lnTo>
                        <a:pt x="249" y="550"/>
                      </a:lnTo>
                      <a:lnTo>
                        <a:pt x="244" y="576"/>
                      </a:lnTo>
                      <a:lnTo>
                        <a:pt x="254" y="569"/>
                      </a:lnTo>
                      <a:lnTo>
                        <a:pt x="241" y="591"/>
                      </a:lnTo>
                      <a:lnTo>
                        <a:pt x="199" y="628"/>
                      </a:lnTo>
                      <a:lnTo>
                        <a:pt x="171" y="633"/>
                      </a:lnTo>
                      <a:lnTo>
                        <a:pt x="137" y="641"/>
                      </a:lnTo>
                      <a:lnTo>
                        <a:pt x="205" y="621"/>
                      </a:lnTo>
                      <a:lnTo>
                        <a:pt x="249" y="589"/>
                      </a:lnTo>
                      <a:lnTo>
                        <a:pt x="261" y="564"/>
                      </a:lnTo>
                      <a:lnTo>
                        <a:pt x="244" y="618"/>
                      </a:lnTo>
                      <a:lnTo>
                        <a:pt x="262" y="605"/>
                      </a:lnTo>
                      <a:lnTo>
                        <a:pt x="250" y="635"/>
                      </a:lnTo>
                      <a:lnTo>
                        <a:pt x="232" y="675"/>
                      </a:lnTo>
                      <a:lnTo>
                        <a:pt x="121" y="739"/>
                      </a:lnTo>
                      <a:lnTo>
                        <a:pt x="233" y="680"/>
                      </a:lnTo>
                      <a:lnTo>
                        <a:pt x="244" y="659"/>
                      </a:lnTo>
                      <a:lnTo>
                        <a:pt x="250" y="647"/>
                      </a:lnTo>
                      <a:lnTo>
                        <a:pt x="270" y="631"/>
                      </a:lnTo>
                      <a:lnTo>
                        <a:pt x="281" y="661"/>
                      </a:lnTo>
                      <a:lnTo>
                        <a:pt x="286" y="605"/>
                      </a:lnTo>
                      <a:lnTo>
                        <a:pt x="305" y="5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7" name="Freeform 61"/>
                <p:cNvSpPr>
                  <a:spLocks/>
                </p:cNvSpPr>
                <p:nvPr/>
              </p:nvSpPr>
              <p:spPr bwMode="ltGray">
                <a:xfrm>
                  <a:off x="977" y="2551"/>
                  <a:ext cx="322" cy="744"/>
                </a:xfrm>
                <a:custGeom>
                  <a:avLst/>
                  <a:gdLst/>
                  <a:ahLst/>
                  <a:cxnLst>
                    <a:cxn ang="0">
                      <a:pos x="2" y="614"/>
                    </a:cxn>
                    <a:cxn ang="0">
                      <a:pos x="12" y="588"/>
                    </a:cxn>
                    <a:cxn ang="0">
                      <a:pos x="91" y="743"/>
                    </a:cxn>
                    <a:cxn ang="0">
                      <a:pos x="28" y="593"/>
                    </a:cxn>
                    <a:cxn ang="0">
                      <a:pos x="35" y="575"/>
                    </a:cxn>
                    <a:cxn ang="0">
                      <a:pos x="113" y="686"/>
                    </a:cxn>
                    <a:cxn ang="0">
                      <a:pos x="33" y="569"/>
                    </a:cxn>
                    <a:cxn ang="0">
                      <a:pos x="43" y="544"/>
                    </a:cxn>
                    <a:cxn ang="0">
                      <a:pos x="52" y="517"/>
                    </a:cxn>
                    <a:cxn ang="0">
                      <a:pos x="47" y="499"/>
                    </a:cxn>
                    <a:cxn ang="0">
                      <a:pos x="58" y="487"/>
                    </a:cxn>
                    <a:cxn ang="0">
                      <a:pos x="52" y="486"/>
                    </a:cxn>
                    <a:cxn ang="0">
                      <a:pos x="52" y="460"/>
                    </a:cxn>
                    <a:cxn ang="0">
                      <a:pos x="58" y="440"/>
                    </a:cxn>
                    <a:cxn ang="0">
                      <a:pos x="152" y="570"/>
                    </a:cxn>
                    <a:cxn ang="0">
                      <a:pos x="52" y="434"/>
                    </a:cxn>
                    <a:cxn ang="0">
                      <a:pos x="63" y="434"/>
                    </a:cxn>
                    <a:cxn ang="0">
                      <a:pos x="63" y="395"/>
                    </a:cxn>
                    <a:cxn ang="0">
                      <a:pos x="183" y="486"/>
                    </a:cxn>
                    <a:cxn ang="0">
                      <a:pos x="89" y="423"/>
                    </a:cxn>
                    <a:cxn ang="0">
                      <a:pos x="55" y="370"/>
                    </a:cxn>
                    <a:cxn ang="0">
                      <a:pos x="58" y="350"/>
                    </a:cxn>
                    <a:cxn ang="0">
                      <a:pos x="79" y="367"/>
                    </a:cxn>
                    <a:cxn ang="0">
                      <a:pos x="80" y="344"/>
                    </a:cxn>
                    <a:cxn ang="0">
                      <a:pos x="168" y="383"/>
                    </a:cxn>
                    <a:cxn ang="0">
                      <a:pos x="136" y="364"/>
                    </a:cxn>
                    <a:cxn ang="0">
                      <a:pos x="67" y="313"/>
                    </a:cxn>
                    <a:cxn ang="0">
                      <a:pos x="63" y="278"/>
                    </a:cxn>
                    <a:cxn ang="0">
                      <a:pos x="69" y="258"/>
                    </a:cxn>
                    <a:cxn ang="0">
                      <a:pos x="92" y="273"/>
                    </a:cxn>
                    <a:cxn ang="0">
                      <a:pos x="88" y="238"/>
                    </a:cxn>
                    <a:cxn ang="0">
                      <a:pos x="80" y="215"/>
                    </a:cxn>
                    <a:cxn ang="0">
                      <a:pos x="85" y="201"/>
                    </a:cxn>
                    <a:cxn ang="0">
                      <a:pos x="178" y="265"/>
                    </a:cxn>
                    <a:cxn ang="0">
                      <a:pos x="287" y="313"/>
                    </a:cxn>
                    <a:cxn ang="0">
                      <a:pos x="136" y="235"/>
                    </a:cxn>
                    <a:cxn ang="0">
                      <a:pos x="85" y="201"/>
                    </a:cxn>
                    <a:cxn ang="0">
                      <a:pos x="91" y="183"/>
                    </a:cxn>
                    <a:cxn ang="0">
                      <a:pos x="83" y="142"/>
                    </a:cxn>
                    <a:cxn ang="0">
                      <a:pos x="85" y="113"/>
                    </a:cxn>
                    <a:cxn ang="0">
                      <a:pos x="136" y="148"/>
                    </a:cxn>
                    <a:cxn ang="0">
                      <a:pos x="124" y="138"/>
                    </a:cxn>
                    <a:cxn ang="0">
                      <a:pos x="91" y="113"/>
                    </a:cxn>
                    <a:cxn ang="0">
                      <a:pos x="85" y="100"/>
                    </a:cxn>
                    <a:cxn ang="0">
                      <a:pos x="69" y="81"/>
                    </a:cxn>
                    <a:cxn ang="0">
                      <a:pos x="168" y="115"/>
                    </a:cxn>
                    <a:cxn ang="0">
                      <a:pos x="69" y="55"/>
                    </a:cxn>
                    <a:cxn ang="0">
                      <a:pos x="186" y="55"/>
                    </a:cxn>
                    <a:cxn ang="0">
                      <a:pos x="237" y="48"/>
                    </a:cxn>
                    <a:cxn ang="0">
                      <a:pos x="85" y="55"/>
                    </a:cxn>
                    <a:cxn ang="0">
                      <a:pos x="63" y="22"/>
                    </a:cxn>
                    <a:cxn ang="0">
                      <a:pos x="30" y="9"/>
                    </a:cxn>
                    <a:cxn ang="0">
                      <a:pos x="0" y="646"/>
                    </a:cxn>
                  </a:cxnLst>
                  <a:rect l="0" t="0" r="r" b="b"/>
                  <a:pathLst>
                    <a:path w="322" h="744">
                      <a:moveTo>
                        <a:pt x="0" y="646"/>
                      </a:moveTo>
                      <a:lnTo>
                        <a:pt x="2" y="614"/>
                      </a:lnTo>
                      <a:lnTo>
                        <a:pt x="19" y="632"/>
                      </a:lnTo>
                      <a:lnTo>
                        <a:pt x="12" y="588"/>
                      </a:lnTo>
                      <a:lnTo>
                        <a:pt x="30" y="594"/>
                      </a:lnTo>
                      <a:lnTo>
                        <a:pt x="91" y="743"/>
                      </a:lnTo>
                      <a:lnTo>
                        <a:pt x="35" y="614"/>
                      </a:lnTo>
                      <a:lnTo>
                        <a:pt x="28" y="593"/>
                      </a:lnTo>
                      <a:lnTo>
                        <a:pt x="24" y="570"/>
                      </a:lnTo>
                      <a:lnTo>
                        <a:pt x="35" y="575"/>
                      </a:lnTo>
                      <a:lnTo>
                        <a:pt x="71" y="617"/>
                      </a:lnTo>
                      <a:lnTo>
                        <a:pt x="113" y="686"/>
                      </a:lnTo>
                      <a:lnTo>
                        <a:pt x="52" y="594"/>
                      </a:lnTo>
                      <a:lnTo>
                        <a:pt x="33" y="569"/>
                      </a:lnTo>
                      <a:lnTo>
                        <a:pt x="30" y="533"/>
                      </a:lnTo>
                      <a:lnTo>
                        <a:pt x="43" y="544"/>
                      </a:lnTo>
                      <a:lnTo>
                        <a:pt x="41" y="505"/>
                      </a:lnTo>
                      <a:lnTo>
                        <a:pt x="52" y="517"/>
                      </a:lnTo>
                      <a:lnTo>
                        <a:pt x="108" y="652"/>
                      </a:lnTo>
                      <a:lnTo>
                        <a:pt x="47" y="499"/>
                      </a:lnTo>
                      <a:lnTo>
                        <a:pt x="41" y="473"/>
                      </a:lnTo>
                      <a:lnTo>
                        <a:pt x="58" y="487"/>
                      </a:lnTo>
                      <a:lnTo>
                        <a:pt x="103" y="563"/>
                      </a:lnTo>
                      <a:lnTo>
                        <a:pt x="52" y="486"/>
                      </a:lnTo>
                      <a:lnTo>
                        <a:pt x="35" y="447"/>
                      </a:lnTo>
                      <a:lnTo>
                        <a:pt x="52" y="460"/>
                      </a:lnTo>
                      <a:lnTo>
                        <a:pt x="41" y="434"/>
                      </a:lnTo>
                      <a:lnTo>
                        <a:pt x="58" y="440"/>
                      </a:lnTo>
                      <a:lnTo>
                        <a:pt x="74" y="486"/>
                      </a:lnTo>
                      <a:lnTo>
                        <a:pt x="152" y="570"/>
                      </a:lnTo>
                      <a:lnTo>
                        <a:pt x="69" y="473"/>
                      </a:lnTo>
                      <a:lnTo>
                        <a:pt x="52" y="434"/>
                      </a:lnTo>
                      <a:lnTo>
                        <a:pt x="47" y="414"/>
                      </a:lnTo>
                      <a:lnTo>
                        <a:pt x="63" y="434"/>
                      </a:lnTo>
                      <a:lnTo>
                        <a:pt x="52" y="390"/>
                      </a:lnTo>
                      <a:lnTo>
                        <a:pt x="63" y="395"/>
                      </a:lnTo>
                      <a:lnTo>
                        <a:pt x="72" y="417"/>
                      </a:lnTo>
                      <a:lnTo>
                        <a:pt x="183" y="486"/>
                      </a:lnTo>
                      <a:lnTo>
                        <a:pt x="123" y="445"/>
                      </a:lnTo>
                      <a:lnTo>
                        <a:pt x="89" y="423"/>
                      </a:lnTo>
                      <a:lnTo>
                        <a:pt x="79" y="416"/>
                      </a:lnTo>
                      <a:lnTo>
                        <a:pt x="55" y="370"/>
                      </a:lnTo>
                      <a:lnTo>
                        <a:pt x="63" y="378"/>
                      </a:lnTo>
                      <a:lnTo>
                        <a:pt x="58" y="350"/>
                      </a:lnTo>
                      <a:lnTo>
                        <a:pt x="56" y="355"/>
                      </a:lnTo>
                      <a:lnTo>
                        <a:pt x="79" y="367"/>
                      </a:lnTo>
                      <a:lnTo>
                        <a:pt x="63" y="336"/>
                      </a:lnTo>
                      <a:lnTo>
                        <a:pt x="80" y="344"/>
                      </a:lnTo>
                      <a:lnTo>
                        <a:pt x="122" y="357"/>
                      </a:lnTo>
                      <a:lnTo>
                        <a:pt x="168" y="383"/>
                      </a:lnTo>
                      <a:lnTo>
                        <a:pt x="282" y="479"/>
                      </a:lnTo>
                      <a:lnTo>
                        <a:pt x="136" y="364"/>
                      </a:lnTo>
                      <a:lnTo>
                        <a:pt x="81" y="336"/>
                      </a:lnTo>
                      <a:lnTo>
                        <a:pt x="67" y="313"/>
                      </a:lnTo>
                      <a:lnTo>
                        <a:pt x="88" y="325"/>
                      </a:lnTo>
                      <a:lnTo>
                        <a:pt x="63" y="278"/>
                      </a:lnTo>
                      <a:lnTo>
                        <a:pt x="80" y="282"/>
                      </a:lnTo>
                      <a:lnTo>
                        <a:pt x="69" y="258"/>
                      </a:lnTo>
                      <a:lnTo>
                        <a:pt x="71" y="253"/>
                      </a:lnTo>
                      <a:lnTo>
                        <a:pt x="92" y="273"/>
                      </a:lnTo>
                      <a:lnTo>
                        <a:pt x="72" y="238"/>
                      </a:lnTo>
                      <a:lnTo>
                        <a:pt x="88" y="238"/>
                      </a:lnTo>
                      <a:lnTo>
                        <a:pt x="69" y="215"/>
                      </a:lnTo>
                      <a:lnTo>
                        <a:pt x="80" y="215"/>
                      </a:lnTo>
                      <a:lnTo>
                        <a:pt x="69" y="201"/>
                      </a:lnTo>
                      <a:lnTo>
                        <a:pt x="85" y="201"/>
                      </a:lnTo>
                      <a:lnTo>
                        <a:pt x="121" y="230"/>
                      </a:lnTo>
                      <a:lnTo>
                        <a:pt x="178" y="265"/>
                      </a:lnTo>
                      <a:lnTo>
                        <a:pt x="237" y="293"/>
                      </a:lnTo>
                      <a:lnTo>
                        <a:pt x="287" y="313"/>
                      </a:lnTo>
                      <a:lnTo>
                        <a:pt x="163" y="253"/>
                      </a:lnTo>
                      <a:lnTo>
                        <a:pt x="136" y="235"/>
                      </a:lnTo>
                      <a:lnTo>
                        <a:pt x="92" y="210"/>
                      </a:lnTo>
                      <a:lnTo>
                        <a:pt x="85" y="201"/>
                      </a:lnTo>
                      <a:lnTo>
                        <a:pt x="74" y="177"/>
                      </a:lnTo>
                      <a:lnTo>
                        <a:pt x="91" y="183"/>
                      </a:lnTo>
                      <a:lnTo>
                        <a:pt x="72" y="142"/>
                      </a:lnTo>
                      <a:lnTo>
                        <a:pt x="83" y="142"/>
                      </a:lnTo>
                      <a:lnTo>
                        <a:pt x="69" y="113"/>
                      </a:lnTo>
                      <a:lnTo>
                        <a:pt x="85" y="113"/>
                      </a:lnTo>
                      <a:lnTo>
                        <a:pt x="97" y="127"/>
                      </a:lnTo>
                      <a:lnTo>
                        <a:pt x="136" y="148"/>
                      </a:lnTo>
                      <a:lnTo>
                        <a:pt x="248" y="196"/>
                      </a:lnTo>
                      <a:lnTo>
                        <a:pt x="124" y="138"/>
                      </a:lnTo>
                      <a:lnTo>
                        <a:pt x="97" y="125"/>
                      </a:lnTo>
                      <a:lnTo>
                        <a:pt x="91" y="113"/>
                      </a:lnTo>
                      <a:lnTo>
                        <a:pt x="74" y="94"/>
                      </a:lnTo>
                      <a:lnTo>
                        <a:pt x="85" y="100"/>
                      </a:lnTo>
                      <a:lnTo>
                        <a:pt x="58" y="74"/>
                      </a:lnTo>
                      <a:lnTo>
                        <a:pt x="69" y="81"/>
                      </a:lnTo>
                      <a:lnTo>
                        <a:pt x="95" y="80"/>
                      </a:lnTo>
                      <a:lnTo>
                        <a:pt x="168" y="115"/>
                      </a:lnTo>
                      <a:lnTo>
                        <a:pt x="91" y="81"/>
                      </a:lnTo>
                      <a:lnTo>
                        <a:pt x="69" y="55"/>
                      </a:lnTo>
                      <a:lnTo>
                        <a:pt x="91" y="55"/>
                      </a:lnTo>
                      <a:lnTo>
                        <a:pt x="186" y="55"/>
                      </a:lnTo>
                      <a:lnTo>
                        <a:pt x="321" y="28"/>
                      </a:lnTo>
                      <a:lnTo>
                        <a:pt x="237" y="48"/>
                      </a:lnTo>
                      <a:lnTo>
                        <a:pt x="120" y="60"/>
                      </a:lnTo>
                      <a:lnTo>
                        <a:pt x="85" y="55"/>
                      </a:lnTo>
                      <a:lnTo>
                        <a:pt x="74" y="42"/>
                      </a:lnTo>
                      <a:lnTo>
                        <a:pt x="63" y="22"/>
                      </a:lnTo>
                      <a:lnTo>
                        <a:pt x="37" y="0"/>
                      </a:lnTo>
                      <a:lnTo>
                        <a:pt x="30" y="9"/>
                      </a:lnTo>
                      <a:lnTo>
                        <a:pt x="24" y="2"/>
                      </a:lnTo>
                      <a:lnTo>
                        <a:pt x="0" y="646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71" name="Freeform 63"/>
              <p:cNvSpPr>
                <a:spLocks/>
              </p:cNvSpPr>
              <p:nvPr/>
            </p:nvSpPr>
            <p:spPr bwMode="ltGray">
              <a:xfrm>
                <a:off x="982" y="3297"/>
                <a:ext cx="83" cy="568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33" y="43"/>
                  </a:cxn>
                  <a:cxn ang="0">
                    <a:pos x="48" y="111"/>
                  </a:cxn>
                  <a:cxn ang="0">
                    <a:pos x="65" y="206"/>
                  </a:cxn>
                  <a:cxn ang="0">
                    <a:pos x="82" y="326"/>
                  </a:cxn>
                  <a:cxn ang="0">
                    <a:pos x="82" y="455"/>
                  </a:cxn>
                  <a:cxn ang="0">
                    <a:pos x="73" y="567"/>
                  </a:cxn>
                  <a:cxn ang="0">
                    <a:pos x="65" y="567"/>
                  </a:cxn>
                  <a:cxn ang="0">
                    <a:pos x="73" y="455"/>
                  </a:cxn>
                  <a:cxn ang="0">
                    <a:pos x="73" y="361"/>
                  </a:cxn>
                  <a:cxn ang="0">
                    <a:pos x="56" y="257"/>
                  </a:cxn>
                  <a:cxn ang="0">
                    <a:pos x="33" y="154"/>
                  </a:cxn>
                  <a:cxn ang="0">
                    <a:pos x="0" y="25"/>
                  </a:cxn>
                  <a:cxn ang="0">
                    <a:pos x="17" y="0"/>
                  </a:cxn>
                </a:cxnLst>
                <a:rect l="0" t="0" r="r" b="b"/>
                <a:pathLst>
                  <a:path w="83" h="568">
                    <a:moveTo>
                      <a:pt x="17" y="0"/>
                    </a:moveTo>
                    <a:lnTo>
                      <a:pt x="33" y="43"/>
                    </a:lnTo>
                    <a:lnTo>
                      <a:pt x="48" y="111"/>
                    </a:lnTo>
                    <a:lnTo>
                      <a:pt x="65" y="206"/>
                    </a:lnTo>
                    <a:lnTo>
                      <a:pt x="82" y="326"/>
                    </a:lnTo>
                    <a:lnTo>
                      <a:pt x="82" y="455"/>
                    </a:lnTo>
                    <a:lnTo>
                      <a:pt x="73" y="567"/>
                    </a:lnTo>
                    <a:lnTo>
                      <a:pt x="65" y="567"/>
                    </a:lnTo>
                    <a:lnTo>
                      <a:pt x="73" y="455"/>
                    </a:lnTo>
                    <a:lnTo>
                      <a:pt x="73" y="361"/>
                    </a:lnTo>
                    <a:lnTo>
                      <a:pt x="56" y="257"/>
                    </a:lnTo>
                    <a:lnTo>
                      <a:pt x="33" y="154"/>
                    </a:lnTo>
                    <a:lnTo>
                      <a:pt x="0" y="2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ltGray">
              <a:xfrm>
                <a:off x="706" y="3863"/>
                <a:ext cx="214" cy="272"/>
              </a:xfrm>
              <a:custGeom>
                <a:avLst/>
                <a:gdLst/>
                <a:ahLst/>
                <a:cxnLst>
                  <a:cxn ang="0">
                    <a:pos x="213" y="271"/>
                  </a:cxn>
                  <a:cxn ang="0">
                    <a:pos x="180" y="210"/>
                  </a:cxn>
                  <a:cxn ang="0">
                    <a:pos x="154" y="144"/>
                  </a:cxn>
                  <a:cxn ang="0">
                    <a:pos x="140" y="114"/>
                  </a:cxn>
                  <a:cxn ang="0">
                    <a:pos x="120" y="81"/>
                  </a:cxn>
                  <a:cxn ang="0">
                    <a:pos x="95" y="45"/>
                  </a:cxn>
                  <a:cxn ang="0">
                    <a:pos x="76" y="22"/>
                  </a:cxn>
                  <a:cxn ang="0">
                    <a:pos x="61" y="12"/>
                  </a:cxn>
                  <a:cxn ang="0">
                    <a:pos x="42" y="3"/>
                  </a:cxn>
                  <a:cxn ang="0">
                    <a:pos x="19" y="0"/>
                  </a:cxn>
                  <a:cxn ang="0">
                    <a:pos x="10" y="7"/>
                  </a:cxn>
                  <a:cxn ang="0">
                    <a:pos x="0" y="24"/>
                  </a:cxn>
                </a:cxnLst>
                <a:rect l="0" t="0" r="r" b="b"/>
                <a:pathLst>
                  <a:path w="214" h="272">
                    <a:moveTo>
                      <a:pt x="213" y="271"/>
                    </a:moveTo>
                    <a:lnTo>
                      <a:pt x="180" y="210"/>
                    </a:lnTo>
                    <a:lnTo>
                      <a:pt x="154" y="144"/>
                    </a:lnTo>
                    <a:lnTo>
                      <a:pt x="140" y="114"/>
                    </a:lnTo>
                    <a:lnTo>
                      <a:pt x="120" y="81"/>
                    </a:lnTo>
                    <a:lnTo>
                      <a:pt x="95" y="45"/>
                    </a:lnTo>
                    <a:lnTo>
                      <a:pt x="76" y="22"/>
                    </a:lnTo>
                    <a:lnTo>
                      <a:pt x="61" y="12"/>
                    </a:lnTo>
                    <a:lnTo>
                      <a:pt x="42" y="3"/>
                    </a:lnTo>
                    <a:lnTo>
                      <a:pt x="19" y="0"/>
                    </a:lnTo>
                    <a:lnTo>
                      <a:pt x="10" y="7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ltGray">
              <a:xfrm>
                <a:off x="882" y="2866"/>
                <a:ext cx="668" cy="976"/>
              </a:xfrm>
              <a:custGeom>
                <a:avLst/>
                <a:gdLst/>
                <a:ahLst/>
                <a:cxnLst>
                  <a:cxn ang="0">
                    <a:pos x="450" y="11"/>
                  </a:cxn>
                  <a:cxn ang="0">
                    <a:pos x="430" y="42"/>
                  </a:cxn>
                  <a:cxn ang="0">
                    <a:pos x="284" y="35"/>
                  </a:cxn>
                  <a:cxn ang="0">
                    <a:pos x="342" y="48"/>
                  </a:cxn>
                  <a:cxn ang="0">
                    <a:pos x="405" y="66"/>
                  </a:cxn>
                  <a:cxn ang="0">
                    <a:pos x="265" y="91"/>
                  </a:cxn>
                  <a:cxn ang="0">
                    <a:pos x="373" y="98"/>
                  </a:cxn>
                  <a:cxn ang="0">
                    <a:pos x="385" y="128"/>
                  </a:cxn>
                  <a:cxn ang="0">
                    <a:pos x="67" y="267"/>
                  </a:cxn>
                  <a:cxn ang="0">
                    <a:pos x="361" y="165"/>
                  </a:cxn>
                  <a:cxn ang="0">
                    <a:pos x="297" y="221"/>
                  </a:cxn>
                  <a:cxn ang="0">
                    <a:pos x="338" y="227"/>
                  </a:cxn>
                  <a:cxn ang="0">
                    <a:pos x="284" y="304"/>
                  </a:cxn>
                  <a:cxn ang="0">
                    <a:pos x="167" y="388"/>
                  </a:cxn>
                  <a:cxn ang="0">
                    <a:pos x="297" y="326"/>
                  </a:cxn>
                  <a:cxn ang="0">
                    <a:pos x="190" y="449"/>
                  </a:cxn>
                  <a:cxn ang="0">
                    <a:pos x="288" y="369"/>
                  </a:cxn>
                  <a:cxn ang="0">
                    <a:pos x="312" y="369"/>
                  </a:cxn>
                  <a:cxn ang="0">
                    <a:pos x="273" y="441"/>
                  </a:cxn>
                  <a:cxn ang="0">
                    <a:pos x="305" y="441"/>
                  </a:cxn>
                  <a:cxn ang="0">
                    <a:pos x="244" y="525"/>
                  </a:cxn>
                  <a:cxn ang="0">
                    <a:pos x="278" y="504"/>
                  </a:cxn>
                  <a:cxn ang="0">
                    <a:pos x="248" y="582"/>
                  </a:cxn>
                  <a:cxn ang="0">
                    <a:pos x="273" y="558"/>
                  </a:cxn>
                  <a:cxn ang="0">
                    <a:pos x="302" y="550"/>
                  </a:cxn>
                  <a:cxn ang="0">
                    <a:pos x="284" y="608"/>
                  </a:cxn>
                  <a:cxn ang="0">
                    <a:pos x="221" y="716"/>
                  </a:cxn>
                  <a:cxn ang="0">
                    <a:pos x="302" y="633"/>
                  </a:cxn>
                  <a:cxn ang="0">
                    <a:pos x="320" y="618"/>
                  </a:cxn>
                  <a:cxn ang="0">
                    <a:pos x="316" y="707"/>
                  </a:cxn>
                  <a:cxn ang="0">
                    <a:pos x="342" y="752"/>
                  </a:cxn>
                  <a:cxn ang="0">
                    <a:pos x="352" y="701"/>
                  </a:cxn>
                  <a:cxn ang="0">
                    <a:pos x="590" y="836"/>
                  </a:cxn>
                  <a:cxn ang="0">
                    <a:pos x="373" y="640"/>
                  </a:cxn>
                  <a:cxn ang="0">
                    <a:pos x="420" y="681"/>
                  </a:cxn>
                  <a:cxn ang="0">
                    <a:pos x="357" y="574"/>
                  </a:cxn>
                  <a:cxn ang="0">
                    <a:pos x="617" y="660"/>
                  </a:cxn>
                  <a:cxn ang="0">
                    <a:pos x="357" y="540"/>
                  </a:cxn>
                  <a:cxn ang="0">
                    <a:pos x="393" y="512"/>
                  </a:cxn>
                  <a:cxn ang="0">
                    <a:pos x="364" y="468"/>
                  </a:cxn>
                  <a:cxn ang="0">
                    <a:pos x="405" y="468"/>
                  </a:cxn>
                  <a:cxn ang="0">
                    <a:pos x="522" y="551"/>
                  </a:cxn>
                  <a:cxn ang="0">
                    <a:pos x="410" y="393"/>
                  </a:cxn>
                  <a:cxn ang="0">
                    <a:pos x="388" y="335"/>
                  </a:cxn>
                  <a:cxn ang="0">
                    <a:pos x="420" y="325"/>
                  </a:cxn>
                  <a:cxn ang="0">
                    <a:pos x="414" y="269"/>
                  </a:cxn>
                  <a:cxn ang="0">
                    <a:pos x="428" y="263"/>
                  </a:cxn>
                  <a:cxn ang="0">
                    <a:pos x="507" y="314"/>
                  </a:cxn>
                  <a:cxn ang="0">
                    <a:pos x="445" y="232"/>
                  </a:cxn>
                  <a:cxn ang="0">
                    <a:pos x="450" y="163"/>
                  </a:cxn>
                  <a:cxn ang="0">
                    <a:pos x="445" y="124"/>
                  </a:cxn>
                  <a:cxn ang="0">
                    <a:pos x="513" y="122"/>
                  </a:cxn>
                  <a:cxn ang="0">
                    <a:pos x="497" y="66"/>
                  </a:cxn>
                  <a:cxn ang="0">
                    <a:pos x="527" y="51"/>
                  </a:cxn>
                  <a:cxn ang="0">
                    <a:pos x="518" y="0"/>
                  </a:cxn>
                </a:cxnLst>
                <a:rect l="0" t="0" r="r" b="b"/>
                <a:pathLst>
                  <a:path w="668" h="976">
                    <a:moveTo>
                      <a:pt x="518" y="0"/>
                    </a:moveTo>
                    <a:lnTo>
                      <a:pt x="490" y="3"/>
                    </a:lnTo>
                    <a:lnTo>
                      <a:pt x="450" y="11"/>
                    </a:lnTo>
                    <a:lnTo>
                      <a:pt x="477" y="16"/>
                    </a:lnTo>
                    <a:lnTo>
                      <a:pt x="454" y="27"/>
                    </a:lnTo>
                    <a:lnTo>
                      <a:pt x="430" y="42"/>
                    </a:lnTo>
                    <a:lnTo>
                      <a:pt x="396" y="47"/>
                    </a:lnTo>
                    <a:lnTo>
                      <a:pt x="342" y="44"/>
                    </a:lnTo>
                    <a:lnTo>
                      <a:pt x="284" y="35"/>
                    </a:lnTo>
                    <a:lnTo>
                      <a:pt x="132" y="44"/>
                    </a:lnTo>
                    <a:lnTo>
                      <a:pt x="278" y="39"/>
                    </a:lnTo>
                    <a:lnTo>
                      <a:pt x="342" y="48"/>
                    </a:lnTo>
                    <a:lnTo>
                      <a:pt x="396" y="47"/>
                    </a:lnTo>
                    <a:lnTo>
                      <a:pt x="430" y="55"/>
                    </a:lnTo>
                    <a:lnTo>
                      <a:pt x="405" y="66"/>
                    </a:lnTo>
                    <a:lnTo>
                      <a:pt x="422" y="71"/>
                    </a:lnTo>
                    <a:lnTo>
                      <a:pt x="373" y="94"/>
                    </a:lnTo>
                    <a:lnTo>
                      <a:pt x="265" y="91"/>
                    </a:lnTo>
                    <a:lnTo>
                      <a:pt x="124" y="169"/>
                    </a:lnTo>
                    <a:lnTo>
                      <a:pt x="265" y="94"/>
                    </a:lnTo>
                    <a:lnTo>
                      <a:pt x="373" y="98"/>
                    </a:lnTo>
                    <a:lnTo>
                      <a:pt x="405" y="102"/>
                    </a:lnTo>
                    <a:lnTo>
                      <a:pt x="348" y="128"/>
                    </a:lnTo>
                    <a:lnTo>
                      <a:pt x="385" y="128"/>
                    </a:lnTo>
                    <a:lnTo>
                      <a:pt x="320" y="158"/>
                    </a:lnTo>
                    <a:lnTo>
                      <a:pt x="201" y="196"/>
                    </a:lnTo>
                    <a:lnTo>
                      <a:pt x="67" y="267"/>
                    </a:lnTo>
                    <a:lnTo>
                      <a:pt x="206" y="202"/>
                    </a:lnTo>
                    <a:lnTo>
                      <a:pt x="325" y="163"/>
                    </a:lnTo>
                    <a:lnTo>
                      <a:pt x="361" y="165"/>
                    </a:lnTo>
                    <a:lnTo>
                      <a:pt x="305" y="189"/>
                    </a:lnTo>
                    <a:lnTo>
                      <a:pt x="342" y="194"/>
                    </a:lnTo>
                    <a:lnTo>
                      <a:pt x="297" y="221"/>
                    </a:lnTo>
                    <a:lnTo>
                      <a:pt x="12" y="457"/>
                    </a:lnTo>
                    <a:lnTo>
                      <a:pt x="297" y="227"/>
                    </a:lnTo>
                    <a:lnTo>
                      <a:pt x="338" y="227"/>
                    </a:lnTo>
                    <a:lnTo>
                      <a:pt x="293" y="263"/>
                    </a:lnTo>
                    <a:lnTo>
                      <a:pt x="325" y="262"/>
                    </a:lnTo>
                    <a:lnTo>
                      <a:pt x="284" y="304"/>
                    </a:lnTo>
                    <a:lnTo>
                      <a:pt x="167" y="386"/>
                    </a:lnTo>
                    <a:lnTo>
                      <a:pt x="44" y="502"/>
                    </a:lnTo>
                    <a:lnTo>
                      <a:pt x="167" y="388"/>
                    </a:lnTo>
                    <a:lnTo>
                      <a:pt x="288" y="308"/>
                    </a:lnTo>
                    <a:lnTo>
                      <a:pt x="325" y="295"/>
                    </a:lnTo>
                    <a:lnTo>
                      <a:pt x="297" y="326"/>
                    </a:lnTo>
                    <a:lnTo>
                      <a:pt x="320" y="321"/>
                    </a:lnTo>
                    <a:lnTo>
                      <a:pt x="284" y="366"/>
                    </a:lnTo>
                    <a:lnTo>
                      <a:pt x="190" y="449"/>
                    </a:lnTo>
                    <a:lnTo>
                      <a:pt x="0" y="560"/>
                    </a:lnTo>
                    <a:lnTo>
                      <a:pt x="185" y="452"/>
                    </a:lnTo>
                    <a:lnTo>
                      <a:pt x="288" y="369"/>
                    </a:lnTo>
                    <a:lnTo>
                      <a:pt x="302" y="369"/>
                    </a:lnTo>
                    <a:lnTo>
                      <a:pt x="127" y="618"/>
                    </a:lnTo>
                    <a:lnTo>
                      <a:pt x="312" y="369"/>
                    </a:lnTo>
                    <a:lnTo>
                      <a:pt x="288" y="402"/>
                    </a:lnTo>
                    <a:lnTo>
                      <a:pt x="312" y="390"/>
                    </a:lnTo>
                    <a:lnTo>
                      <a:pt x="273" y="441"/>
                    </a:lnTo>
                    <a:lnTo>
                      <a:pt x="153" y="558"/>
                    </a:lnTo>
                    <a:lnTo>
                      <a:pt x="273" y="449"/>
                    </a:lnTo>
                    <a:lnTo>
                      <a:pt x="305" y="441"/>
                    </a:lnTo>
                    <a:lnTo>
                      <a:pt x="273" y="475"/>
                    </a:lnTo>
                    <a:lnTo>
                      <a:pt x="131" y="701"/>
                    </a:lnTo>
                    <a:lnTo>
                      <a:pt x="244" y="525"/>
                    </a:lnTo>
                    <a:lnTo>
                      <a:pt x="284" y="475"/>
                    </a:lnTo>
                    <a:lnTo>
                      <a:pt x="305" y="468"/>
                    </a:lnTo>
                    <a:lnTo>
                      <a:pt x="278" y="504"/>
                    </a:lnTo>
                    <a:lnTo>
                      <a:pt x="302" y="499"/>
                    </a:lnTo>
                    <a:lnTo>
                      <a:pt x="265" y="543"/>
                    </a:lnTo>
                    <a:lnTo>
                      <a:pt x="248" y="582"/>
                    </a:lnTo>
                    <a:lnTo>
                      <a:pt x="64" y="712"/>
                    </a:lnTo>
                    <a:lnTo>
                      <a:pt x="252" y="586"/>
                    </a:lnTo>
                    <a:lnTo>
                      <a:pt x="273" y="558"/>
                    </a:lnTo>
                    <a:lnTo>
                      <a:pt x="297" y="550"/>
                    </a:lnTo>
                    <a:lnTo>
                      <a:pt x="252" y="624"/>
                    </a:lnTo>
                    <a:lnTo>
                      <a:pt x="302" y="550"/>
                    </a:lnTo>
                    <a:lnTo>
                      <a:pt x="273" y="586"/>
                    </a:lnTo>
                    <a:lnTo>
                      <a:pt x="305" y="577"/>
                    </a:lnTo>
                    <a:lnTo>
                      <a:pt x="284" y="608"/>
                    </a:lnTo>
                    <a:lnTo>
                      <a:pt x="221" y="716"/>
                    </a:lnTo>
                    <a:lnTo>
                      <a:pt x="157" y="780"/>
                    </a:lnTo>
                    <a:lnTo>
                      <a:pt x="221" y="716"/>
                    </a:lnTo>
                    <a:lnTo>
                      <a:pt x="288" y="613"/>
                    </a:lnTo>
                    <a:lnTo>
                      <a:pt x="312" y="608"/>
                    </a:lnTo>
                    <a:lnTo>
                      <a:pt x="302" y="633"/>
                    </a:lnTo>
                    <a:lnTo>
                      <a:pt x="252" y="701"/>
                    </a:lnTo>
                    <a:lnTo>
                      <a:pt x="305" y="640"/>
                    </a:lnTo>
                    <a:lnTo>
                      <a:pt x="320" y="618"/>
                    </a:lnTo>
                    <a:lnTo>
                      <a:pt x="297" y="674"/>
                    </a:lnTo>
                    <a:lnTo>
                      <a:pt x="325" y="664"/>
                    </a:lnTo>
                    <a:lnTo>
                      <a:pt x="316" y="707"/>
                    </a:lnTo>
                    <a:lnTo>
                      <a:pt x="333" y="687"/>
                    </a:lnTo>
                    <a:lnTo>
                      <a:pt x="348" y="705"/>
                    </a:lnTo>
                    <a:lnTo>
                      <a:pt x="342" y="752"/>
                    </a:lnTo>
                    <a:lnTo>
                      <a:pt x="225" y="975"/>
                    </a:lnTo>
                    <a:lnTo>
                      <a:pt x="352" y="752"/>
                    </a:lnTo>
                    <a:lnTo>
                      <a:pt x="352" y="701"/>
                    </a:lnTo>
                    <a:lnTo>
                      <a:pt x="352" y="671"/>
                    </a:lnTo>
                    <a:lnTo>
                      <a:pt x="380" y="687"/>
                    </a:lnTo>
                    <a:lnTo>
                      <a:pt x="590" y="836"/>
                    </a:lnTo>
                    <a:lnTo>
                      <a:pt x="369" y="674"/>
                    </a:lnTo>
                    <a:lnTo>
                      <a:pt x="352" y="633"/>
                    </a:lnTo>
                    <a:lnTo>
                      <a:pt x="373" y="640"/>
                    </a:lnTo>
                    <a:lnTo>
                      <a:pt x="342" y="591"/>
                    </a:lnTo>
                    <a:lnTo>
                      <a:pt x="369" y="609"/>
                    </a:lnTo>
                    <a:lnTo>
                      <a:pt x="420" y="681"/>
                    </a:lnTo>
                    <a:lnTo>
                      <a:pt x="373" y="605"/>
                    </a:lnTo>
                    <a:lnTo>
                      <a:pt x="352" y="574"/>
                    </a:lnTo>
                    <a:lnTo>
                      <a:pt x="357" y="574"/>
                    </a:lnTo>
                    <a:lnTo>
                      <a:pt x="385" y="591"/>
                    </a:lnTo>
                    <a:lnTo>
                      <a:pt x="436" y="629"/>
                    </a:lnTo>
                    <a:lnTo>
                      <a:pt x="617" y="660"/>
                    </a:lnTo>
                    <a:lnTo>
                      <a:pt x="430" y="624"/>
                    </a:lnTo>
                    <a:lnTo>
                      <a:pt x="373" y="577"/>
                    </a:lnTo>
                    <a:lnTo>
                      <a:pt x="357" y="540"/>
                    </a:lnTo>
                    <a:lnTo>
                      <a:pt x="385" y="540"/>
                    </a:lnTo>
                    <a:lnTo>
                      <a:pt x="357" y="504"/>
                    </a:lnTo>
                    <a:lnTo>
                      <a:pt x="393" y="512"/>
                    </a:lnTo>
                    <a:lnTo>
                      <a:pt x="518" y="582"/>
                    </a:lnTo>
                    <a:lnTo>
                      <a:pt x="393" y="511"/>
                    </a:lnTo>
                    <a:lnTo>
                      <a:pt x="364" y="468"/>
                    </a:lnTo>
                    <a:lnTo>
                      <a:pt x="396" y="480"/>
                    </a:lnTo>
                    <a:lnTo>
                      <a:pt x="373" y="447"/>
                    </a:lnTo>
                    <a:lnTo>
                      <a:pt x="405" y="468"/>
                    </a:lnTo>
                    <a:lnTo>
                      <a:pt x="385" y="419"/>
                    </a:lnTo>
                    <a:lnTo>
                      <a:pt x="410" y="444"/>
                    </a:lnTo>
                    <a:lnTo>
                      <a:pt x="522" y="551"/>
                    </a:lnTo>
                    <a:lnTo>
                      <a:pt x="405" y="444"/>
                    </a:lnTo>
                    <a:lnTo>
                      <a:pt x="380" y="381"/>
                    </a:lnTo>
                    <a:lnTo>
                      <a:pt x="410" y="393"/>
                    </a:lnTo>
                    <a:lnTo>
                      <a:pt x="593" y="455"/>
                    </a:lnTo>
                    <a:lnTo>
                      <a:pt x="410" y="390"/>
                    </a:lnTo>
                    <a:lnTo>
                      <a:pt x="388" y="335"/>
                    </a:lnTo>
                    <a:lnTo>
                      <a:pt x="414" y="345"/>
                    </a:lnTo>
                    <a:lnTo>
                      <a:pt x="393" y="314"/>
                    </a:lnTo>
                    <a:lnTo>
                      <a:pt x="420" y="325"/>
                    </a:lnTo>
                    <a:lnTo>
                      <a:pt x="505" y="476"/>
                    </a:lnTo>
                    <a:lnTo>
                      <a:pt x="414" y="310"/>
                    </a:lnTo>
                    <a:lnTo>
                      <a:pt x="414" y="269"/>
                    </a:lnTo>
                    <a:lnTo>
                      <a:pt x="441" y="288"/>
                    </a:lnTo>
                    <a:lnTo>
                      <a:pt x="497" y="374"/>
                    </a:lnTo>
                    <a:lnTo>
                      <a:pt x="428" y="263"/>
                    </a:lnTo>
                    <a:lnTo>
                      <a:pt x="420" y="227"/>
                    </a:lnTo>
                    <a:lnTo>
                      <a:pt x="441" y="243"/>
                    </a:lnTo>
                    <a:lnTo>
                      <a:pt x="507" y="314"/>
                    </a:lnTo>
                    <a:lnTo>
                      <a:pt x="667" y="352"/>
                    </a:lnTo>
                    <a:lnTo>
                      <a:pt x="505" y="308"/>
                    </a:lnTo>
                    <a:lnTo>
                      <a:pt x="445" y="232"/>
                    </a:lnTo>
                    <a:lnTo>
                      <a:pt x="436" y="185"/>
                    </a:lnTo>
                    <a:lnTo>
                      <a:pt x="463" y="207"/>
                    </a:lnTo>
                    <a:lnTo>
                      <a:pt x="450" y="163"/>
                    </a:lnTo>
                    <a:lnTo>
                      <a:pt x="554" y="279"/>
                    </a:lnTo>
                    <a:lnTo>
                      <a:pt x="454" y="158"/>
                    </a:lnTo>
                    <a:lnTo>
                      <a:pt x="445" y="124"/>
                    </a:lnTo>
                    <a:lnTo>
                      <a:pt x="477" y="149"/>
                    </a:lnTo>
                    <a:lnTo>
                      <a:pt x="473" y="97"/>
                    </a:lnTo>
                    <a:lnTo>
                      <a:pt x="513" y="122"/>
                    </a:lnTo>
                    <a:lnTo>
                      <a:pt x="658" y="215"/>
                    </a:lnTo>
                    <a:lnTo>
                      <a:pt x="513" y="120"/>
                    </a:lnTo>
                    <a:lnTo>
                      <a:pt x="497" y="66"/>
                    </a:lnTo>
                    <a:lnTo>
                      <a:pt x="518" y="79"/>
                    </a:lnTo>
                    <a:lnTo>
                      <a:pt x="505" y="42"/>
                    </a:lnTo>
                    <a:lnTo>
                      <a:pt x="527" y="51"/>
                    </a:lnTo>
                    <a:lnTo>
                      <a:pt x="531" y="21"/>
                    </a:lnTo>
                    <a:lnTo>
                      <a:pt x="527" y="8"/>
                    </a:lnTo>
                    <a:lnTo>
                      <a:pt x="5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ltGray">
              <a:xfrm>
                <a:off x="1305" y="3384"/>
                <a:ext cx="249" cy="445"/>
              </a:xfrm>
              <a:custGeom>
                <a:avLst/>
                <a:gdLst/>
                <a:ahLst/>
                <a:cxnLst>
                  <a:cxn ang="0">
                    <a:pos x="248" y="159"/>
                  </a:cxn>
                  <a:cxn ang="0">
                    <a:pos x="222" y="16"/>
                  </a:cxn>
                  <a:cxn ang="0">
                    <a:pos x="189" y="2"/>
                  </a:cxn>
                  <a:cxn ang="0">
                    <a:pos x="161" y="0"/>
                  </a:cxn>
                  <a:cxn ang="0">
                    <a:pos x="119" y="6"/>
                  </a:cxn>
                  <a:cxn ang="0">
                    <a:pos x="93" y="22"/>
                  </a:cxn>
                  <a:cxn ang="0">
                    <a:pos x="64" y="44"/>
                  </a:cxn>
                  <a:cxn ang="0">
                    <a:pos x="35" y="84"/>
                  </a:cxn>
                  <a:cxn ang="0">
                    <a:pos x="19" y="140"/>
                  </a:cxn>
                  <a:cxn ang="0">
                    <a:pos x="11" y="187"/>
                  </a:cxn>
                  <a:cxn ang="0">
                    <a:pos x="0" y="253"/>
                  </a:cxn>
                  <a:cxn ang="0">
                    <a:pos x="0" y="296"/>
                  </a:cxn>
                  <a:cxn ang="0">
                    <a:pos x="19" y="354"/>
                  </a:cxn>
                  <a:cxn ang="0">
                    <a:pos x="56" y="404"/>
                  </a:cxn>
                  <a:cxn ang="0">
                    <a:pos x="93" y="444"/>
                  </a:cxn>
                  <a:cxn ang="0">
                    <a:pos x="72" y="384"/>
                  </a:cxn>
                  <a:cxn ang="0">
                    <a:pos x="64" y="327"/>
                  </a:cxn>
                  <a:cxn ang="0">
                    <a:pos x="68" y="269"/>
                  </a:cxn>
                  <a:cxn ang="0">
                    <a:pos x="72" y="217"/>
                  </a:cxn>
                  <a:cxn ang="0">
                    <a:pos x="80" y="164"/>
                  </a:cxn>
                  <a:cxn ang="0">
                    <a:pos x="93" y="119"/>
                  </a:cxn>
                  <a:cxn ang="0">
                    <a:pos x="96" y="83"/>
                  </a:cxn>
                  <a:cxn ang="0">
                    <a:pos x="113" y="45"/>
                  </a:cxn>
                  <a:cxn ang="0">
                    <a:pos x="149" y="17"/>
                  </a:cxn>
                  <a:cxn ang="0">
                    <a:pos x="181" y="19"/>
                  </a:cxn>
                  <a:cxn ang="0">
                    <a:pos x="213" y="100"/>
                  </a:cxn>
                  <a:cxn ang="0">
                    <a:pos x="237" y="119"/>
                  </a:cxn>
                  <a:cxn ang="0">
                    <a:pos x="248" y="159"/>
                  </a:cxn>
                </a:cxnLst>
                <a:rect l="0" t="0" r="r" b="b"/>
                <a:pathLst>
                  <a:path w="249" h="445">
                    <a:moveTo>
                      <a:pt x="248" y="159"/>
                    </a:moveTo>
                    <a:lnTo>
                      <a:pt x="222" y="16"/>
                    </a:lnTo>
                    <a:lnTo>
                      <a:pt x="189" y="2"/>
                    </a:lnTo>
                    <a:lnTo>
                      <a:pt x="161" y="0"/>
                    </a:lnTo>
                    <a:lnTo>
                      <a:pt x="119" y="6"/>
                    </a:lnTo>
                    <a:lnTo>
                      <a:pt x="93" y="22"/>
                    </a:lnTo>
                    <a:lnTo>
                      <a:pt x="64" y="44"/>
                    </a:lnTo>
                    <a:lnTo>
                      <a:pt x="35" y="84"/>
                    </a:lnTo>
                    <a:lnTo>
                      <a:pt x="19" y="140"/>
                    </a:lnTo>
                    <a:lnTo>
                      <a:pt x="11" y="187"/>
                    </a:lnTo>
                    <a:lnTo>
                      <a:pt x="0" y="253"/>
                    </a:lnTo>
                    <a:lnTo>
                      <a:pt x="0" y="296"/>
                    </a:lnTo>
                    <a:lnTo>
                      <a:pt x="19" y="354"/>
                    </a:lnTo>
                    <a:lnTo>
                      <a:pt x="56" y="404"/>
                    </a:lnTo>
                    <a:lnTo>
                      <a:pt x="93" y="444"/>
                    </a:lnTo>
                    <a:lnTo>
                      <a:pt x="72" y="384"/>
                    </a:lnTo>
                    <a:lnTo>
                      <a:pt x="64" y="327"/>
                    </a:lnTo>
                    <a:lnTo>
                      <a:pt x="68" y="269"/>
                    </a:lnTo>
                    <a:lnTo>
                      <a:pt x="72" y="217"/>
                    </a:lnTo>
                    <a:lnTo>
                      <a:pt x="80" y="164"/>
                    </a:lnTo>
                    <a:lnTo>
                      <a:pt x="93" y="119"/>
                    </a:lnTo>
                    <a:lnTo>
                      <a:pt x="96" y="83"/>
                    </a:lnTo>
                    <a:lnTo>
                      <a:pt x="113" y="45"/>
                    </a:lnTo>
                    <a:lnTo>
                      <a:pt x="149" y="17"/>
                    </a:lnTo>
                    <a:lnTo>
                      <a:pt x="181" y="19"/>
                    </a:lnTo>
                    <a:lnTo>
                      <a:pt x="213" y="100"/>
                    </a:lnTo>
                    <a:lnTo>
                      <a:pt x="237" y="119"/>
                    </a:lnTo>
                    <a:lnTo>
                      <a:pt x="248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ltGray">
              <a:xfrm>
                <a:off x="1502" y="3062"/>
                <a:ext cx="276" cy="543"/>
              </a:xfrm>
              <a:custGeom>
                <a:avLst/>
                <a:gdLst/>
                <a:ahLst/>
                <a:cxnLst>
                  <a:cxn ang="0">
                    <a:pos x="5" y="86"/>
                  </a:cxn>
                  <a:cxn ang="0">
                    <a:pos x="64" y="0"/>
                  </a:cxn>
                  <a:cxn ang="0">
                    <a:pos x="99" y="2"/>
                  </a:cxn>
                  <a:cxn ang="0">
                    <a:pos x="130" y="7"/>
                  </a:cxn>
                  <a:cxn ang="0">
                    <a:pos x="155" y="30"/>
                  </a:cxn>
                  <a:cxn ang="0">
                    <a:pos x="218" y="100"/>
                  </a:cxn>
                  <a:cxn ang="0">
                    <a:pos x="239" y="131"/>
                  </a:cxn>
                  <a:cxn ang="0">
                    <a:pos x="254" y="162"/>
                  </a:cxn>
                  <a:cxn ang="0">
                    <a:pos x="269" y="254"/>
                  </a:cxn>
                  <a:cxn ang="0">
                    <a:pos x="275" y="282"/>
                  </a:cxn>
                  <a:cxn ang="0">
                    <a:pos x="269" y="318"/>
                  </a:cxn>
                  <a:cxn ang="0">
                    <a:pos x="258" y="355"/>
                  </a:cxn>
                  <a:cxn ang="0">
                    <a:pos x="233" y="413"/>
                  </a:cxn>
                  <a:cxn ang="0">
                    <a:pos x="214" y="451"/>
                  </a:cxn>
                  <a:cxn ang="0">
                    <a:pos x="182" y="492"/>
                  </a:cxn>
                  <a:cxn ang="0">
                    <a:pos x="120" y="542"/>
                  </a:cxn>
                  <a:cxn ang="0">
                    <a:pos x="151" y="478"/>
                  </a:cxn>
                  <a:cxn ang="0">
                    <a:pos x="177" y="420"/>
                  </a:cxn>
                  <a:cxn ang="0">
                    <a:pos x="193" y="367"/>
                  </a:cxn>
                  <a:cxn ang="0">
                    <a:pos x="186" y="318"/>
                  </a:cxn>
                  <a:cxn ang="0">
                    <a:pos x="182" y="282"/>
                  </a:cxn>
                  <a:cxn ang="0">
                    <a:pos x="193" y="238"/>
                  </a:cxn>
                  <a:cxn ang="0">
                    <a:pos x="198" y="201"/>
                  </a:cxn>
                  <a:cxn ang="0">
                    <a:pos x="171" y="131"/>
                  </a:cxn>
                  <a:cxn ang="0">
                    <a:pos x="167" y="92"/>
                  </a:cxn>
                  <a:cxn ang="0">
                    <a:pos x="145" y="63"/>
                  </a:cxn>
                  <a:cxn ang="0">
                    <a:pos x="99" y="23"/>
                  </a:cxn>
                  <a:cxn ang="0">
                    <a:pos x="77" y="54"/>
                  </a:cxn>
                  <a:cxn ang="0">
                    <a:pos x="0" y="103"/>
                  </a:cxn>
                  <a:cxn ang="0">
                    <a:pos x="5" y="86"/>
                  </a:cxn>
                </a:cxnLst>
                <a:rect l="0" t="0" r="r" b="b"/>
                <a:pathLst>
                  <a:path w="276" h="543">
                    <a:moveTo>
                      <a:pt x="5" y="86"/>
                    </a:moveTo>
                    <a:lnTo>
                      <a:pt x="64" y="0"/>
                    </a:lnTo>
                    <a:lnTo>
                      <a:pt x="99" y="2"/>
                    </a:lnTo>
                    <a:lnTo>
                      <a:pt x="130" y="7"/>
                    </a:lnTo>
                    <a:lnTo>
                      <a:pt x="155" y="30"/>
                    </a:lnTo>
                    <a:lnTo>
                      <a:pt x="218" y="100"/>
                    </a:lnTo>
                    <a:lnTo>
                      <a:pt x="239" y="131"/>
                    </a:lnTo>
                    <a:lnTo>
                      <a:pt x="254" y="162"/>
                    </a:lnTo>
                    <a:lnTo>
                      <a:pt x="269" y="254"/>
                    </a:lnTo>
                    <a:lnTo>
                      <a:pt x="275" y="282"/>
                    </a:lnTo>
                    <a:lnTo>
                      <a:pt x="269" y="318"/>
                    </a:lnTo>
                    <a:lnTo>
                      <a:pt x="258" y="355"/>
                    </a:lnTo>
                    <a:lnTo>
                      <a:pt x="233" y="413"/>
                    </a:lnTo>
                    <a:lnTo>
                      <a:pt x="214" y="451"/>
                    </a:lnTo>
                    <a:lnTo>
                      <a:pt x="182" y="492"/>
                    </a:lnTo>
                    <a:lnTo>
                      <a:pt x="120" y="542"/>
                    </a:lnTo>
                    <a:lnTo>
                      <a:pt x="151" y="478"/>
                    </a:lnTo>
                    <a:lnTo>
                      <a:pt x="177" y="420"/>
                    </a:lnTo>
                    <a:lnTo>
                      <a:pt x="193" y="367"/>
                    </a:lnTo>
                    <a:lnTo>
                      <a:pt x="186" y="318"/>
                    </a:lnTo>
                    <a:lnTo>
                      <a:pt x="182" y="282"/>
                    </a:lnTo>
                    <a:lnTo>
                      <a:pt x="193" y="238"/>
                    </a:lnTo>
                    <a:lnTo>
                      <a:pt x="198" y="201"/>
                    </a:lnTo>
                    <a:lnTo>
                      <a:pt x="171" y="131"/>
                    </a:lnTo>
                    <a:lnTo>
                      <a:pt x="167" y="92"/>
                    </a:lnTo>
                    <a:lnTo>
                      <a:pt x="145" y="63"/>
                    </a:lnTo>
                    <a:lnTo>
                      <a:pt x="99" y="23"/>
                    </a:lnTo>
                    <a:lnTo>
                      <a:pt x="77" y="54"/>
                    </a:lnTo>
                    <a:lnTo>
                      <a:pt x="0" y="103"/>
                    </a:lnTo>
                    <a:lnTo>
                      <a:pt x="5" y="8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7" name="Group 111"/>
            <p:cNvGrpSpPr>
              <a:grpSpLocks/>
            </p:cNvGrpSpPr>
            <p:nvPr/>
          </p:nvGrpSpPr>
          <p:grpSpPr bwMode="auto">
            <a:xfrm>
              <a:off x="4368" y="2592"/>
              <a:ext cx="1385" cy="1738"/>
              <a:chOff x="4368" y="2592"/>
              <a:chExt cx="1385" cy="1738"/>
            </a:xfrm>
          </p:grpSpPr>
          <p:grpSp>
            <p:nvGrpSpPr>
              <p:cNvPr id="8" name="Group 84"/>
              <p:cNvGrpSpPr>
                <a:grpSpLocks/>
              </p:cNvGrpSpPr>
              <p:nvPr/>
            </p:nvGrpSpPr>
            <p:grpSpPr bwMode="auto">
              <a:xfrm>
                <a:off x="4521" y="2592"/>
                <a:ext cx="1142" cy="1733"/>
                <a:chOff x="4521" y="2592"/>
                <a:chExt cx="1142" cy="1733"/>
              </a:xfrm>
            </p:grpSpPr>
            <p:sp>
              <p:nvSpPr>
                <p:cNvPr id="35" name="Freeform 69"/>
                <p:cNvSpPr>
                  <a:spLocks/>
                </p:cNvSpPr>
                <p:nvPr/>
              </p:nvSpPr>
              <p:spPr bwMode="ltGray">
                <a:xfrm>
                  <a:off x="5503" y="3575"/>
                  <a:ext cx="160" cy="401"/>
                </a:xfrm>
                <a:custGeom>
                  <a:avLst/>
                  <a:gdLst/>
                  <a:ahLst/>
                  <a:cxnLst>
                    <a:cxn ang="0">
                      <a:pos x="0" y="400"/>
                    </a:cxn>
                    <a:cxn ang="0">
                      <a:pos x="23" y="310"/>
                    </a:cxn>
                    <a:cxn ang="0">
                      <a:pos x="43" y="212"/>
                    </a:cxn>
                    <a:cxn ang="0">
                      <a:pos x="53" y="168"/>
                    </a:cxn>
                    <a:cxn ang="0">
                      <a:pos x="67" y="119"/>
                    </a:cxn>
                    <a:cxn ang="0">
                      <a:pos x="87" y="66"/>
                    </a:cxn>
                    <a:cxn ang="0">
                      <a:pos x="101" y="33"/>
                    </a:cxn>
                    <a:cxn ang="0">
                      <a:pos x="113" y="17"/>
                    </a:cxn>
                    <a:cxn ang="0">
                      <a:pos x="127" y="4"/>
                    </a:cxn>
                    <a:cxn ang="0">
                      <a:pos x="143" y="0"/>
                    </a:cxn>
                    <a:cxn ang="0">
                      <a:pos x="150" y="11"/>
                    </a:cxn>
                    <a:cxn ang="0">
                      <a:pos x="159" y="37"/>
                    </a:cxn>
                  </a:cxnLst>
                  <a:rect l="0" t="0" r="r" b="b"/>
                  <a:pathLst>
                    <a:path w="160" h="401">
                      <a:moveTo>
                        <a:pt x="0" y="400"/>
                      </a:moveTo>
                      <a:lnTo>
                        <a:pt x="23" y="310"/>
                      </a:lnTo>
                      <a:lnTo>
                        <a:pt x="43" y="212"/>
                      </a:lnTo>
                      <a:lnTo>
                        <a:pt x="53" y="168"/>
                      </a:lnTo>
                      <a:lnTo>
                        <a:pt x="67" y="119"/>
                      </a:lnTo>
                      <a:lnTo>
                        <a:pt x="87" y="66"/>
                      </a:lnTo>
                      <a:lnTo>
                        <a:pt x="101" y="33"/>
                      </a:lnTo>
                      <a:lnTo>
                        <a:pt x="113" y="17"/>
                      </a:lnTo>
                      <a:lnTo>
                        <a:pt x="127" y="4"/>
                      </a:lnTo>
                      <a:lnTo>
                        <a:pt x="143" y="0"/>
                      </a:lnTo>
                      <a:lnTo>
                        <a:pt x="150" y="11"/>
                      </a:lnTo>
                      <a:lnTo>
                        <a:pt x="159" y="3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6" name="Freeform 70"/>
                <p:cNvSpPr>
                  <a:spLocks/>
                </p:cNvSpPr>
                <p:nvPr/>
              </p:nvSpPr>
              <p:spPr bwMode="ltGray">
                <a:xfrm>
                  <a:off x="4992" y="3468"/>
                  <a:ext cx="128" cy="681"/>
                </a:xfrm>
                <a:custGeom>
                  <a:avLst/>
                  <a:gdLst/>
                  <a:ahLst/>
                  <a:cxnLst>
                    <a:cxn ang="0">
                      <a:pos x="127" y="680"/>
                    </a:cxn>
                    <a:cxn ang="0">
                      <a:pos x="101" y="273"/>
                    </a:cxn>
                    <a:cxn ang="0">
                      <a:pos x="82" y="70"/>
                    </a:cxn>
                    <a:cxn ang="0">
                      <a:pos x="76" y="28"/>
                    </a:cxn>
                    <a:cxn ang="0">
                      <a:pos x="66" y="7"/>
                    </a:cxn>
                    <a:cxn ang="0">
                      <a:pos x="47" y="0"/>
                    </a:cxn>
                    <a:cxn ang="0">
                      <a:pos x="31" y="8"/>
                    </a:cxn>
                    <a:cxn ang="0">
                      <a:pos x="15" y="30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28" h="681">
                      <a:moveTo>
                        <a:pt x="127" y="680"/>
                      </a:moveTo>
                      <a:lnTo>
                        <a:pt x="101" y="273"/>
                      </a:lnTo>
                      <a:lnTo>
                        <a:pt x="82" y="70"/>
                      </a:lnTo>
                      <a:lnTo>
                        <a:pt x="76" y="28"/>
                      </a:lnTo>
                      <a:lnTo>
                        <a:pt x="66" y="7"/>
                      </a:lnTo>
                      <a:lnTo>
                        <a:pt x="47" y="0"/>
                      </a:lnTo>
                      <a:lnTo>
                        <a:pt x="31" y="8"/>
                      </a:lnTo>
                      <a:lnTo>
                        <a:pt x="15" y="30"/>
                      </a:lnTo>
                      <a:lnTo>
                        <a:pt x="0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7" name="Freeform 71"/>
                <p:cNvSpPr>
                  <a:spLocks/>
                </p:cNvSpPr>
                <p:nvPr/>
              </p:nvSpPr>
              <p:spPr bwMode="ltGray">
                <a:xfrm>
                  <a:off x="5007" y="2592"/>
                  <a:ext cx="172" cy="1724"/>
                </a:xfrm>
                <a:custGeom>
                  <a:avLst/>
                  <a:gdLst/>
                  <a:ahLst/>
                  <a:cxnLst>
                    <a:cxn ang="0">
                      <a:pos x="170" y="1723"/>
                    </a:cxn>
                    <a:cxn ang="0">
                      <a:pos x="171" y="1473"/>
                    </a:cxn>
                    <a:cxn ang="0">
                      <a:pos x="171" y="1358"/>
                    </a:cxn>
                    <a:cxn ang="0">
                      <a:pos x="167" y="1278"/>
                    </a:cxn>
                    <a:cxn ang="0">
                      <a:pos x="164" y="1181"/>
                    </a:cxn>
                    <a:cxn ang="0">
                      <a:pos x="165" y="1079"/>
                    </a:cxn>
                    <a:cxn ang="0">
                      <a:pos x="163" y="994"/>
                    </a:cxn>
                    <a:cxn ang="0">
                      <a:pos x="159" y="918"/>
                    </a:cxn>
                    <a:cxn ang="0">
                      <a:pos x="153" y="783"/>
                    </a:cxn>
                    <a:cxn ang="0">
                      <a:pos x="145" y="634"/>
                    </a:cxn>
                    <a:cxn ang="0">
                      <a:pos x="135" y="485"/>
                    </a:cxn>
                    <a:cxn ang="0">
                      <a:pos x="126" y="323"/>
                    </a:cxn>
                    <a:cxn ang="0">
                      <a:pos x="118" y="228"/>
                    </a:cxn>
                    <a:cxn ang="0">
                      <a:pos x="112" y="191"/>
                    </a:cxn>
                    <a:cxn ang="0">
                      <a:pos x="96" y="126"/>
                    </a:cxn>
                    <a:cxn ang="0">
                      <a:pos x="82" y="79"/>
                    </a:cxn>
                    <a:cxn ang="0">
                      <a:pos x="65" y="40"/>
                    </a:cxn>
                    <a:cxn ang="0">
                      <a:pos x="48" y="10"/>
                    </a:cxn>
                    <a:cxn ang="0">
                      <a:pos x="36" y="1"/>
                    </a:cxn>
                    <a:cxn ang="0">
                      <a:pos x="19" y="0"/>
                    </a:cxn>
                    <a:cxn ang="0">
                      <a:pos x="7" y="10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72" h="1724">
                      <a:moveTo>
                        <a:pt x="170" y="1723"/>
                      </a:moveTo>
                      <a:lnTo>
                        <a:pt x="171" y="1473"/>
                      </a:lnTo>
                      <a:lnTo>
                        <a:pt x="171" y="1358"/>
                      </a:lnTo>
                      <a:lnTo>
                        <a:pt x="167" y="1278"/>
                      </a:lnTo>
                      <a:lnTo>
                        <a:pt x="164" y="1181"/>
                      </a:lnTo>
                      <a:lnTo>
                        <a:pt x="165" y="1079"/>
                      </a:lnTo>
                      <a:lnTo>
                        <a:pt x="163" y="994"/>
                      </a:lnTo>
                      <a:lnTo>
                        <a:pt x="159" y="918"/>
                      </a:lnTo>
                      <a:lnTo>
                        <a:pt x="153" y="783"/>
                      </a:lnTo>
                      <a:lnTo>
                        <a:pt x="145" y="634"/>
                      </a:lnTo>
                      <a:lnTo>
                        <a:pt x="135" y="485"/>
                      </a:lnTo>
                      <a:lnTo>
                        <a:pt x="126" y="323"/>
                      </a:lnTo>
                      <a:lnTo>
                        <a:pt x="118" y="228"/>
                      </a:lnTo>
                      <a:lnTo>
                        <a:pt x="112" y="191"/>
                      </a:lnTo>
                      <a:lnTo>
                        <a:pt x="96" y="126"/>
                      </a:lnTo>
                      <a:lnTo>
                        <a:pt x="82" y="79"/>
                      </a:lnTo>
                      <a:lnTo>
                        <a:pt x="65" y="40"/>
                      </a:lnTo>
                      <a:lnTo>
                        <a:pt x="48" y="10"/>
                      </a:lnTo>
                      <a:lnTo>
                        <a:pt x="36" y="1"/>
                      </a:lnTo>
                      <a:lnTo>
                        <a:pt x="19" y="0"/>
                      </a:lnTo>
                      <a:lnTo>
                        <a:pt x="7" y="10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8" name="Freeform 72"/>
                <p:cNvSpPr>
                  <a:spLocks/>
                </p:cNvSpPr>
                <p:nvPr/>
              </p:nvSpPr>
              <p:spPr bwMode="ltGray">
                <a:xfrm>
                  <a:off x="4992" y="3229"/>
                  <a:ext cx="177" cy="552"/>
                </a:xfrm>
                <a:custGeom>
                  <a:avLst/>
                  <a:gdLst/>
                  <a:ahLst/>
                  <a:cxnLst>
                    <a:cxn ang="0">
                      <a:pos x="176" y="551"/>
                    </a:cxn>
                    <a:cxn ang="0">
                      <a:pos x="150" y="428"/>
                    </a:cxn>
                    <a:cxn ang="0">
                      <a:pos x="127" y="292"/>
                    </a:cxn>
                    <a:cxn ang="0">
                      <a:pos x="116" y="233"/>
                    </a:cxn>
                    <a:cxn ang="0">
                      <a:pos x="100" y="164"/>
                    </a:cxn>
                    <a:cxn ang="0">
                      <a:pos x="78" y="92"/>
                    </a:cxn>
                    <a:cxn ang="0">
                      <a:pos x="62" y="46"/>
                    </a:cxn>
                    <a:cxn ang="0">
                      <a:pos x="50" y="24"/>
                    </a:cxn>
                    <a:cxn ang="0">
                      <a:pos x="34" y="7"/>
                    </a:cxn>
                    <a:cxn ang="0">
                      <a:pos x="16" y="0"/>
                    </a:cxn>
                    <a:cxn ang="0">
                      <a:pos x="8" y="15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77" h="552">
                      <a:moveTo>
                        <a:pt x="176" y="551"/>
                      </a:moveTo>
                      <a:lnTo>
                        <a:pt x="150" y="428"/>
                      </a:lnTo>
                      <a:lnTo>
                        <a:pt x="127" y="292"/>
                      </a:lnTo>
                      <a:lnTo>
                        <a:pt x="116" y="233"/>
                      </a:lnTo>
                      <a:lnTo>
                        <a:pt x="100" y="164"/>
                      </a:lnTo>
                      <a:lnTo>
                        <a:pt x="78" y="92"/>
                      </a:lnTo>
                      <a:lnTo>
                        <a:pt x="62" y="46"/>
                      </a:lnTo>
                      <a:lnTo>
                        <a:pt x="50" y="24"/>
                      </a:lnTo>
                      <a:lnTo>
                        <a:pt x="34" y="7"/>
                      </a:lnTo>
                      <a:lnTo>
                        <a:pt x="16" y="0"/>
                      </a:lnTo>
                      <a:lnTo>
                        <a:pt x="8" y="15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39" name="Freeform 73"/>
                <p:cNvSpPr>
                  <a:spLocks/>
                </p:cNvSpPr>
                <p:nvPr/>
              </p:nvSpPr>
              <p:spPr bwMode="ltGray">
                <a:xfrm>
                  <a:off x="5300" y="3721"/>
                  <a:ext cx="171" cy="604"/>
                </a:xfrm>
                <a:custGeom>
                  <a:avLst/>
                  <a:gdLst/>
                  <a:ahLst/>
                  <a:cxnLst>
                    <a:cxn ang="0">
                      <a:pos x="170" y="603"/>
                    </a:cxn>
                    <a:cxn ang="0">
                      <a:pos x="144" y="545"/>
                    </a:cxn>
                    <a:cxn ang="0">
                      <a:pos x="135" y="509"/>
                    </a:cxn>
                    <a:cxn ang="0">
                      <a:pos x="127" y="480"/>
                    </a:cxn>
                    <a:cxn ang="0">
                      <a:pos x="90" y="202"/>
                    </a:cxn>
                    <a:cxn ang="0">
                      <a:pos x="70" y="113"/>
                    </a:cxn>
                    <a:cxn ang="0">
                      <a:pos x="54" y="57"/>
                    </a:cxn>
                    <a:cxn ang="0">
                      <a:pos x="42" y="30"/>
                    </a:cxn>
                    <a:cxn ang="0">
                      <a:pos x="29" y="8"/>
                    </a:cxn>
                    <a:cxn ang="0">
                      <a:pos x="15" y="0"/>
                    </a:cxn>
                    <a:cxn ang="0">
                      <a:pos x="5" y="5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71" h="604">
                      <a:moveTo>
                        <a:pt x="170" y="603"/>
                      </a:moveTo>
                      <a:lnTo>
                        <a:pt x="144" y="545"/>
                      </a:lnTo>
                      <a:lnTo>
                        <a:pt x="135" y="509"/>
                      </a:lnTo>
                      <a:lnTo>
                        <a:pt x="127" y="480"/>
                      </a:lnTo>
                      <a:lnTo>
                        <a:pt x="90" y="202"/>
                      </a:lnTo>
                      <a:lnTo>
                        <a:pt x="70" y="113"/>
                      </a:lnTo>
                      <a:lnTo>
                        <a:pt x="54" y="57"/>
                      </a:lnTo>
                      <a:lnTo>
                        <a:pt x="42" y="30"/>
                      </a:lnTo>
                      <a:lnTo>
                        <a:pt x="29" y="8"/>
                      </a:lnTo>
                      <a:lnTo>
                        <a:pt x="15" y="0"/>
                      </a:lnTo>
                      <a:lnTo>
                        <a:pt x="5" y="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0" name="Freeform 74"/>
                <p:cNvSpPr>
                  <a:spLocks/>
                </p:cNvSpPr>
                <p:nvPr/>
              </p:nvSpPr>
              <p:spPr bwMode="ltGray">
                <a:xfrm>
                  <a:off x="4859" y="3229"/>
                  <a:ext cx="367" cy="915"/>
                </a:xfrm>
                <a:custGeom>
                  <a:avLst/>
                  <a:gdLst/>
                  <a:ahLst/>
                  <a:cxnLst>
                    <a:cxn ang="0">
                      <a:pos x="366" y="914"/>
                    </a:cxn>
                    <a:cxn ang="0">
                      <a:pos x="356" y="842"/>
                    </a:cxn>
                    <a:cxn ang="0">
                      <a:pos x="240" y="344"/>
                    </a:cxn>
                    <a:cxn ang="0">
                      <a:pos x="189" y="192"/>
                    </a:cxn>
                    <a:cxn ang="0">
                      <a:pos x="174" y="140"/>
                    </a:cxn>
                    <a:cxn ang="0">
                      <a:pos x="154" y="83"/>
                    </a:cxn>
                    <a:cxn ang="0">
                      <a:pos x="131" y="40"/>
                    </a:cxn>
                    <a:cxn ang="0">
                      <a:pos x="110" y="17"/>
                    </a:cxn>
                    <a:cxn ang="0">
                      <a:pos x="84" y="1"/>
                    </a:cxn>
                    <a:cxn ang="0">
                      <a:pos x="57" y="0"/>
                    </a:cxn>
                    <a:cxn ang="0">
                      <a:pos x="38" y="17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367" h="915">
                      <a:moveTo>
                        <a:pt x="366" y="914"/>
                      </a:moveTo>
                      <a:lnTo>
                        <a:pt x="356" y="842"/>
                      </a:lnTo>
                      <a:lnTo>
                        <a:pt x="240" y="344"/>
                      </a:lnTo>
                      <a:lnTo>
                        <a:pt x="189" y="192"/>
                      </a:lnTo>
                      <a:lnTo>
                        <a:pt x="174" y="140"/>
                      </a:lnTo>
                      <a:lnTo>
                        <a:pt x="154" y="83"/>
                      </a:lnTo>
                      <a:lnTo>
                        <a:pt x="131" y="40"/>
                      </a:lnTo>
                      <a:lnTo>
                        <a:pt x="110" y="17"/>
                      </a:lnTo>
                      <a:lnTo>
                        <a:pt x="84" y="1"/>
                      </a:lnTo>
                      <a:lnTo>
                        <a:pt x="57" y="0"/>
                      </a:lnTo>
                      <a:lnTo>
                        <a:pt x="38" y="17"/>
                      </a:lnTo>
                      <a:lnTo>
                        <a:pt x="0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1" name="Freeform 75"/>
                <p:cNvSpPr>
                  <a:spLocks/>
                </p:cNvSpPr>
                <p:nvPr/>
              </p:nvSpPr>
              <p:spPr bwMode="ltGray">
                <a:xfrm>
                  <a:off x="5114" y="2618"/>
                  <a:ext cx="364" cy="1519"/>
                </a:xfrm>
                <a:custGeom>
                  <a:avLst/>
                  <a:gdLst/>
                  <a:ahLst/>
                  <a:cxnLst>
                    <a:cxn ang="0">
                      <a:pos x="0" y="1518"/>
                    </a:cxn>
                    <a:cxn ang="0">
                      <a:pos x="96" y="1087"/>
                    </a:cxn>
                    <a:cxn ang="0">
                      <a:pos x="148" y="871"/>
                    </a:cxn>
                    <a:cxn ang="0">
                      <a:pos x="193" y="666"/>
                    </a:cxn>
                    <a:cxn ang="0">
                      <a:pos x="221" y="523"/>
                    </a:cxn>
                    <a:cxn ang="0">
                      <a:pos x="234" y="447"/>
                    </a:cxn>
                    <a:cxn ang="0">
                      <a:pos x="242" y="365"/>
                    </a:cxn>
                    <a:cxn ang="0">
                      <a:pos x="253" y="290"/>
                    </a:cxn>
                    <a:cxn ang="0">
                      <a:pos x="271" y="200"/>
                    </a:cxn>
                    <a:cxn ang="0">
                      <a:pos x="289" y="119"/>
                    </a:cxn>
                    <a:cxn ang="0">
                      <a:pos x="314" y="47"/>
                    </a:cxn>
                    <a:cxn ang="0">
                      <a:pos x="333" y="4"/>
                    </a:cxn>
                    <a:cxn ang="0">
                      <a:pos x="345" y="0"/>
                    </a:cxn>
                    <a:cxn ang="0">
                      <a:pos x="356" y="21"/>
                    </a:cxn>
                    <a:cxn ang="0">
                      <a:pos x="363" y="102"/>
                    </a:cxn>
                  </a:cxnLst>
                  <a:rect l="0" t="0" r="r" b="b"/>
                  <a:pathLst>
                    <a:path w="364" h="1519">
                      <a:moveTo>
                        <a:pt x="0" y="1518"/>
                      </a:moveTo>
                      <a:lnTo>
                        <a:pt x="96" y="1087"/>
                      </a:lnTo>
                      <a:lnTo>
                        <a:pt x="148" y="871"/>
                      </a:lnTo>
                      <a:lnTo>
                        <a:pt x="193" y="666"/>
                      </a:lnTo>
                      <a:lnTo>
                        <a:pt x="221" y="523"/>
                      </a:lnTo>
                      <a:lnTo>
                        <a:pt x="234" y="447"/>
                      </a:lnTo>
                      <a:lnTo>
                        <a:pt x="242" y="365"/>
                      </a:lnTo>
                      <a:lnTo>
                        <a:pt x="253" y="290"/>
                      </a:lnTo>
                      <a:lnTo>
                        <a:pt x="271" y="200"/>
                      </a:lnTo>
                      <a:lnTo>
                        <a:pt x="289" y="119"/>
                      </a:lnTo>
                      <a:lnTo>
                        <a:pt x="314" y="47"/>
                      </a:lnTo>
                      <a:lnTo>
                        <a:pt x="333" y="4"/>
                      </a:lnTo>
                      <a:lnTo>
                        <a:pt x="345" y="0"/>
                      </a:lnTo>
                      <a:lnTo>
                        <a:pt x="356" y="21"/>
                      </a:lnTo>
                      <a:lnTo>
                        <a:pt x="363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2" name="Freeform 76"/>
                <p:cNvSpPr>
                  <a:spLocks/>
                </p:cNvSpPr>
                <p:nvPr/>
              </p:nvSpPr>
              <p:spPr bwMode="ltGray">
                <a:xfrm>
                  <a:off x="5201" y="3248"/>
                  <a:ext cx="269" cy="520"/>
                </a:xfrm>
                <a:custGeom>
                  <a:avLst/>
                  <a:gdLst/>
                  <a:ahLst/>
                  <a:cxnLst>
                    <a:cxn ang="0">
                      <a:pos x="0" y="519"/>
                    </a:cxn>
                    <a:cxn ang="0">
                      <a:pos x="50" y="406"/>
                    </a:cxn>
                    <a:cxn ang="0">
                      <a:pos x="81" y="277"/>
                    </a:cxn>
                    <a:cxn ang="0">
                      <a:pos x="98" y="219"/>
                    </a:cxn>
                    <a:cxn ang="0">
                      <a:pos x="121" y="152"/>
                    </a:cxn>
                    <a:cxn ang="0">
                      <a:pos x="152" y="83"/>
                    </a:cxn>
                    <a:cxn ang="0">
                      <a:pos x="174" y="41"/>
                    </a:cxn>
                    <a:cxn ang="0">
                      <a:pos x="191" y="20"/>
                    </a:cxn>
                    <a:cxn ang="0">
                      <a:pos x="216" y="2"/>
                    </a:cxn>
                    <a:cxn ang="0">
                      <a:pos x="242" y="0"/>
                    </a:cxn>
                    <a:cxn ang="0">
                      <a:pos x="253" y="24"/>
                    </a:cxn>
                    <a:cxn ang="0">
                      <a:pos x="268" y="63"/>
                    </a:cxn>
                  </a:cxnLst>
                  <a:rect l="0" t="0" r="r" b="b"/>
                  <a:pathLst>
                    <a:path w="269" h="520">
                      <a:moveTo>
                        <a:pt x="0" y="519"/>
                      </a:moveTo>
                      <a:lnTo>
                        <a:pt x="50" y="406"/>
                      </a:lnTo>
                      <a:lnTo>
                        <a:pt x="81" y="277"/>
                      </a:lnTo>
                      <a:lnTo>
                        <a:pt x="98" y="219"/>
                      </a:lnTo>
                      <a:lnTo>
                        <a:pt x="121" y="152"/>
                      </a:lnTo>
                      <a:lnTo>
                        <a:pt x="152" y="83"/>
                      </a:lnTo>
                      <a:lnTo>
                        <a:pt x="174" y="41"/>
                      </a:lnTo>
                      <a:lnTo>
                        <a:pt x="191" y="20"/>
                      </a:lnTo>
                      <a:lnTo>
                        <a:pt x="216" y="2"/>
                      </a:lnTo>
                      <a:lnTo>
                        <a:pt x="242" y="0"/>
                      </a:lnTo>
                      <a:lnTo>
                        <a:pt x="253" y="24"/>
                      </a:lnTo>
                      <a:lnTo>
                        <a:pt x="268" y="6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3" name="Freeform 77"/>
                <p:cNvSpPr>
                  <a:spLocks/>
                </p:cNvSpPr>
                <p:nvPr/>
              </p:nvSpPr>
              <p:spPr bwMode="ltGray">
                <a:xfrm>
                  <a:off x="5092" y="3433"/>
                  <a:ext cx="128" cy="25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15"/>
                    </a:cxn>
                    <a:cxn ang="0">
                      <a:pos x="47" y="34"/>
                    </a:cxn>
                    <a:cxn ang="0">
                      <a:pos x="70" y="70"/>
                    </a:cxn>
                    <a:cxn ang="0">
                      <a:pos x="92" y="99"/>
                    </a:cxn>
                    <a:cxn ang="0">
                      <a:pos x="109" y="131"/>
                    </a:cxn>
                    <a:cxn ang="0">
                      <a:pos x="118" y="158"/>
                    </a:cxn>
                    <a:cxn ang="0">
                      <a:pos x="124" y="182"/>
                    </a:cxn>
                    <a:cxn ang="0">
                      <a:pos x="127" y="217"/>
                    </a:cxn>
                    <a:cxn ang="0">
                      <a:pos x="127" y="252"/>
                    </a:cxn>
                  </a:cxnLst>
                  <a:rect l="0" t="0" r="r" b="b"/>
                  <a:pathLst>
                    <a:path w="128" h="253">
                      <a:moveTo>
                        <a:pt x="0" y="0"/>
                      </a:moveTo>
                      <a:lnTo>
                        <a:pt x="21" y="15"/>
                      </a:lnTo>
                      <a:lnTo>
                        <a:pt x="47" y="34"/>
                      </a:lnTo>
                      <a:lnTo>
                        <a:pt x="70" y="70"/>
                      </a:lnTo>
                      <a:lnTo>
                        <a:pt x="92" y="99"/>
                      </a:lnTo>
                      <a:lnTo>
                        <a:pt x="109" y="131"/>
                      </a:lnTo>
                      <a:lnTo>
                        <a:pt x="118" y="158"/>
                      </a:lnTo>
                      <a:lnTo>
                        <a:pt x="124" y="182"/>
                      </a:lnTo>
                      <a:lnTo>
                        <a:pt x="127" y="217"/>
                      </a:lnTo>
                      <a:lnTo>
                        <a:pt x="127" y="25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4" name="Freeform 78"/>
                <p:cNvSpPr>
                  <a:spLocks/>
                </p:cNvSpPr>
                <p:nvPr/>
              </p:nvSpPr>
              <p:spPr bwMode="ltGray">
                <a:xfrm>
                  <a:off x="5503" y="3094"/>
                  <a:ext cx="110" cy="1001"/>
                </a:xfrm>
                <a:custGeom>
                  <a:avLst/>
                  <a:gdLst/>
                  <a:ahLst/>
                  <a:cxnLst>
                    <a:cxn ang="0">
                      <a:pos x="0" y="1000"/>
                    </a:cxn>
                    <a:cxn ang="0">
                      <a:pos x="0" y="906"/>
                    </a:cxn>
                    <a:cxn ang="0">
                      <a:pos x="0" y="835"/>
                    </a:cxn>
                    <a:cxn ang="0">
                      <a:pos x="2" y="787"/>
                    </a:cxn>
                    <a:cxn ang="0">
                      <a:pos x="3" y="726"/>
                    </a:cxn>
                    <a:cxn ang="0">
                      <a:pos x="3" y="664"/>
                    </a:cxn>
                    <a:cxn ang="0">
                      <a:pos x="4" y="612"/>
                    </a:cxn>
                    <a:cxn ang="0">
                      <a:pos x="7" y="564"/>
                    </a:cxn>
                    <a:cxn ang="0">
                      <a:pos x="10" y="482"/>
                    </a:cxn>
                    <a:cxn ang="0">
                      <a:pos x="16" y="389"/>
                    </a:cxn>
                    <a:cxn ang="0">
                      <a:pos x="23" y="297"/>
                    </a:cxn>
                    <a:cxn ang="0">
                      <a:pos x="28" y="200"/>
                    </a:cxn>
                    <a:cxn ang="0">
                      <a:pos x="33" y="141"/>
                    </a:cxn>
                    <a:cxn ang="0">
                      <a:pos x="36" y="117"/>
                    </a:cxn>
                    <a:cxn ang="0">
                      <a:pos x="46" y="77"/>
                    </a:cxn>
                    <a:cxn ang="0">
                      <a:pos x="56" y="48"/>
                    </a:cxn>
                    <a:cxn ang="0">
                      <a:pos x="67" y="25"/>
                    </a:cxn>
                    <a:cxn ang="0">
                      <a:pos x="78" y="5"/>
                    </a:cxn>
                    <a:cxn ang="0">
                      <a:pos x="85" y="0"/>
                    </a:cxn>
                    <a:cxn ang="0">
                      <a:pos x="96" y="0"/>
                    </a:cxn>
                    <a:cxn ang="0">
                      <a:pos x="105" y="7"/>
                    </a:cxn>
                    <a:cxn ang="0">
                      <a:pos x="109" y="17"/>
                    </a:cxn>
                  </a:cxnLst>
                  <a:rect l="0" t="0" r="r" b="b"/>
                  <a:pathLst>
                    <a:path w="110" h="1001">
                      <a:moveTo>
                        <a:pt x="0" y="1000"/>
                      </a:moveTo>
                      <a:lnTo>
                        <a:pt x="0" y="906"/>
                      </a:lnTo>
                      <a:lnTo>
                        <a:pt x="0" y="835"/>
                      </a:lnTo>
                      <a:lnTo>
                        <a:pt x="2" y="787"/>
                      </a:lnTo>
                      <a:lnTo>
                        <a:pt x="3" y="726"/>
                      </a:lnTo>
                      <a:lnTo>
                        <a:pt x="3" y="664"/>
                      </a:lnTo>
                      <a:lnTo>
                        <a:pt x="4" y="612"/>
                      </a:lnTo>
                      <a:lnTo>
                        <a:pt x="7" y="564"/>
                      </a:lnTo>
                      <a:lnTo>
                        <a:pt x="10" y="482"/>
                      </a:lnTo>
                      <a:lnTo>
                        <a:pt x="16" y="389"/>
                      </a:lnTo>
                      <a:lnTo>
                        <a:pt x="23" y="297"/>
                      </a:lnTo>
                      <a:lnTo>
                        <a:pt x="28" y="200"/>
                      </a:lnTo>
                      <a:lnTo>
                        <a:pt x="33" y="141"/>
                      </a:lnTo>
                      <a:lnTo>
                        <a:pt x="36" y="117"/>
                      </a:lnTo>
                      <a:lnTo>
                        <a:pt x="46" y="77"/>
                      </a:lnTo>
                      <a:lnTo>
                        <a:pt x="56" y="48"/>
                      </a:lnTo>
                      <a:lnTo>
                        <a:pt x="67" y="25"/>
                      </a:lnTo>
                      <a:lnTo>
                        <a:pt x="78" y="5"/>
                      </a:lnTo>
                      <a:lnTo>
                        <a:pt x="85" y="0"/>
                      </a:lnTo>
                      <a:lnTo>
                        <a:pt x="96" y="0"/>
                      </a:lnTo>
                      <a:lnTo>
                        <a:pt x="105" y="7"/>
                      </a:lnTo>
                      <a:lnTo>
                        <a:pt x="10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5" name="Freeform 79"/>
                <p:cNvSpPr>
                  <a:spLocks/>
                </p:cNvSpPr>
                <p:nvPr/>
              </p:nvSpPr>
              <p:spPr bwMode="ltGray">
                <a:xfrm>
                  <a:off x="5384" y="3741"/>
                  <a:ext cx="132" cy="279"/>
                </a:xfrm>
                <a:custGeom>
                  <a:avLst/>
                  <a:gdLst/>
                  <a:ahLst/>
                  <a:cxnLst>
                    <a:cxn ang="0">
                      <a:pos x="131" y="278"/>
                    </a:cxn>
                    <a:cxn ang="0">
                      <a:pos x="111" y="216"/>
                    </a:cxn>
                    <a:cxn ang="0">
                      <a:pos x="95" y="147"/>
                    </a:cxn>
                    <a:cxn ang="0">
                      <a:pos x="86" y="117"/>
                    </a:cxn>
                    <a:cxn ang="0">
                      <a:pos x="74" y="83"/>
                    </a:cxn>
                    <a:cxn ang="0">
                      <a:pos x="58" y="45"/>
                    </a:cxn>
                    <a:cxn ang="0">
                      <a:pos x="47" y="22"/>
                    </a:cxn>
                    <a:cxn ang="0">
                      <a:pos x="37" y="12"/>
                    </a:cxn>
                    <a:cxn ang="0">
                      <a:pos x="25" y="2"/>
                    </a:cxn>
                    <a:cxn ang="0">
                      <a:pos x="12" y="0"/>
                    </a:cxn>
                    <a:cxn ang="0">
                      <a:pos x="6" y="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32" h="279">
                      <a:moveTo>
                        <a:pt x="131" y="278"/>
                      </a:moveTo>
                      <a:lnTo>
                        <a:pt x="111" y="216"/>
                      </a:lnTo>
                      <a:lnTo>
                        <a:pt x="95" y="147"/>
                      </a:lnTo>
                      <a:lnTo>
                        <a:pt x="86" y="117"/>
                      </a:lnTo>
                      <a:lnTo>
                        <a:pt x="74" y="83"/>
                      </a:lnTo>
                      <a:lnTo>
                        <a:pt x="58" y="45"/>
                      </a:lnTo>
                      <a:lnTo>
                        <a:pt x="47" y="22"/>
                      </a:lnTo>
                      <a:lnTo>
                        <a:pt x="37" y="12"/>
                      </a:lnTo>
                      <a:lnTo>
                        <a:pt x="25" y="2"/>
                      </a:ln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6" name="Freeform 80"/>
                <p:cNvSpPr>
                  <a:spLocks/>
                </p:cNvSpPr>
                <p:nvPr/>
              </p:nvSpPr>
              <p:spPr bwMode="ltGray">
                <a:xfrm>
                  <a:off x="5426" y="3405"/>
                  <a:ext cx="89" cy="698"/>
                </a:xfrm>
                <a:custGeom>
                  <a:avLst/>
                  <a:gdLst/>
                  <a:ahLst/>
                  <a:cxnLst>
                    <a:cxn ang="0">
                      <a:pos x="87" y="697"/>
                    </a:cxn>
                    <a:cxn ang="0">
                      <a:pos x="88" y="632"/>
                    </a:cxn>
                    <a:cxn ang="0">
                      <a:pos x="88" y="582"/>
                    </a:cxn>
                    <a:cxn ang="0">
                      <a:pos x="86" y="548"/>
                    </a:cxn>
                    <a:cxn ang="0">
                      <a:pos x="85" y="505"/>
                    </a:cxn>
                    <a:cxn ang="0">
                      <a:pos x="85" y="462"/>
                    </a:cxn>
                    <a:cxn ang="0">
                      <a:pos x="84" y="426"/>
                    </a:cxn>
                    <a:cxn ang="0">
                      <a:pos x="81" y="393"/>
                    </a:cxn>
                    <a:cxn ang="0">
                      <a:pos x="79" y="334"/>
                    </a:cxn>
                    <a:cxn ang="0">
                      <a:pos x="74" y="271"/>
                    </a:cxn>
                    <a:cxn ang="0">
                      <a:pos x="69" y="208"/>
                    </a:cxn>
                    <a:cxn ang="0">
                      <a:pos x="65" y="139"/>
                    </a:cxn>
                    <a:cxn ang="0">
                      <a:pos x="60" y="97"/>
                    </a:cxn>
                    <a:cxn ang="0">
                      <a:pos x="58" y="81"/>
                    </a:cxn>
                    <a:cxn ang="0">
                      <a:pos x="50" y="54"/>
                    </a:cxn>
                    <a:cxn ang="0">
                      <a:pos x="42" y="34"/>
                    </a:cxn>
                    <a:cxn ang="0">
                      <a:pos x="33" y="18"/>
                    </a:cxn>
                    <a:cxn ang="0">
                      <a:pos x="24" y="4"/>
                    </a:cxn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2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89" h="698">
                      <a:moveTo>
                        <a:pt x="87" y="697"/>
                      </a:moveTo>
                      <a:lnTo>
                        <a:pt x="88" y="632"/>
                      </a:lnTo>
                      <a:lnTo>
                        <a:pt x="88" y="582"/>
                      </a:lnTo>
                      <a:lnTo>
                        <a:pt x="86" y="548"/>
                      </a:lnTo>
                      <a:lnTo>
                        <a:pt x="85" y="505"/>
                      </a:lnTo>
                      <a:lnTo>
                        <a:pt x="85" y="462"/>
                      </a:lnTo>
                      <a:lnTo>
                        <a:pt x="84" y="426"/>
                      </a:lnTo>
                      <a:lnTo>
                        <a:pt x="81" y="393"/>
                      </a:lnTo>
                      <a:lnTo>
                        <a:pt x="79" y="334"/>
                      </a:lnTo>
                      <a:lnTo>
                        <a:pt x="74" y="271"/>
                      </a:lnTo>
                      <a:lnTo>
                        <a:pt x="69" y="208"/>
                      </a:lnTo>
                      <a:lnTo>
                        <a:pt x="65" y="139"/>
                      </a:lnTo>
                      <a:lnTo>
                        <a:pt x="60" y="97"/>
                      </a:lnTo>
                      <a:lnTo>
                        <a:pt x="58" y="81"/>
                      </a:lnTo>
                      <a:lnTo>
                        <a:pt x="50" y="54"/>
                      </a:lnTo>
                      <a:lnTo>
                        <a:pt x="42" y="34"/>
                      </a:lnTo>
                      <a:lnTo>
                        <a:pt x="33" y="18"/>
                      </a:lnTo>
                      <a:lnTo>
                        <a:pt x="24" y="4"/>
                      </a:lnTo>
                      <a:lnTo>
                        <a:pt x="18" y="0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7" name="Freeform 81"/>
                <p:cNvSpPr>
                  <a:spLocks/>
                </p:cNvSpPr>
                <p:nvPr/>
              </p:nvSpPr>
              <p:spPr bwMode="ltGray">
                <a:xfrm>
                  <a:off x="5507" y="3841"/>
                  <a:ext cx="140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20" y="236"/>
                    </a:cxn>
                    <a:cxn ang="0">
                      <a:pos x="28" y="220"/>
                    </a:cxn>
                    <a:cxn ang="0">
                      <a:pos x="34" y="207"/>
                    </a:cxn>
                    <a:cxn ang="0">
                      <a:pos x="64" y="87"/>
                    </a:cxn>
                    <a:cxn ang="0">
                      <a:pos x="81" y="48"/>
                    </a:cxn>
                    <a:cxn ang="0">
                      <a:pos x="93" y="24"/>
                    </a:cxn>
                    <a:cxn ang="0">
                      <a:pos x="103" y="12"/>
                    </a:cxn>
                    <a:cxn ang="0">
                      <a:pos x="115" y="4"/>
                    </a:cxn>
                    <a:cxn ang="0">
                      <a:pos x="126" y="0"/>
                    </a:cxn>
                    <a:cxn ang="0">
                      <a:pos x="134" y="2"/>
                    </a:cxn>
                    <a:cxn ang="0">
                      <a:pos x="139" y="17"/>
                    </a:cxn>
                  </a:cxnLst>
                  <a:rect l="0" t="0" r="r" b="b"/>
                  <a:pathLst>
                    <a:path w="140" h="262">
                      <a:moveTo>
                        <a:pt x="0" y="261"/>
                      </a:moveTo>
                      <a:lnTo>
                        <a:pt x="20" y="236"/>
                      </a:lnTo>
                      <a:lnTo>
                        <a:pt x="28" y="220"/>
                      </a:lnTo>
                      <a:lnTo>
                        <a:pt x="34" y="207"/>
                      </a:lnTo>
                      <a:lnTo>
                        <a:pt x="64" y="87"/>
                      </a:lnTo>
                      <a:lnTo>
                        <a:pt x="81" y="48"/>
                      </a:lnTo>
                      <a:lnTo>
                        <a:pt x="93" y="24"/>
                      </a:lnTo>
                      <a:lnTo>
                        <a:pt x="103" y="12"/>
                      </a:lnTo>
                      <a:lnTo>
                        <a:pt x="115" y="4"/>
                      </a:lnTo>
                      <a:lnTo>
                        <a:pt x="126" y="0"/>
                      </a:lnTo>
                      <a:lnTo>
                        <a:pt x="134" y="2"/>
                      </a:lnTo>
                      <a:lnTo>
                        <a:pt x="139" y="1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8" name="Freeform 82"/>
                <p:cNvSpPr>
                  <a:spLocks/>
                </p:cNvSpPr>
                <p:nvPr/>
              </p:nvSpPr>
              <p:spPr bwMode="ltGray">
                <a:xfrm>
                  <a:off x="4521" y="3260"/>
                  <a:ext cx="329" cy="915"/>
                </a:xfrm>
                <a:custGeom>
                  <a:avLst/>
                  <a:gdLst/>
                  <a:ahLst/>
                  <a:cxnLst>
                    <a:cxn ang="0">
                      <a:pos x="328" y="914"/>
                    </a:cxn>
                    <a:cxn ang="0">
                      <a:pos x="316" y="807"/>
                    </a:cxn>
                    <a:cxn ang="0">
                      <a:pos x="301" y="690"/>
                    </a:cxn>
                    <a:cxn ang="0">
                      <a:pos x="288" y="600"/>
                    </a:cxn>
                    <a:cxn ang="0">
                      <a:pos x="274" y="519"/>
                    </a:cxn>
                    <a:cxn ang="0">
                      <a:pos x="256" y="449"/>
                    </a:cxn>
                    <a:cxn ang="0">
                      <a:pos x="238" y="372"/>
                    </a:cxn>
                    <a:cxn ang="0">
                      <a:pos x="213" y="308"/>
                    </a:cxn>
                    <a:cxn ang="0">
                      <a:pos x="160" y="178"/>
                    </a:cxn>
                    <a:cxn ang="0">
                      <a:pos x="145" y="141"/>
                    </a:cxn>
                    <a:cxn ang="0">
                      <a:pos x="134" y="122"/>
                    </a:cxn>
                    <a:cxn ang="0">
                      <a:pos x="109" y="73"/>
                    </a:cxn>
                    <a:cxn ang="0">
                      <a:pos x="94" y="50"/>
                    </a:cxn>
                    <a:cxn ang="0">
                      <a:pos x="77" y="31"/>
                    </a:cxn>
                    <a:cxn ang="0">
                      <a:pos x="50" y="11"/>
                    </a:cxn>
                    <a:cxn ang="0">
                      <a:pos x="33" y="1"/>
                    </a:cxn>
                    <a:cxn ang="0">
                      <a:pos x="20" y="0"/>
                    </a:cxn>
                    <a:cxn ang="0">
                      <a:pos x="8" y="5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329" h="915">
                      <a:moveTo>
                        <a:pt x="328" y="914"/>
                      </a:moveTo>
                      <a:lnTo>
                        <a:pt x="316" y="807"/>
                      </a:lnTo>
                      <a:lnTo>
                        <a:pt x="301" y="690"/>
                      </a:lnTo>
                      <a:lnTo>
                        <a:pt x="288" y="600"/>
                      </a:lnTo>
                      <a:lnTo>
                        <a:pt x="274" y="519"/>
                      </a:lnTo>
                      <a:lnTo>
                        <a:pt x="256" y="449"/>
                      </a:lnTo>
                      <a:lnTo>
                        <a:pt x="238" y="372"/>
                      </a:lnTo>
                      <a:lnTo>
                        <a:pt x="213" y="308"/>
                      </a:lnTo>
                      <a:lnTo>
                        <a:pt x="160" y="178"/>
                      </a:lnTo>
                      <a:lnTo>
                        <a:pt x="145" y="141"/>
                      </a:lnTo>
                      <a:lnTo>
                        <a:pt x="134" y="122"/>
                      </a:lnTo>
                      <a:lnTo>
                        <a:pt x="109" y="73"/>
                      </a:lnTo>
                      <a:lnTo>
                        <a:pt x="94" y="50"/>
                      </a:lnTo>
                      <a:lnTo>
                        <a:pt x="77" y="31"/>
                      </a:lnTo>
                      <a:lnTo>
                        <a:pt x="50" y="11"/>
                      </a:lnTo>
                      <a:lnTo>
                        <a:pt x="33" y="1"/>
                      </a:lnTo>
                      <a:lnTo>
                        <a:pt x="20" y="0"/>
                      </a:lnTo>
                      <a:lnTo>
                        <a:pt x="8" y="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49" name="Freeform 83"/>
                <p:cNvSpPr>
                  <a:spLocks/>
                </p:cNvSpPr>
                <p:nvPr/>
              </p:nvSpPr>
              <p:spPr bwMode="ltGray">
                <a:xfrm>
                  <a:off x="4735" y="3361"/>
                  <a:ext cx="136" cy="754"/>
                </a:xfrm>
                <a:custGeom>
                  <a:avLst/>
                  <a:gdLst/>
                  <a:ahLst/>
                  <a:cxnLst>
                    <a:cxn ang="0">
                      <a:pos x="135" y="753"/>
                    </a:cxn>
                    <a:cxn ang="0">
                      <a:pos x="62" y="28"/>
                    </a:cxn>
                    <a:cxn ang="0">
                      <a:pos x="56" y="18"/>
                    </a:cxn>
                    <a:cxn ang="0">
                      <a:pos x="48" y="5"/>
                    </a:cxn>
                    <a:cxn ang="0">
                      <a:pos x="41" y="2"/>
                    </a:cxn>
                    <a:cxn ang="0">
                      <a:pos x="29" y="0"/>
                    </a:cxn>
                    <a:cxn ang="0">
                      <a:pos x="21" y="2"/>
                    </a:cxn>
                    <a:cxn ang="0">
                      <a:pos x="13" y="11"/>
                    </a:cxn>
                    <a:cxn ang="0">
                      <a:pos x="5" y="24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36" h="754">
                      <a:moveTo>
                        <a:pt x="135" y="753"/>
                      </a:moveTo>
                      <a:lnTo>
                        <a:pt x="62" y="28"/>
                      </a:lnTo>
                      <a:lnTo>
                        <a:pt x="56" y="18"/>
                      </a:lnTo>
                      <a:lnTo>
                        <a:pt x="48" y="5"/>
                      </a:lnTo>
                      <a:lnTo>
                        <a:pt x="41" y="2"/>
                      </a:lnTo>
                      <a:lnTo>
                        <a:pt x="29" y="0"/>
                      </a:lnTo>
                      <a:lnTo>
                        <a:pt x="21" y="2"/>
                      </a:lnTo>
                      <a:lnTo>
                        <a:pt x="13" y="11"/>
                      </a:lnTo>
                      <a:lnTo>
                        <a:pt x="5" y="24"/>
                      </a:lnTo>
                      <a:lnTo>
                        <a:pt x="0" y="4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9" name="Freeform 85"/>
              <p:cNvSpPr>
                <a:spLocks/>
              </p:cNvSpPr>
              <p:nvPr/>
            </p:nvSpPr>
            <p:spPr bwMode="ltGray">
              <a:xfrm>
                <a:off x="4948" y="3263"/>
                <a:ext cx="48" cy="47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9" y="30"/>
                  </a:cxn>
                  <a:cxn ang="0">
                    <a:pos x="20" y="89"/>
                  </a:cxn>
                  <a:cxn ang="0">
                    <a:pos x="9" y="168"/>
                  </a:cxn>
                  <a:cxn ang="0">
                    <a:pos x="0" y="267"/>
                  </a:cxn>
                  <a:cxn ang="0">
                    <a:pos x="0" y="375"/>
                  </a:cxn>
                  <a:cxn ang="0">
                    <a:pos x="5" y="469"/>
                  </a:cxn>
                  <a:cxn ang="0">
                    <a:pos x="9" y="469"/>
                  </a:cxn>
                  <a:cxn ang="0">
                    <a:pos x="5" y="375"/>
                  </a:cxn>
                  <a:cxn ang="0">
                    <a:pos x="5" y="296"/>
                  </a:cxn>
                  <a:cxn ang="0">
                    <a:pos x="14" y="211"/>
                  </a:cxn>
                  <a:cxn ang="0">
                    <a:pos x="29" y="125"/>
                  </a:cxn>
                  <a:cxn ang="0">
                    <a:pos x="46" y="12"/>
                  </a:cxn>
                  <a:cxn ang="0">
                    <a:pos x="47" y="0"/>
                  </a:cxn>
                </a:cxnLst>
                <a:rect l="0" t="0" r="r" b="b"/>
                <a:pathLst>
                  <a:path w="48" h="470">
                    <a:moveTo>
                      <a:pt x="47" y="0"/>
                    </a:moveTo>
                    <a:lnTo>
                      <a:pt x="29" y="30"/>
                    </a:lnTo>
                    <a:lnTo>
                      <a:pt x="20" y="89"/>
                    </a:lnTo>
                    <a:lnTo>
                      <a:pt x="9" y="168"/>
                    </a:lnTo>
                    <a:lnTo>
                      <a:pt x="0" y="267"/>
                    </a:lnTo>
                    <a:lnTo>
                      <a:pt x="0" y="375"/>
                    </a:lnTo>
                    <a:lnTo>
                      <a:pt x="5" y="469"/>
                    </a:lnTo>
                    <a:lnTo>
                      <a:pt x="9" y="469"/>
                    </a:lnTo>
                    <a:lnTo>
                      <a:pt x="5" y="375"/>
                    </a:lnTo>
                    <a:lnTo>
                      <a:pt x="5" y="296"/>
                    </a:lnTo>
                    <a:lnTo>
                      <a:pt x="14" y="211"/>
                    </a:lnTo>
                    <a:lnTo>
                      <a:pt x="29" y="125"/>
                    </a:lnTo>
                    <a:lnTo>
                      <a:pt x="46" y="12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" name="Freeform 86"/>
              <p:cNvSpPr>
                <a:spLocks/>
              </p:cNvSpPr>
              <p:nvPr/>
            </p:nvSpPr>
            <p:spPr bwMode="ltGray">
              <a:xfrm>
                <a:off x="5455" y="3275"/>
                <a:ext cx="77" cy="48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30" y="37"/>
                  </a:cxn>
                  <a:cxn ang="0">
                    <a:pos x="45" y="96"/>
                  </a:cxn>
                  <a:cxn ang="0">
                    <a:pos x="60" y="177"/>
                  </a:cxn>
                  <a:cxn ang="0">
                    <a:pos x="76" y="279"/>
                  </a:cxn>
                  <a:cxn ang="0">
                    <a:pos x="76" y="390"/>
                  </a:cxn>
                  <a:cxn ang="0">
                    <a:pos x="68" y="485"/>
                  </a:cxn>
                  <a:cxn ang="0">
                    <a:pos x="60" y="485"/>
                  </a:cxn>
                  <a:cxn ang="0">
                    <a:pos x="68" y="390"/>
                  </a:cxn>
                  <a:cxn ang="0">
                    <a:pos x="68" y="309"/>
                  </a:cxn>
                  <a:cxn ang="0">
                    <a:pos x="53" y="220"/>
                  </a:cxn>
                  <a:cxn ang="0">
                    <a:pos x="30" y="132"/>
                  </a:cxn>
                  <a:cxn ang="0">
                    <a:pos x="0" y="23"/>
                  </a:cxn>
                  <a:cxn ang="0">
                    <a:pos x="15" y="0"/>
                  </a:cxn>
                </a:cxnLst>
                <a:rect l="0" t="0" r="r" b="b"/>
                <a:pathLst>
                  <a:path w="77" h="486">
                    <a:moveTo>
                      <a:pt x="15" y="0"/>
                    </a:moveTo>
                    <a:lnTo>
                      <a:pt x="30" y="37"/>
                    </a:lnTo>
                    <a:lnTo>
                      <a:pt x="45" y="96"/>
                    </a:lnTo>
                    <a:lnTo>
                      <a:pt x="60" y="177"/>
                    </a:lnTo>
                    <a:lnTo>
                      <a:pt x="76" y="279"/>
                    </a:lnTo>
                    <a:lnTo>
                      <a:pt x="76" y="390"/>
                    </a:lnTo>
                    <a:lnTo>
                      <a:pt x="68" y="485"/>
                    </a:lnTo>
                    <a:lnTo>
                      <a:pt x="60" y="485"/>
                    </a:lnTo>
                    <a:lnTo>
                      <a:pt x="68" y="390"/>
                    </a:lnTo>
                    <a:lnTo>
                      <a:pt x="68" y="309"/>
                    </a:lnTo>
                    <a:lnTo>
                      <a:pt x="53" y="220"/>
                    </a:lnTo>
                    <a:lnTo>
                      <a:pt x="30" y="132"/>
                    </a:lnTo>
                    <a:lnTo>
                      <a:pt x="0" y="2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87"/>
              <p:cNvSpPr>
                <a:spLocks/>
              </p:cNvSpPr>
              <p:nvPr/>
            </p:nvSpPr>
            <p:spPr bwMode="ltGray">
              <a:xfrm>
                <a:off x="4866" y="3492"/>
                <a:ext cx="213" cy="578"/>
              </a:xfrm>
              <a:custGeom>
                <a:avLst/>
                <a:gdLst/>
                <a:ahLst/>
                <a:cxnLst>
                  <a:cxn ang="0">
                    <a:pos x="124" y="14"/>
                  </a:cxn>
                  <a:cxn ang="0">
                    <a:pos x="106" y="37"/>
                  </a:cxn>
                  <a:cxn ang="0">
                    <a:pos x="67" y="61"/>
                  </a:cxn>
                  <a:cxn ang="0">
                    <a:pos x="82" y="56"/>
                  </a:cxn>
                  <a:cxn ang="0">
                    <a:pos x="87" y="71"/>
                  </a:cxn>
                  <a:cxn ang="0">
                    <a:pos x="82" y="84"/>
                  </a:cxn>
                  <a:cxn ang="0">
                    <a:pos x="60" y="112"/>
                  </a:cxn>
                  <a:cxn ang="0">
                    <a:pos x="60" y="119"/>
                  </a:cxn>
                  <a:cxn ang="0">
                    <a:pos x="76" y="119"/>
                  </a:cxn>
                  <a:cxn ang="0">
                    <a:pos x="69" y="128"/>
                  </a:cxn>
                  <a:cxn ang="0">
                    <a:pos x="60" y="156"/>
                  </a:cxn>
                  <a:cxn ang="0">
                    <a:pos x="69" y="151"/>
                  </a:cxn>
                  <a:cxn ang="0">
                    <a:pos x="73" y="169"/>
                  </a:cxn>
                  <a:cxn ang="0">
                    <a:pos x="21" y="217"/>
                  </a:cxn>
                  <a:cxn ang="0">
                    <a:pos x="54" y="202"/>
                  </a:cxn>
                  <a:cxn ang="0">
                    <a:pos x="42" y="231"/>
                  </a:cxn>
                  <a:cxn ang="0">
                    <a:pos x="27" y="235"/>
                  </a:cxn>
                  <a:cxn ang="0">
                    <a:pos x="63" y="202"/>
                  </a:cxn>
                  <a:cxn ang="0">
                    <a:pos x="73" y="217"/>
                  </a:cxn>
                  <a:cxn ang="0">
                    <a:pos x="45" y="260"/>
                  </a:cxn>
                  <a:cxn ang="0">
                    <a:pos x="24" y="289"/>
                  </a:cxn>
                  <a:cxn ang="0">
                    <a:pos x="49" y="270"/>
                  </a:cxn>
                  <a:cxn ang="0">
                    <a:pos x="57" y="283"/>
                  </a:cxn>
                  <a:cxn ang="0">
                    <a:pos x="45" y="316"/>
                  </a:cxn>
                  <a:cxn ang="0">
                    <a:pos x="27" y="336"/>
                  </a:cxn>
                  <a:cxn ang="0">
                    <a:pos x="33" y="345"/>
                  </a:cxn>
                  <a:cxn ang="0">
                    <a:pos x="36" y="359"/>
                  </a:cxn>
                  <a:cxn ang="0">
                    <a:pos x="33" y="364"/>
                  </a:cxn>
                  <a:cxn ang="0">
                    <a:pos x="30" y="378"/>
                  </a:cxn>
                  <a:cxn ang="0">
                    <a:pos x="33" y="392"/>
                  </a:cxn>
                  <a:cxn ang="0">
                    <a:pos x="6" y="448"/>
                  </a:cxn>
                  <a:cxn ang="0">
                    <a:pos x="39" y="415"/>
                  </a:cxn>
                  <a:cxn ang="0">
                    <a:pos x="69" y="577"/>
                  </a:cxn>
                  <a:cxn ang="0">
                    <a:pos x="45" y="434"/>
                  </a:cxn>
                  <a:cxn ang="0">
                    <a:pos x="60" y="397"/>
                  </a:cxn>
                  <a:cxn ang="0">
                    <a:pos x="63" y="378"/>
                  </a:cxn>
                  <a:cxn ang="0">
                    <a:pos x="73" y="411"/>
                  </a:cxn>
                  <a:cxn ang="0">
                    <a:pos x="69" y="349"/>
                  </a:cxn>
                  <a:cxn ang="0">
                    <a:pos x="91" y="430"/>
                  </a:cxn>
                  <a:cxn ang="0">
                    <a:pos x="100" y="434"/>
                  </a:cxn>
                  <a:cxn ang="0">
                    <a:pos x="76" y="378"/>
                  </a:cxn>
                  <a:cxn ang="0">
                    <a:pos x="82" y="312"/>
                  </a:cxn>
                  <a:cxn ang="0">
                    <a:pos x="145" y="500"/>
                  </a:cxn>
                  <a:cxn ang="0">
                    <a:pos x="87" y="326"/>
                  </a:cxn>
                  <a:cxn ang="0">
                    <a:pos x="93" y="250"/>
                  </a:cxn>
                  <a:cxn ang="0">
                    <a:pos x="124" y="359"/>
                  </a:cxn>
                  <a:cxn ang="0">
                    <a:pos x="102" y="256"/>
                  </a:cxn>
                  <a:cxn ang="0">
                    <a:pos x="129" y="415"/>
                  </a:cxn>
                  <a:cxn ang="0">
                    <a:pos x="106" y="202"/>
                  </a:cxn>
                  <a:cxn ang="0">
                    <a:pos x="111" y="151"/>
                  </a:cxn>
                  <a:cxn ang="0">
                    <a:pos x="148" y="240"/>
                  </a:cxn>
                  <a:cxn ang="0">
                    <a:pos x="148" y="240"/>
                  </a:cxn>
                  <a:cxn ang="0">
                    <a:pos x="120" y="161"/>
                  </a:cxn>
                  <a:cxn ang="0">
                    <a:pos x="124" y="119"/>
                  </a:cxn>
                  <a:cxn ang="0">
                    <a:pos x="133" y="138"/>
                  </a:cxn>
                  <a:cxn ang="0">
                    <a:pos x="212" y="223"/>
                  </a:cxn>
                  <a:cxn ang="0">
                    <a:pos x="129" y="123"/>
                  </a:cxn>
                  <a:cxn ang="0">
                    <a:pos x="145" y="112"/>
                  </a:cxn>
                  <a:cxn ang="0">
                    <a:pos x="194" y="208"/>
                  </a:cxn>
                  <a:cxn ang="0">
                    <a:pos x="139" y="56"/>
                  </a:cxn>
                  <a:cxn ang="0">
                    <a:pos x="135" y="28"/>
                  </a:cxn>
                  <a:cxn ang="0">
                    <a:pos x="151" y="0"/>
                  </a:cxn>
                </a:cxnLst>
                <a:rect l="0" t="0" r="r" b="b"/>
                <a:pathLst>
                  <a:path w="213" h="578">
                    <a:moveTo>
                      <a:pt x="139" y="4"/>
                    </a:moveTo>
                    <a:lnTo>
                      <a:pt x="129" y="4"/>
                    </a:lnTo>
                    <a:lnTo>
                      <a:pt x="124" y="14"/>
                    </a:lnTo>
                    <a:lnTo>
                      <a:pt x="118" y="24"/>
                    </a:lnTo>
                    <a:lnTo>
                      <a:pt x="115" y="28"/>
                    </a:lnTo>
                    <a:lnTo>
                      <a:pt x="106" y="37"/>
                    </a:lnTo>
                    <a:lnTo>
                      <a:pt x="96" y="51"/>
                    </a:lnTo>
                    <a:lnTo>
                      <a:pt x="87" y="56"/>
                    </a:lnTo>
                    <a:lnTo>
                      <a:pt x="67" y="61"/>
                    </a:lnTo>
                    <a:lnTo>
                      <a:pt x="15" y="61"/>
                    </a:lnTo>
                    <a:lnTo>
                      <a:pt x="67" y="66"/>
                    </a:lnTo>
                    <a:lnTo>
                      <a:pt x="82" y="56"/>
                    </a:lnTo>
                    <a:lnTo>
                      <a:pt x="91" y="61"/>
                    </a:lnTo>
                    <a:lnTo>
                      <a:pt x="78" y="71"/>
                    </a:lnTo>
                    <a:lnTo>
                      <a:pt x="87" y="71"/>
                    </a:lnTo>
                    <a:lnTo>
                      <a:pt x="78" y="84"/>
                    </a:lnTo>
                    <a:lnTo>
                      <a:pt x="12" y="165"/>
                    </a:lnTo>
                    <a:lnTo>
                      <a:pt x="82" y="84"/>
                    </a:lnTo>
                    <a:lnTo>
                      <a:pt x="78" y="94"/>
                    </a:lnTo>
                    <a:lnTo>
                      <a:pt x="69" y="109"/>
                    </a:lnTo>
                    <a:lnTo>
                      <a:pt x="60" y="112"/>
                    </a:lnTo>
                    <a:lnTo>
                      <a:pt x="42" y="119"/>
                    </a:lnTo>
                    <a:lnTo>
                      <a:pt x="12" y="109"/>
                    </a:lnTo>
                    <a:lnTo>
                      <a:pt x="60" y="119"/>
                    </a:lnTo>
                    <a:lnTo>
                      <a:pt x="69" y="109"/>
                    </a:lnTo>
                    <a:lnTo>
                      <a:pt x="78" y="103"/>
                    </a:lnTo>
                    <a:lnTo>
                      <a:pt x="76" y="119"/>
                    </a:lnTo>
                    <a:lnTo>
                      <a:pt x="69" y="123"/>
                    </a:lnTo>
                    <a:lnTo>
                      <a:pt x="9" y="169"/>
                    </a:lnTo>
                    <a:lnTo>
                      <a:pt x="69" y="128"/>
                    </a:lnTo>
                    <a:lnTo>
                      <a:pt x="76" y="128"/>
                    </a:lnTo>
                    <a:lnTo>
                      <a:pt x="69" y="142"/>
                    </a:lnTo>
                    <a:lnTo>
                      <a:pt x="60" y="156"/>
                    </a:lnTo>
                    <a:lnTo>
                      <a:pt x="9" y="184"/>
                    </a:lnTo>
                    <a:lnTo>
                      <a:pt x="67" y="151"/>
                    </a:lnTo>
                    <a:lnTo>
                      <a:pt x="69" y="151"/>
                    </a:lnTo>
                    <a:lnTo>
                      <a:pt x="73" y="156"/>
                    </a:lnTo>
                    <a:lnTo>
                      <a:pt x="60" y="174"/>
                    </a:lnTo>
                    <a:lnTo>
                      <a:pt x="73" y="169"/>
                    </a:lnTo>
                    <a:lnTo>
                      <a:pt x="57" y="194"/>
                    </a:lnTo>
                    <a:lnTo>
                      <a:pt x="45" y="208"/>
                    </a:lnTo>
                    <a:lnTo>
                      <a:pt x="21" y="217"/>
                    </a:lnTo>
                    <a:lnTo>
                      <a:pt x="9" y="217"/>
                    </a:lnTo>
                    <a:lnTo>
                      <a:pt x="30" y="212"/>
                    </a:lnTo>
                    <a:lnTo>
                      <a:pt x="54" y="202"/>
                    </a:lnTo>
                    <a:lnTo>
                      <a:pt x="60" y="198"/>
                    </a:lnTo>
                    <a:lnTo>
                      <a:pt x="54" y="212"/>
                    </a:lnTo>
                    <a:lnTo>
                      <a:pt x="42" y="231"/>
                    </a:lnTo>
                    <a:lnTo>
                      <a:pt x="21" y="240"/>
                    </a:lnTo>
                    <a:lnTo>
                      <a:pt x="0" y="250"/>
                    </a:lnTo>
                    <a:lnTo>
                      <a:pt x="27" y="235"/>
                    </a:lnTo>
                    <a:lnTo>
                      <a:pt x="45" y="223"/>
                    </a:lnTo>
                    <a:lnTo>
                      <a:pt x="60" y="208"/>
                    </a:lnTo>
                    <a:lnTo>
                      <a:pt x="63" y="202"/>
                    </a:lnTo>
                    <a:lnTo>
                      <a:pt x="60" y="217"/>
                    </a:lnTo>
                    <a:lnTo>
                      <a:pt x="67" y="212"/>
                    </a:lnTo>
                    <a:lnTo>
                      <a:pt x="73" y="217"/>
                    </a:lnTo>
                    <a:lnTo>
                      <a:pt x="60" y="231"/>
                    </a:lnTo>
                    <a:lnTo>
                      <a:pt x="60" y="240"/>
                    </a:lnTo>
                    <a:lnTo>
                      <a:pt x="45" y="260"/>
                    </a:lnTo>
                    <a:lnTo>
                      <a:pt x="50" y="260"/>
                    </a:lnTo>
                    <a:lnTo>
                      <a:pt x="45" y="270"/>
                    </a:lnTo>
                    <a:lnTo>
                      <a:pt x="24" y="289"/>
                    </a:lnTo>
                    <a:lnTo>
                      <a:pt x="6" y="293"/>
                    </a:lnTo>
                    <a:lnTo>
                      <a:pt x="33" y="283"/>
                    </a:lnTo>
                    <a:lnTo>
                      <a:pt x="49" y="270"/>
                    </a:lnTo>
                    <a:lnTo>
                      <a:pt x="57" y="264"/>
                    </a:lnTo>
                    <a:lnTo>
                      <a:pt x="57" y="279"/>
                    </a:lnTo>
                    <a:lnTo>
                      <a:pt x="57" y="283"/>
                    </a:lnTo>
                    <a:lnTo>
                      <a:pt x="49" y="302"/>
                    </a:lnTo>
                    <a:lnTo>
                      <a:pt x="39" y="316"/>
                    </a:lnTo>
                    <a:lnTo>
                      <a:pt x="45" y="316"/>
                    </a:lnTo>
                    <a:lnTo>
                      <a:pt x="36" y="326"/>
                    </a:lnTo>
                    <a:lnTo>
                      <a:pt x="6" y="349"/>
                    </a:lnTo>
                    <a:lnTo>
                      <a:pt x="27" y="336"/>
                    </a:lnTo>
                    <a:lnTo>
                      <a:pt x="42" y="326"/>
                    </a:lnTo>
                    <a:lnTo>
                      <a:pt x="42" y="341"/>
                    </a:lnTo>
                    <a:lnTo>
                      <a:pt x="33" y="345"/>
                    </a:lnTo>
                    <a:lnTo>
                      <a:pt x="42" y="341"/>
                    </a:lnTo>
                    <a:lnTo>
                      <a:pt x="42" y="349"/>
                    </a:lnTo>
                    <a:lnTo>
                      <a:pt x="36" y="359"/>
                    </a:lnTo>
                    <a:lnTo>
                      <a:pt x="9" y="374"/>
                    </a:lnTo>
                    <a:lnTo>
                      <a:pt x="33" y="359"/>
                    </a:lnTo>
                    <a:lnTo>
                      <a:pt x="33" y="364"/>
                    </a:lnTo>
                    <a:lnTo>
                      <a:pt x="36" y="368"/>
                    </a:lnTo>
                    <a:lnTo>
                      <a:pt x="9" y="402"/>
                    </a:lnTo>
                    <a:lnTo>
                      <a:pt x="30" y="378"/>
                    </a:lnTo>
                    <a:lnTo>
                      <a:pt x="36" y="374"/>
                    </a:lnTo>
                    <a:lnTo>
                      <a:pt x="39" y="382"/>
                    </a:lnTo>
                    <a:lnTo>
                      <a:pt x="33" y="392"/>
                    </a:lnTo>
                    <a:lnTo>
                      <a:pt x="39" y="388"/>
                    </a:lnTo>
                    <a:lnTo>
                      <a:pt x="33" y="415"/>
                    </a:lnTo>
                    <a:lnTo>
                      <a:pt x="6" y="448"/>
                    </a:lnTo>
                    <a:lnTo>
                      <a:pt x="33" y="415"/>
                    </a:lnTo>
                    <a:lnTo>
                      <a:pt x="30" y="430"/>
                    </a:lnTo>
                    <a:lnTo>
                      <a:pt x="39" y="415"/>
                    </a:lnTo>
                    <a:lnTo>
                      <a:pt x="39" y="430"/>
                    </a:lnTo>
                    <a:lnTo>
                      <a:pt x="42" y="496"/>
                    </a:lnTo>
                    <a:lnTo>
                      <a:pt x="69" y="577"/>
                    </a:lnTo>
                    <a:lnTo>
                      <a:pt x="42" y="492"/>
                    </a:lnTo>
                    <a:lnTo>
                      <a:pt x="42" y="459"/>
                    </a:lnTo>
                    <a:lnTo>
                      <a:pt x="45" y="434"/>
                    </a:lnTo>
                    <a:lnTo>
                      <a:pt x="49" y="415"/>
                    </a:lnTo>
                    <a:lnTo>
                      <a:pt x="54" y="382"/>
                    </a:lnTo>
                    <a:lnTo>
                      <a:pt x="60" y="397"/>
                    </a:lnTo>
                    <a:lnTo>
                      <a:pt x="100" y="577"/>
                    </a:lnTo>
                    <a:lnTo>
                      <a:pt x="63" y="397"/>
                    </a:lnTo>
                    <a:lnTo>
                      <a:pt x="63" y="378"/>
                    </a:lnTo>
                    <a:lnTo>
                      <a:pt x="69" y="388"/>
                    </a:lnTo>
                    <a:lnTo>
                      <a:pt x="76" y="562"/>
                    </a:lnTo>
                    <a:lnTo>
                      <a:pt x="73" y="411"/>
                    </a:lnTo>
                    <a:lnTo>
                      <a:pt x="69" y="382"/>
                    </a:lnTo>
                    <a:lnTo>
                      <a:pt x="67" y="374"/>
                    </a:lnTo>
                    <a:lnTo>
                      <a:pt x="69" y="349"/>
                    </a:lnTo>
                    <a:lnTo>
                      <a:pt x="73" y="368"/>
                    </a:lnTo>
                    <a:lnTo>
                      <a:pt x="82" y="407"/>
                    </a:lnTo>
                    <a:lnTo>
                      <a:pt x="91" y="430"/>
                    </a:lnTo>
                    <a:lnTo>
                      <a:pt x="115" y="464"/>
                    </a:lnTo>
                    <a:lnTo>
                      <a:pt x="167" y="525"/>
                    </a:lnTo>
                    <a:lnTo>
                      <a:pt x="100" y="434"/>
                    </a:lnTo>
                    <a:lnTo>
                      <a:pt x="87" y="411"/>
                    </a:lnTo>
                    <a:lnTo>
                      <a:pt x="82" y="397"/>
                    </a:lnTo>
                    <a:lnTo>
                      <a:pt x="76" y="378"/>
                    </a:lnTo>
                    <a:lnTo>
                      <a:pt x="78" y="326"/>
                    </a:lnTo>
                    <a:lnTo>
                      <a:pt x="82" y="341"/>
                    </a:lnTo>
                    <a:lnTo>
                      <a:pt x="82" y="312"/>
                    </a:lnTo>
                    <a:lnTo>
                      <a:pt x="82" y="302"/>
                    </a:lnTo>
                    <a:lnTo>
                      <a:pt x="87" y="326"/>
                    </a:lnTo>
                    <a:lnTo>
                      <a:pt x="145" y="500"/>
                    </a:lnTo>
                    <a:lnTo>
                      <a:pt x="96" y="359"/>
                    </a:lnTo>
                    <a:lnTo>
                      <a:pt x="91" y="345"/>
                    </a:lnTo>
                    <a:lnTo>
                      <a:pt x="87" y="326"/>
                    </a:lnTo>
                    <a:lnTo>
                      <a:pt x="87" y="274"/>
                    </a:lnTo>
                    <a:lnTo>
                      <a:pt x="91" y="279"/>
                    </a:lnTo>
                    <a:lnTo>
                      <a:pt x="93" y="250"/>
                    </a:lnTo>
                    <a:lnTo>
                      <a:pt x="102" y="260"/>
                    </a:lnTo>
                    <a:lnTo>
                      <a:pt x="148" y="454"/>
                    </a:lnTo>
                    <a:lnTo>
                      <a:pt x="124" y="359"/>
                    </a:lnTo>
                    <a:lnTo>
                      <a:pt x="115" y="316"/>
                    </a:lnTo>
                    <a:lnTo>
                      <a:pt x="102" y="279"/>
                    </a:lnTo>
                    <a:lnTo>
                      <a:pt x="102" y="256"/>
                    </a:lnTo>
                    <a:lnTo>
                      <a:pt x="100" y="217"/>
                    </a:lnTo>
                    <a:lnTo>
                      <a:pt x="106" y="223"/>
                    </a:lnTo>
                    <a:lnTo>
                      <a:pt x="129" y="415"/>
                    </a:lnTo>
                    <a:lnTo>
                      <a:pt x="102" y="208"/>
                    </a:lnTo>
                    <a:lnTo>
                      <a:pt x="102" y="188"/>
                    </a:lnTo>
                    <a:lnTo>
                      <a:pt x="106" y="202"/>
                    </a:lnTo>
                    <a:lnTo>
                      <a:pt x="106" y="161"/>
                    </a:lnTo>
                    <a:lnTo>
                      <a:pt x="111" y="174"/>
                    </a:lnTo>
                    <a:lnTo>
                      <a:pt x="111" y="151"/>
                    </a:lnTo>
                    <a:lnTo>
                      <a:pt x="120" y="165"/>
                    </a:lnTo>
                    <a:lnTo>
                      <a:pt x="133" y="212"/>
                    </a:lnTo>
                    <a:lnTo>
                      <a:pt x="148" y="240"/>
                    </a:lnTo>
                    <a:lnTo>
                      <a:pt x="175" y="289"/>
                    </a:lnTo>
                    <a:lnTo>
                      <a:pt x="190" y="330"/>
                    </a:lnTo>
                    <a:lnTo>
                      <a:pt x="148" y="240"/>
                    </a:lnTo>
                    <a:lnTo>
                      <a:pt x="135" y="217"/>
                    </a:lnTo>
                    <a:lnTo>
                      <a:pt x="124" y="184"/>
                    </a:lnTo>
                    <a:lnTo>
                      <a:pt x="120" y="161"/>
                    </a:lnTo>
                    <a:lnTo>
                      <a:pt x="115" y="119"/>
                    </a:lnTo>
                    <a:lnTo>
                      <a:pt x="118" y="123"/>
                    </a:lnTo>
                    <a:lnTo>
                      <a:pt x="124" y="119"/>
                    </a:lnTo>
                    <a:lnTo>
                      <a:pt x="120" y="99"/>
                    </a:lnTo>
                    <a:lnTo>
                      <a:pt x="127" y="119"/>
                    </a:lnTo>
                    <a:lnTo>
                      <a:pt x="133" y="138"/>
                    </a:lnTo>
                    <a:lnTo>
                      <a:pt x="148" y="156"/>
                    </a:lnTo>
                    <a:lnTo>
                      <a:pt x="169" y="174"/>
                    </a:lnTo>
                    <a:lnTo>
                      <a:pt x="212" y="223"/>
                    </a:lnTo>
                    <a:lnTo>
                      <a:pt x="142" y="151"/>
                    </a:lnTo>
                    <a:lnTo>
                      <a:pt x="133" y="132"/>
                    </a:lnTo>
                    <a:lnTo>
                      <a:pt x="129" y="123"/>
                    </a:lnTo>
                    <a:lnTo>
                      <a:pt x="129" y="76"/>
                    </a:lnTo>
                    <a:lnTo>
                      <a:pt x="135" y="90"/>
                    </a:lnTo>
                    <a:lnTo>
                      <a:pt x="145" y="112"/>
                    </a:lnTo>
                    <a:lnTo>
                      <a:pt x="163" y="151"/>
                    </a:lnTo>
                    <a:lnTo>
                      <a:pt x="187" y="188"/>
                    </a:lnTo>
                    <a:lnTo>
                      <a:pt x="194" y="208"/>
                    </a:lnTo>
                    <a:lnTo>
                      <a:pt x="135" y="109"/>
                    </a:lnTo>
                    <a:lnTo>
                      <a:pt x="135" y="80"/>
                    </a:lnTo>
                    <a:lnTo>
                      <a:pt x="139" y="56"/>
                    </a:lnTo>
                    <a:lnTo>
                      <a:pt x="135" y="41"/>
                    </a:lnTo>
                    <a:lnTo>
                      <a:pt x="133" y="37"/>
                    </a:lnTo>
                    <a:lnTo>
                      <a:pt x="135" y="28"/>
                    </a:lnTo>
                    <a:lnTo>
                      <a:pt x="139" y="14"/>
                    </a:lnTo>
                    <a:lnTo>
                      <a:pt x="145" y="4"/>
                    </a:lnTo>
                    <a:lnTo>
                      <a:pt x="151" y="0"/>
                    </a:lnTo>
                    <a:lnTo>
                      <a:pt x="139" y="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88"/>
              <p:cNvSpPr>
                <a:spLocks/>
              </p:cNvSpPr>
              <p:nvPr/>
            </p:nvSpPr>
            <p:spPr bwMode="ltGray">
              <a:xfrm>
                <a:off x="5013" y="2909"/>
                <a:ext cx="132" cy="502"/>
              </a:xfrm>
              <a:custGeom>
                <a:avLst/>
                <a:gdLst/>
                <a:ahLst/>
                <a:cxnLst>
                  <a:cxn ang="0">
                    <a:pos x="131" y="179"/>
                  </a:cxn>
                  <a:cxn ang="0">
                    <a:pos x="117" y="18"/>
                  </a:cxn>
                  <a:cxn ang="0">
                    <a:pos x="99" y="2"/>
                  </a:cxn>
                  <a:cxn ang="0">
                    <a:pos x="85" y="0"/>
                  </a:cxn>
                  <a:cxn ang="0">
                    <a:pos x="63" y="7"/>
                  </a:cxn>
                  <a:cxn ang="0">
                    <a:pos x="49" y="25"/>
                  </a:cxn>
                  <a:cxn ang="0">
                    <a:pos x="33" y="50"/>
                  </a:cxn>
                  <a:cxn ang="0">
                    <a:pos x="18" y="94"/>
                  </a:cxn>
                  <a:cxn ang="0">
                    <a:pos x="10" y="157"/>
                  </a:cxn>
                  <a:cxn ang="0">
                    <a:pos x="6" y="211"/>
                  </a:cxn>
                  <a:cxn ang="0">
                    <a:pos x="0" y="285"/>
                  </a:cxn>
                  <a:cxn ang="0">
                    <a:pos x="0" y="334"/>
                  </a:cxn>
                  <a:cxn ang="0">
                    <a:pos x="10" y="400"/>
                  </a:cxn>
                  <a:cxn ang="0">
                    <a:pos x="30" y="456"/>
                  </a:cxn>
                  <a:cxn ang="0">
                    <a:pos x="49" y="501"/>
                  </a:cxn>
                  <a:cxn ang="0">
                    <a:pos x="38" y="433"/>
                  </a:cxn>
                  <a:cxn ang="0">
                    <a:pos x="33" y="370"/>
                  </a:cxn>
                  <a:cxn ang="0">
                    <a:pos x="36" y="304"/>
                  </a:cxn>
                  <a:cxn ang="0">
                    <a:pos x="38" y="245"/>
                  </a:cxn>
                  <a:cxn ang="0">
                    <a:pos x="42" y="186"/>
                  </a:cxn>
                  <a:cxn ang="0">
                    <a:pos x="49" y="133"/>
                  </a:cxn>
                  <a:cxn ang="0">
                    <a:pos x="51" y="93"/>
                  </a:cxn>
                  <a:cxn ang="0">
                    <a:pos x="59" y="53"/>
                  </a:cxn>
                  <a:cxn ang="0">
                    <a:pos x="79" y="20"/>
                  </a:cxn>
                  <a:cxn ang="0">
                    <a:pos x="96" y="22"/>
                  </a:cxn>
                  <a:cxn ang="0">
                    <a:pos x="112" y="113"/>
                  </a:cxn>
                  <a:cxn ang="0">
                    <a:pos x="125" y="133"/>
                  </a:cxn>
                  <a:cxn ang="0">
                    <a:pos x="131" y="179"/>
                  </a:cxn>
                </a:cxnLst>
                <a:rect l="0" t="0" r="r" b="b"/>
                <a:pathLst>
                  <a:path w="132" h="502">
                    <a:moveTo>
                      <a:pt x="131" y="179"/>
                    </a:moveTo>
                    <a:lnTo>
                      <a:pt x="117" y="18"/>
                    </a:lnTo>
                    <a:lnTo>
                      <a:pt x="99" y="2"/>
                    </a:lnTo>
                    <a:lnTo>
                      <a:pt x="85" y="0"/>
                    </a:lnTo>
                    <a:lnTo>
                      <a:pt x="63" y="7"/>
                    </a:lnTo>
                    <a:lnTo>
                      <a:pt x="49" y="25"/>
                    </a:lnTo>
                    <a:lnTo>
                      <a:pt x="33" y="50"/>
                    </a:lnTo>
                    <a:lnTo>
                      <a:pt x="18" y="94"/>
                    </a:lnTo>
                    <a:lnTo>
                      <a:pt x="10" y="157"/>
                    </a:lnTo>
                    <a:lnTo>
                      <a:pt x="6" y="211"/>
                    </a:lnTo>
                    <a:lnTo>
                      <a:pt x="0" y="285"/>
                    </a:lnTo>
                    <a:lnTo>
                      <a:pt x="0" y="334"/>
                    </a:lnTo>
                    <a:lnTo>
                      <a:pt x="10" y="400"/>
                    </a:lnTo>
                    <a:lnTo>
                      <a:pt x="30" y="456"/>
                    </a:lnTo>
                    <a:lnTo>
                      <a:pt x="49" y="501"/>
                    </a:lnTo>
                    <a:lnTo>
                      <a:pt x="38" y="433"/>
                    </a:lnTo>
                    <a:lnTo>
                      <a:pt x="33" y="370"/>
                    </a:lnTo>
                    <a:lnTo>
                      <a:pt x="36" y="304"/>
                    </a:lnTo>
                    <a:lnTo>
                      <a:pt x="38" y="245"/>
                    </a:lnTo>
                    <a:lnTo>
                      <a:pt x="42" y="186"/>
                    </a:lnTo>
                    <a:lnTo>
                      <a:pt x="49" y="133"/>
                    </a:lnTo>
                    <a:lnTo>
                      <a:pt x="51" y="93"/>
                    </a:lnTo>
                    <a:lnTo>
                      <a:pt x="59" y="53"/>
                    </a:lnTo>
                    <a:lnTo>
                      <a:pt x="79" y="20"/>
                    </a:lnTo>
                    <a:lnTo>
                      <a:pt x="96" y="22"/>
                    </a:lnTo>
                    <a:lnTo>
                      <a:pt x="112" y="113"/>
                    </a:lnTo>
                    <a:lnTo>
                      <a:pt x="125" y="133"/>
                    </a:lnTo>
                    <a:lnTo>
                      <a:pt x="131" y="17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89"/>
              <p:cNvSpPr>
                <a:spLocks/>
              </p:cNvSpPr>
              <p:nvPr/>
            </p:nvSpPr>
            <p:spPr bwMode="ltGray">
              <a:xfrm>
                <a:off x="4787" y="2599"/>
                <a:ext cx="288" cy="1029"/>
              </a:xfrm>
              <a:custGeom>
                <a:avLst/>
                <a:gdLst/>
                <a:ahLst/>
                <a:cxnLst>
                  <a:cxn ang="0">
                    <a:pos x="193" y="11"/>
                  </a:cxn>
                  <a:cxn ang="0">
                    <a:pos x="185" y="44"/>
                  </a:cxn>
                  <a:cxn ang="0">
                    <a:pos x="122" y="37"/>
                  </a:cxn>
                  <a:cxn ang="0">
                    <a:pos x="147" y="51"/>
                  </a:cxn>
                  <a:cxn ang="0">
                    <a:pos x="174" y="70"/>
                  </a:cxn>
                  <a:cxn ang="0">
                    <a:pos x="114" y="96"/>
                  </a:cxn>
                  <a:cxn ang="0">
                    <a:pos x="161" y="104"/>
                  </a:cxn>
                  <a:cxn ang="0">
                    <a:pos x="164" y="135"/>
                  </a:cxn>
                  <a:cxn ang="0">
                    <a:pos x="28" y="280"/>
                  </a:cxn>
                  <a:cxn ang="0">
                    <a:pos x="155" y="175"/>
                  </a:cxn>
                  <a:cxn ang="0">
                    <a:pos x="128" y="234"/>
                  </a:cxn>
                  <a:cxn ang="0">
                    <a:pos x="145" y="240"/>
                  </a:cxn>
                  <a:cxn ang="0">
                    <a:pos x="122" y="322"/>
                  </a:cxn>
                  <a:cxn ang="0">
                    <a:pos x="72" y="409"/>
                  </a:cxn>
                  <a:cxn ang="0">
                    <a:pos x="128" y="345"/>
                  </a:cxn>
                  <a:cxn ang="0">
                    <a:pos x="82" y="474"/>
                  </a:cxn>
                  <a:cxn ang="0">
                    <a:pos x="124" y="389"/>
                  </a:cxn>
                  <a:cxn ang="0">
                    <a:pos x="134" y="389"/>
                  </a:cxn>
                  <a:cxn ang="0">
                    <a:pos x="117" y="465"/>
                  </a:cxn>
                  <a:cxn ang="0">
                    <a:pos x="131" y="465"/>
                  </a:cxn>
                  <a:cxn ang="0">
                    <a:pos x="105" y="553"/>
                  </a:cxn>
                  <a:cxn ang="0">
                    <a:pos x="120" y="531"/>
                  </a:cxn>
                  <a:cxn ang="0">
                    <a:pos x="106" y="615"/>
                  </a:cxn>
                  <a:cxn ang="0">
                    <a:pos x="117" y="588"/>
                  </a:cxn>
                  <a:cxn ang="0">
                    <a:pos x="130" y="579"/>
                  </a:cxn>
                  <a:cxn ang="0">
                    <a:pos x="122" y="641"/>
                  </a:cxn>
                  <a:cxn ang="0">
                    <a:pos x="95" y="754"/>
                  </a:cxn>
                  <a:cxn ang="0">
                    <a:pos x="130" y="667"/>
                  </a:cxn>
                  <a:cxn ang="0">
                    <a:pos x="138" y="652"/>
                  </a:cxn>
                  <a:cxn ang="0">
                    <a:pos x="135" y="746"/>
                  </a:cxn>
                  <a:cxn ang="0">
                    <a:pos x="147" y="793"/>
                  </a:cxn>
                  <a:cxn ang="0">
                    <a:pos x="151" y="740"/>
                  </a:cxn>
                  <a:cxn ang="0">
                    <a:pos x="254" y="881"/>
                  </a:cxn>
                  <a:cxn ang="0">
                    <a:pos x="161" y="677"/>
                  </a:cxn>
                  <a:cxn ang="0">
                    <a:pos x="180" y="720"/>
                  </a:cxn>
                  <a:cxn ang="0">
                    <a:pos x="153" y="605"/>
                  </a:cxn>
                  <a:cxn ang="0">
                    <a:pos x="265" y="695"/>
                  </a:cxn>
                  <a:cxn ang="0">
                    <a:pos x="153" y="570"/>
                  </a:cxn>
                  <a:cxn ang="0">
                    <a:pos x="169" y="542"/>
                  </a:cxn>
                  <a:cxn ang="0">
                    <a:pos x="156" y="494"/>
                  </a:cxn>
                  <a:cxn ang="0">
                    <a:pos x="174" y="494"/>
                  </a:cxn>
                  <a:cxn ang="0">
                    <a:pos x="225" y="582"/>
                  </a:cxn>
                  <a:cxn ang="0">
                    <a:pos x="176" y="415"/>
                  </a:cxn>
                  <a:cxn ang="0">
                    <a:pos x="166" y="353"/>
                  </a:cxn>
                  <a:cxn ang="0">
                    <a:pos x="180" y="342"/>
                  </a:cxn>
                  <a:cxn ang="0">
                    <a:pos x="178" y="284"/>
                  </a:cxn>
                  <a:cxn ang="0">
                    <a:pos x="184" y="277"/>
                  </a:cxn>
                  <a:cxn ang="0">
                    <a:pos x="218" y="330"/>
                  </a:cxn>
                  <a:cxn ang="0">
                    <a:pos x="191" y="245"/>
                  </a:cxn>
                  <a:cxn ang="0">
                    <a:pos x="193" y="172"/>
                  </a:cxn>
                  <a:cxn ang="0">
                    <a:pos x="191" y="132"/>
                  </a:cxn>
                  <a:cxn ang="0">
                    <a:pos x="221" y="129"/>
                  </a:cxn>
                  <a:cxn ang="0">
                    <a:pos x="213" y="70"/>
                  </a:cxn>
                  <a:cxn ang="0">
                    <a:pos x="226" y="56"/>
                  </a:cxn>
                  <a:cxn ang="0">
                    <a:pos x="222" y="0"/>
                  </a:cxn>
                </a:cxnLst>
                <a:rect l="0" t="0" r="r" b="b"/>
                <a:pathLst>
                  <a:path w="288" h="1029">
                    <a:moveTo>
                      <a:pt x="222" y="0"/>
                    </a:moveTo>
                    <a:lnTo>
                      <a:pt x="211" y="2"/>
                    </a:lnTo>
                    <a:lnTo>
                      <a:pt x="193" y="11"/>
                    </a:lnTo>
                    <a:lnTo>
                      <a:pt x="205" y="17"/>
                    </a:lnTo>
                    <a:lnTo>
                      <a:pt x="196" y="28"/>
                    </a:lnTo>
                    <a:lnTo>
                      <a:pt x="185" y="44"/>
                    </a:lnTo>
                    <a:lnTo>
                      <a:pt x="170" y="50"/>
                    </a:lnTo>
                    <a:lnTo>
                      <a:pt x="147" y="47"/>
                    </a:lnTo>
                    <a:lnTo>
                      <a:pt x="122" y="37"/>
                    </a:lnTo>
                    <a:lnTo>
                      <a:pt x="57" y="47"/>
                    </a:lnTo>
                    <a:lnTo>
                      <a:pt x="120" y="41"/>
                    </a:lnTo>
                    <a:lnTo>
                      <a:pt x="147" y="51"/>
                    </a:lnTo>
                    <a:lnTo>
                      <a:pt x="170" y="50"/>
                    </a:lnTo>
                    <a:lnTo>
                      <a:pt x="185" y="58"/>
                    </a:lnTo>
                    <a:lnTo>
                      <a:pt x="174" y="70"/>
                    </a:lnTo>
                    <a:lnTo>
                      <a:pt x="181" y="76"/>
                    </a:lnTo>
                    <a:lnTo>
                      <a:pt x="161" y="99"/>
                    </a:lnTo>
                    <a:lnTo>
                      <a:pt x="114" y="96"/>
                    </a:lnTo>
                    <a:lnTo>
                      <a:pt x="54" y="178"/>
                    </a:lnTo>
                    <a:lnTo>
                      <a:pt x="114" y="99"/>
                    </a:lnTo>
                    <a:lnTo>
                      <a:pt x="161" y="104"/>
                    </a:lnTo>
                    <a:lnTo>
                      <a:pt x="174" y="107"/>
                    </a:lnTo>
                    <a:lnTo>
                      <a:pt x="149" y="135"/>
                    </a:lnTo>
                    <a:lnTo>
                      <a:pt x="164" y="135"/>
                    </a:lnTo>
                    <a:lnTo>
                      <a:pt x="138" y="166"/>
                    </a:lnTo>
                    <a:lnTo>
                      <a:pt x="87" y="208"/>
                    </a:lnTo>
                    <a:lnTo>
                      <a:pt x="28" y="280"/>
                    </a:lnTo>
                    <a:lnTo>
                      <a:pt x="89" y="214"/>
                    </a:lnTo>
                    <a:lnTo>
                      <a:pt x="139" y="172"/>
                    </a:lnTo>
                    <a:lnTo>
                      <a:pt x="155" y="175"/>
                    </a:lnTo>
                    <a:lnTo>
                      <a:pt x="131" y="199"/>
                    </a:lnTo>
                    <a:lnTo>
                      <a:pt x="147" y="205"/>
                    </a:lnTo>
                    <a:lnTo>
                      <a:pt x="128" y="234"/>
                    </a:lnTo>
                    <a:lnTo>
                      <a:pt x="5" y="483"/>
                    </a:lnTo>
                    <a:lnTo>
                      <a:pt x="128" y="240"/>
                    </a:lnTo>
                    <a:lnTo>
                      <a:pt x="145" y="240"/>
                    </a:lnTo>
                    <a:lnTo>
                      <a:pt x="126" y="277"/>
                    </a:lnTo>
                    <a:lnTo>
                      <a:pt x="139" y="276"/>
                    </a:lnTo>
                    <a:lnTo>
                      <a:pt x="122" y="322"/>
                    </a:lnTo>
                    <a:lnTo>
                      <a:pt x="72" y="406"/>
                    </a:lnTo>
                    <a:lnTo>
                      <a:pt x="19" y="530"/>
                    </a:lnTo>
                    <a:lnTo>
                      <a:pt x="72" y="409"/>
                    </a:lnTo>
                    <a:lnTo>
                      <a:pt x="124" y="324"/>
                    </a:lnTo>
                    <a:lnTo>
                      <a:pt x="139" y="311"/>
                    </a:lnTo>
                    <a:lnTo>
                      <a:pt x="128" y="345"/>
                    </a:lnTo>
                    <a:lnTo>
                      <a:pt x="138" y="339"/>
                    </a:lnTo>
                    <a:lnTo>
                      <a:pt x="122" y="385"/>
                    </a:lnTo>
                    <a:lnTo>
                      <a:pt x="82" y="474"/>
                    </a:lnTo>
                    <a:lnTo>
                      <a:pt x="0" y="590"/>
                    </a:lnTo>
                    <a:lnTo>
                      <a:pt x="79" y="477"/>
                    </a:lnTo>
                    <a:lnTo>
                      <a:pt x="124" y="389"/>
                    </a:lnTo>
                    <a:lnTo>
                      <a:pt x="130" y="389"/>
                    </a:lnTo>
                    <a:lnTo>
                      <a:pt x="54" y="652"/>
                    </a:lnTo>
                    <a:lnTo>
                      <a:pt x="134" y="389"/>
                    </a:lnTo>
                    <a:lnTo>
                      <a:pt x="124" y="424"/>
                    </a:lnTo>
                    <a:lnTo>
                      <a:pt x="134" y="412"/>
                    </a:lnTo>
                    <a:lnTo>
                      <a:pt x="117" y="465"/>
                    </a:lnTo>
                    <a:lnTo>
                      <a:pt x="65" y="588"/>
                    </a:lnTo>
                    <a:lnTo>
                      <a:pt x="117" y="474"/>
                    </a:lnTo>
                    <a:lnTo>
                      <a:pt x="131" y="465"/>
                    </a:lnTo>
                    <a:lnTo>
                      <a:pt x="117" y="500"/>
                    </a:lnTo>
                    <a:lnTo>
                      <a:pt x="57" y="740"/>
                    </a:lnTo>
                    <a:lnTo>
                      <a:pt x="105" y="553"/>
                    </a:lnTo>
                    <a:lnTo>
                      <a:pt x="122" y="500"/>
                    </a:lnTo>
                    <a:lnTo>
                      <a:pt x="131" y="494"/>
                    </a:lnTo>
                    <a:lnTo>
                      <a:pt x="120" y="531"/>
                    </a:lnTo>
                    <a:lnTo>
                      <a:pt x="130" y="527"/>
                    </a:lnTo>
                    <a:lnTo>
                      <a:pt x="114" y="573"/>
                    </a:lnTo>
                    <a:lnTo>
                      <a:pt x="106" y="615"/>
                    </a:lnTo>
                    <a:lnTo>
                      <a:pt x="27" y="751"/>
                    </a:lnTo>
                    <a:lnTo>
                      <a:pt x="108" y="616"/>
                    </a:lnTo>
                    <a:lnTo>
                      <a:pt x="117" y="588"/>
                    </a:lnTo>
                    <a:lnTo>
                      <a:pt x="128" y="579"/>
                    </a:lnTo>
                    <a:lnTo>
                      <a:pt x="108" y="658"/>
                    </a:lnTo>
                    <a:lnTo>
                      <a:pt x="130" y="579"/>
                    </a:lnTo>
                    <a:lnTo>
                      <a:pt x="117" y="616"/>
                    </a:lnTo>
                    <a:lnTo>
                      <a:pt x="131" y="608"/>
                    </a:lnTo>
                    <a:lnTo>
                      <a:pt x="122" y="641"/>
                    </a:lnTo>
                    <a:lnTo>
                      <a:pt x="95" y="754"/>
                    </a:lnTo>
                    <a:lnTo>
                      <a:pt x="67" y="822"/>
                    </a:lnTo>
                    <a:lnTo>
                      <a:pt x="95" y="754"/>
                    </a:lnTo>
                    <a:lnTo>
                      <a:pt x="124" y="646"/>
                    </a:lnTo>
                    <a:lnTo>
                      <a:pt x="134" y="641"/>
                    </a:lnTo>
                    <a:lnTo>
                      <a:pt x="130" y="667"/>
                    </a:lnTo>
                    <a:lnTo>
                      <a:pt x="108" y="740"/>
                    </a:lnTo>
                    <a:lnTo>
                      <a:pt x="131" y="677"/>
                    </a:lnTo>
                    <a:lnTo>
                      <a:pt x="138" y="652"/>
                    </a:lnTo>
                    <a:lnTo>
                      <a:pt x="128" y="710"/>
                    </a:lnTo>
                    <a:lnTo>
                      <a:pt x="139" y="698"/>
                    </a:lnTo>
                    <a:lnTo>
                      <a:pt x="135" y="746"/>
                    </a:lnTo>
                    <a:lnTo>
                      <a:pt x="143" y="726"/>
                    </a:lnTo>
                    <a:lnTo>
                      <a:pt x="149" y="743"/>
                    </a:lnTo>
                    <a:lnTo>
                      <a:pt x="147" y="793"/>
                    </a:lnTo>
                    <a:lnTo>
                      <a:pt x="97" y="1028"/>
                    </a:lnTo>
                    <a:lnTo>
                      <a:pt x="151" y="793"/>
                    </a:lnTo>
                    <a:lnTo>
                      <a:pt x="151" y="740"/>
                    </a:lnTo>
                    <a:lnTo>
                      <a:pt x="151" y="708"/>
                    </a:lnTo>
                    <a:lnTo>
                      <a:pt x="163" y="726"/>
                    </a:lnTo>
                    <a:lnTo>
                      <a:pt x="254" y="881"/>
                    </a:lnTo>
                    <a:lnTo>
                      <a:pt x="158" y="710"/>
                    </a:lnTo>
                    <a:lnTo>
                      <a:pt x="151" y="667"/>
                    </a:lnTo>
                    <a:lnTo>
                      <a:pt x="161" y="677"/>
                    </a:lnTo>
                    <a:lnTo>
                      <a:pt x="147" y="622"/>
                    </a:lnTo>
                    <a:lnTo>
                      <a:pt x="158" y="644"/>
                    </a:lnTo>
                    <a:lnTo>
                      <a:pt x="180" y="720"/>
                    </a:lnTo>
                    <a:lnTo>
                      <a:pt x="161" y="638"/>
                    </a:lnTo>
                    <a:lnTo>
                      <a:pt x="151" y="605"/>
                    </a:lnTo>
                    <a:lnTo>
                      <a:pt x="153" y="605"/>
                    </a:lnTo>
                    <a:lnTo>
                      <a:pt x="164" y="622"/>
                    </a:lnTo>
                    <a:lnTo>
                      <a:pt x="188" y="664"/>
                    </a:lnTo>
                    <a:lnTo>
                      <a:pt x="265" y="695"/>
                    </a:lnTo>
                    <a:lnTo>
                      <a:pt x="185" y="658"/>
                    </a:lnTo>
                    <a:lnTo>
                      <a:pt x="161" y="608"/>
                    </a:lnTo>
                    <a:lnTo>
                      <a:pt x="153" y="570"/>
                    </a:lnTo>
                    <a:lnTo>
                      <a:pt x="164" y="570"/>
                    </a:lnTo>
                    <a:lnTo>
                      <a:pt x="153" y="531"/>
                    </a:lnTo>
                    <a:lnTo>
                      <a:pt x="169" y="542"/>
                    </a:lnTo>
                    <a:lnTo>
                      <a:pt x="222" y="615"/>
                    </a:lnTo>
                    <a:lnTo>
                      <a:pt x="169" y="539"/>
                    </a:lnTo>
                    <a:lnTo>
                      <a:pt x="156" y="494"/>
                    </a:lnTo>
                    <a:lnTo>
                      <a:pt x="170" y="507"/>
                    </a:lnTo>
                    <a:lnTo>
                      <a:pt x="161" y="471"/>
                    </a:lnTo>
                    <a:lnTo>
                      <a:pt x="174" y="494"/>
                    </a:lnTo>
                    <a:lnTo>
                      <a:pt x="164" y="442"/>
                    </a:lnTo>
                    <a:lnTo>
                      <a:pt x="176" y="468"/>
                    </a:lnTo>
                    <a:lnTo>
                      <a:pt x="225" y="582"/>
                    </a:lnTo>
                    <a:lnTo>
                      <a:pt x="174" y="468"/>
                    </a:lnTo>
                    <a:lnTo>
                      <a:pt x="163" y="401"/>
                    </a:lnTo>
                    <a:lnTo>
                      <a:pt x="176" y="415"/>
                    </a:lnTo>
                    <a:lnTo>
                      <a:pt x="255" y="480"/>
                    </a:lnTo>
                    <a:lnTo>
                      <a:pt x="176" y="412"/>
                    </a:lnTo>
                    <a:lnTo>
                      <a:pt x="166" y="353"/>
                    </a:lnTo>
                    <a:lnTo>
                      <a:pt x="178" y="362"/>
                    </a:lnTo>
                    <a:lnTo>
                      <a:pt x="169" y="330"/>
                    </a:lnTo>
                    <a:lnTo>
                      <a:pt x="180" y="342"/>
                    </a:lnTo>
                    <a:lnTo>
                      <a:pt x="217" y="503"/>
                    </a:lnTo>
                    <a:lnTo>
                      <a:pt x="178" y="329"/>
                    </a:lnTo>
                    <a:lnTo>
                      <a:pt x="178" y="284"/>
                    </a:lnTo>
                    <a:lnTo>
                      <a:pt x="189" y="303"/>
                    </a:lnTo>
                    <a:lnTo>
                      <a:pt x="213" y="395"/>
                    </a:lnTo>
                    <a:lnTo>
                      <a:pt x="184" y="277"/>
                    </a:lnTo>
                    <a:lnTo>
                      <a:pt x="180" y="240"/>
                    </a:lnTo>
                    <a:lnTo>
                      <a:pt x="189" y="257"/>
                    </a:lnTo>
                    <a:lnTo>
                      <a:pt x="218" y="330"/>
                    </a:lnTo>
                    <a:lnTo>
                      <a:pt x="287" y="372"/>
                    </a:lnTo>
                    <a:lnTo>
                      <a:pt x="217" y="324"/>
                    </a:lnTo>
                    <a:lnTo>
                      <a:pt x="191" y="245"/>
                    </a:lnTo>
                    <a:lnTo>
                      <a:pt x="188" y="195"/>
                    </a:lnTo>
                    <a:lnTo>
                      <a:pt x="199" y="219"/>
                    </a:lnTo>
                    <a:lnTo>
                      <a:pt x="193" y="172"/>
                    </a:lnTo>
                    <a:lnTo>
                      <a:pt x="238" y="296"/>
                    </a:lnTo>
                    <a:lnTo>
                      <a:pt x="196" y="166"/>
                    </a:lnTo>
                    <a:lnTo>
                      <a:pt x="191" y="132"/>
                    </a:lnTo>
                    <a:lnTo>
                      <a:pt x="205" y="158"/>
                    </a:lnTo>
                    <a:lnTo>
                      <a:pt x="203" y="102"/>
                    </a:lnTo>
                    <a:lnTo>
                      <a:pt x="221" y="129"/>
                    </a:lnTo>
                    <a:lnTo>
                      <a:pt x="283" y="225"/>
                    </a:lnTo>
                    <a:lnTo>
                      <a:pt x="221" y="126"/>
                    </a:lnTo>
                    <a:lnTo>
                      <a:pt x="213" y="70"/>
                    </a:lnTo>
                    <a:lnTo>
                      <a:pt x="222" y="84"/>
                    </a:lnTo>
                    <a:lnTo>
                      <a:pt x="217" y="44"/>
                    </a:lnTo>
                    <a:lnTo>
                      <a:pt x="226" y="56"/>
                    </a:lnTo>
                    <a:lnTo>
                      <a:pt x="229" y="23"/>
                    </a:lnTo>
                    <a:lnTo>
                      <a:pt x="226" y="8"/>
                    </a:lnTo>
                    <a:lnTo>
                      <a:pt x="22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90"/>
              <p:cNvSpPr>
                <a:spLocks/>
              </p:cNvSpPr>
              <p:nvPr/>
            </p:nvSpPr>
            <p:spPr bwMode="ltGray">
              <a:xfrm>
                <a:off x="5132" y="2790"/>
                <a:ext cx="120" cy="573"/>
              </a:xfrm>
              <a:custGeom>
                <a:avLst/>
                <a:gdLst/>
                <a:ahLst/>
                <a:cxnLst>
                  <a:cxn ang="0">
                    <a:pos x="2" y="91"/>
                  </a:cxn>
                  <a:cxn ang="0">
                    <a:pos x="27" y="0"/>
                  </a:cxn>
                  <a:cxn ang="0">
                    <a:pos x="43" y="2"/>
                  </a:cxn>
                  <a:cxn ang="0">
                    <a:pos x="56" y="8"/>
                  </a:cxn>
                  <a:cxn ang="0">
                    <a:pos x="67" y="33"/>
                  </a:cxn>
                  <a:cxn ang="0">
                    <a:pos x="94" y="106"/>
                  </a:cxn>
                  <a:cxn ang="0">
                    <a:pos x="103" y="139"/>
                  </a:cxn>
                  <a:cxn ang="0">
                    <a:pos x="110" y="171"/>
                  </a:cxn>
                  <a:cxn ang="0">
                    <a:pos x="116" y="268"/>
                  </a:cxn>
                  <a:cxn ang="0">
                    <a:pos x="119" y="297"/>
                  </a:cxn>
                  <a:cxn ang="0">
                    <a:pos x="116" y="336"/>
                  </a:cxn>
                  <a:cxn ang="0">
                    <a:pos x="111" y="375"/>
                  </a:cxn>
                  <a:cxn ang="0">
                    <a:pos x="101" y="436"/>
                  </a:cxn>
                  <a:cxn ang="0">
                    <a:pos x="92" y="475"/>
                  </a:cxn>
                  <a:cxn ang="0">
                    <a:pos x="79" y="518"/>
                  </a:cxn>
                  <a:cxn ang="0">
                    <a:pos x="52" y="572"/>
                  </a:cxn>
                  <a:cxn ang="0">
                    <a:pos x="65" y="505"/>
                  </a:cxn>
                  <a:cxn ang="0">
                    <a:pos x="77" y="444"/>
                  </a:cxn>
                  <a:cxn ang="0">
                    <a:pos x="83" y="388"/>
                  </a:cxn>
                  <a:cxn ang="0">
                    <a:pos x="80" y="336"/>
                  </a:cxn>
                  <a:cxn ang="0">
                    <a:pos x="79" y="297"/>
                  </a:cxn>
                  <a:cxn ang="0">
                    <a:pos x="83" y="251"/>
                  </a:cxn>
                  <a:cxn ang="0">
                    <a:pos x="86" y="214"/>
                  </a:cxn>
                  <a:cxn ang="0">
                    <a:pos x="74" y="139"/>
                  </a:cxn>
                  <a:cxn ang="0">
                    <a:pos x="71" y="97"/>
                  </a:cxn>
                  <a:cxn ang="0">
                    <a:pos x="63" y="66"/>
                  </a:cxn>
                  <a:cxn ang="0">
                    <a:pos x="43" y="24"/>
                  </a:cxn>
                  <a:cxn ang="0">
                    <a:pos x="33" y="57"/>
                  </a:cxn>
                  <a:cxn ang="0">
                    <a:pos x="0" y="109"/>
                  </a:cxn>
                  <a:cxn ang="0">
                    <a:pos x="2" y="91"/>
                  </a:cxn>
                </a:cxnLst>
                <a:rect l="0" t="0" r="r" b="b"/>
                <a:pathLst>
                  <a:path w="120" h="573">
                    <a:moveTo>
                      <a:pt x="2" y="91"/>
                    </a:moveTo>
                    <a:lnTo>
                      <a:pt x="27" y="0"/>
                    </a:lnTo>
                    <a:lnTo>
                      <a:pt x="43" y="2"/>
                    </a:lnTo>
                    <a:lnTo>
                      <a:pt x="56" y="8"/>
                    </a:lnTo>
                    <a:lnTo>
                      <a:pt x="67" y="33"/>
                    </a:lnTo>
                    <a:lnTo>
                      <a:pt x="94" y="106"/>
                    </a:lnTo>
                    <a:lnTo>
                      <a:pt x="103" y="139"/>
                    </a:lnTo>
                    <a:lnTo>
                      <a:pt x="110" y="171"/>
                    </a:lnTo>
                    <a:lnTo>
                      <a:pt x="116" y="268"/>
                    </a:lnTo>
                    <a:lnTo>
                      <a:pt x="119" y="297"/>
                    </a:lnTo>
                    <a:lnTo>
                      <a:pt x="116" y="336"/>
                    </a:lnTo>
                    <a:lnTo>
                      <a:pt x="111" y="375"/>
                    </a:lnTo>
                    <a:lnTo>
                      <a:pt x="101" y="436"/>
                    </a:lnTo>
                    <a:lnTo>
                      <a:pt x="92" y="475"/>
                    </a:lnTo>
                    <a:lnTo>
                      <a:pt x="79" y="518"/>
                    </a:lnTo>
                    <a:lnTo>
                      <a:pt x="52" y="572"/>
                    </a:lnTo>
                    <a:lnTo>
                      <a:pt x="65" y="505"/>
                    </a:lnTo>
                    <a:lnTo>
                      <a:pt x="77" y="444"/>
                    </a:lnTo>
                    <a:lnTo>
                      <a:pt x="83" y="388"/>
                    </a:lnTo>
                    <a:lnTo>
                      <a:pt x="80" y="336"/>
                    </a:lnTo>
                    <a:lnTo>
                      <a:pt x="79" y="297"/>
                    </a:lnTo>
                    <a:lnTo>
                      <a:pt x="83" y="251"/>
                    </a:lnTo>
                    <a:lnTo>
                      <a:pt x="86" y="214"/>
                    </a:lnTo>
                    <a:lnTo>
                      <a:pt x="74" y="139"/>
                    </a:lnTo>
                    <a:lnTo>
                      <a:pt x="71" y="97"/>
                    </a:lnTo>
                    <a:lnTo>
                      <a:pt x="63" y="66"/>
                    </a:lnTo>
                    <a:lnTo>
                      <a:pt x="43" y="24"/>
                    </a:lnTo>
                    <a:lnTo>
                      <a:pt x="33" y="57"/>
                    </a:lnTo>
                    <a:lnTo>
                      <a:pt x="0" y="109"/>
                    </a:lnTo>
                    <a:lnTo>
                      <a:pt x="2" y="9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91"/>
              <p:cNvSpPr>
                <a:spLocks/>
              </p:cNvSpPr>
              <p:nvPr/>
            </p:nvSpPr>
            <p:spPr bwMode="ltGray">
              <a:xfrm>
                <a:off x="5256" y="3745"/>
                <a:ext cx="50" cy="585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5" y="11"/>
                  </a:cxn>
                  <a:cxn ang="0">
                    <a:pos x="19" y="115"/>
                  </a:cxn>
                  <a:cxn ang="0">
                    <a:pos x="9" y="212"/>
                  </a:cxn>
                  <a:cxn ang="0">
                    <a:pos x="0" y="335"/>
                  </a:cxn>
                  <a:cxn ang="0">
                    <a:pos x="0" y="467"/>
                  </a:cxn>
                  <a:cxn ang="0">
                    <a:pos x="4" y="584"/>
                  </a:cxn>
                  <a:cxn ang="0">
                    <a:pos x="9" y="584"/>
                  </a:cxn>
                  <a:cxn ang="0">
                    <a:pos x="4" y="467"/>
                  </a:cxn>
                  <a:cxn ang="0">
                    <a:pos x="4" y="371"/>
                  </a:cxn>
                  <a:cxn ang="0">
                    <a:pos x="14" y="264"/>
                  </a:cxn>
                  <a:cxn ang="0">
                    <a:pos x="29" y="159"/>
                  </a:cxn>
                  <a:cxn ang="0">
                    <a:pos x="49" y="25"/>
                  </a:cxn>
                  <a:cxn ang="0">
                    <a:pos x="39" y="0"/>
                  </a:cxn>
                </a:cxnLst>
                <a:rect l="0" t="0" r="r" b="b"/>
                <a:pathLst>
                  <a:path w="50" h="585">
                    <a:moveTo>
                      <a:pt x="39" y="0"/>
                    </a:moveTo>
                    <a:lnTo>
                      <a:pt x="35" y="11"/>
                    </a:lnTo>
                    <a:lnTo>
                      <a:pt x="19" y="115"/>
                    </a:lnTo>
                    <a:lnTo>
                      <a:pt x="9" y="212"/>
                    </a:lnTo>
                    <a:lnTo>
                      <a:pt x="0" y="335"/>
                    </a:lnTo>
                    <a:lnTo>
                      <a:pt x="0" y="467"/>
                    </a:lnTo>
                    <a:lnTo>
                      <a:pt x="4" y="584"/>
                    </a:lnTo>
                    <a:lnTo>
                      <a:pt x="9" y="584"/>
                    </a:lnTo>
                    <a:lnTo>
                      <a:pt x="4" y="467"/>
                    </a:lnTo>
                    <a:lnTo>
                      <a:pt x="4" y="371"/>
                    </a:lnTo>
                    <a:lnTo>
                      <a:pt x="14" y="264"/>
                    </a:lnTo>
                    <a:lnTo>
                      <a:pt x="29" y="159"/>
                    </a:lnTo>
                    <a:lnTo>
                      <a:pt x="49" y="25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" name="Freeform 92"/>
              <p:cNvSpPr>
                <a:spLocks/>
              </p:cNvSpPr>
              <p:nvPr/>
            </p:nvSpPr>
            <p:spPr bwMode="ltGray">
              <a:xfrm>
                <a:off x="5661" y="3596"/>
                <a:ext cx="45" cy="3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7" y="25"/>
                  </a:cxn>
                  <a:cxn ang="0">
                    <a:pos x="26" y="69"/>
                  </a:cxn>
                  <a:cxn ang="0">
                    <a:pos x="35" y="128"/>
                  </a:cxn>
                  <a:cxn ang="0">
                    <a:pos x="44" y="203"/>
                  </a:cxn>
                  <a:cxn ang="0">
                    <a:pos x="44" y="282"/>
                  </a:cxn>
                  <a:cxn ang="0">
                    <a:pos x="39" y="353"/>
                  </a:cxn>
                  <a:cxn ang="0">
                    <a:pos x="35" y="353"/>
                  </a:cxn>
                  <a:cxn ang="0">
                    <a:pos x="39" y="282"/>
                  </a:cxn>
                  <a:cxn ang="0">
                    <a:pos x="39" y="224"/>
                  </a:cxn>
                  <a:cxn ang="0">
                    <a:pos x="30" y="159"/>
                  </a:cxn>
                  <a:cxn ang="0">
                    <a:pos x="17" y="96"/>
                  </a:cxn>
                  <a:cxn ang="0">
                    <a:pos x="0" y="15"/>
                  </a:cxn>
                  <a:cxn ang="0">
                    <a:pos x="8" y="0"/>
                  </a:cxn>
                </a:cxnLst>
                <a:rect l="0" t="0" r="r" b="b"/>
                <a:pathLst>
                  <a:path w="45" h="354">
                    <a:moveTo>
                      <a:pt x="8" y="0"/>
                    </a:moveTo>
                    <a:lnTo>
                      <a:pt x="17" y="25"/>
                    </a:lnTo>
                    <a:lnTo>
                      <a:pt x="26" y="69"/>
                    </a:lnTo>
                    <a:lnTo>
                      <a:pt x="35" y="128"/>
                    </a:lnTo>
                    <a:lnTo>
                      <a:pt x="44" y="203"/>
                    </a:lnTo>
                    <a:lnTo>
                      <a:pt x="44" y="282"/>
                    </a:lnTo>
                    <a:lnTo>
                      <a:pt x="39" y="353"/>
                    </a:lnTo>
                    <a:lnTo>
                      <a:pt x="35" y="353"/>
                    </a:lnTo>
                    <a:lnTo>
                      <a:pt x="39" y="282"/>
                    </a:lnTo>
                    <a:lnTo>
                      <a:pt x="39" y="224"/>
                    </a:lnTo>
                    <a:lnTo>
                      <a:pt x="30" y="159"/>
                    </a:lnTo>
                    <a:lnTo>
                      <a:pt x="17" y="96"/>
                    </a:lnTo>
                    <a:lnTo>
                      <a:pt x="0" y="15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ltGray">
              <a:xfrm>
                <a:off x="5439" y="3408"/>
                <a:ext cx="76" cy="353"/>
              </a:xfrm>
              <a:custGeom>
                <a:avLst/>
                <a:gdLst/>
                <a:ahLst/>
                <a:cxnLst>
                  <a:cxn ang="0">
                    <a:pos x="73" y="54"/>
                  </a:cxn>
                  <a:cxn ang="0">
                    <a:pos x="57" y="0"/>
                  </a:cxn>
                  <a:cxn ang="0">
                    <a:pos x="47" y="1"/>
                  </a:cxn>
                  <a:cxn ang="0">
                    <a:pos x="38" y="4"/>
                  </a:cxn>
                  <a:cxn ang="0">
                    <a:pos x="32" y="18"/>
                  </a:cxn>
                  <a:cxn ang="0">
                    <a:pos x="15" y="64"/>
                  </a:cxn>
                  <a:cxn ang="0">
                    <a:pos x="8" y="85"/>
                  </a:cxn>
                  <a:cxn ang="0">
                    <a:pos x="6" y="105"/>
                  </a:cxn>
                  <a:cxn ang="0">
                    <a:pos x="0" y="165"/>
                  </a:cxn>
                  <a:cxn ang="0">
                    <a:pos x="0" y="183"/>
                  </a:cxn>
                  <a:cxn ang="0">
                    <a:pos x="0" y="206"/>
                  </a:cxn>
                  <a:cxn ang="0">
                    <a:pos x="4" y="230"/>
                  </a:cxn>
                  <a:cxn ang="0">
                    <a:pos x="10" y="268"/>
                  </a:cxn>
                  <a:cxn ang="0">
                    <a:pos x="16" y="292"/>
                  </a:cxn>
                  <a:cxn ang="0">
                    <a:pos x="25" y="320"/>
                  </a:cxn>
                  <a:cxn ang="0">
                    <a:pos x="42" y="352"/>
                  </a:cxn>
                  <a:cxn ang="0">
                    <a:pos x="33" y="311"/>
                  </a:cxn>
                  <a:cxn ang="0">
                    <a:pos x="26" y="274"/>
                  </a:cxn>
                  <a:cxn ang="0">
                    <a:pos x="22" y="239"/>
                  </a:cxn>
                  <a:cxn ang="0">
                    <a:pos x="23" y="206"/>
                  </a:cxn>
                  <a:cxn ang="0">
                    <a:pos x="25" y="183"/>
                  </a:cxn>
                  <a:cxn ang="0">
                    <a:pos x="22" y="154"/>
                  </a:cxn>
                  <a:cxn ang="0">
                    <a:pos x="21" y="131"/>
                  </a:cxn>
                  <a:cxn ang="0">
                    <a:pos x="27" y="85"/>
                  </a:cxn>
                  <a:cxn ang="0">
                    <a:pos x="29" y="60"/>
                  </a:cxn>
                  <a:cxn ang="0">
                    <a:pos x="35" y="40"/>
                  </a:cxn>
                  <a:cxn ang="0">
                    <a:pos x="47" y="14"/>
                  </a:cxn>
                  <a:cxn ang="0">
                    <a:pos x="53" y="34"/>
                  </a:cxn>
                  <a:cxn ang="0">
                    <a:pos x="75" y="66"/>
                  </a:cxn>
                  <a:cxn ang="0">
                    <a:pos x="73" y="54"/>
                  </a:cxn>
                </a:cxnLst>
                <a:rect l="0" t="0" r="r" b="b"/>
                <a:pathLst>
                  <a:path w="76" h="353">
                    <a:moveTo>
                      <a:pt x="73" y="54"/>
                    </a:moveTo>
                    <a:lnTo>
                      <a:pt x="57" y="0"/>
                    </a:lnTo>
                    <a:lnTo>
                      <a:pt x="47" y="1"/>
                    </a:lnTo>
                    <a:lnTo>
                      <a:pt x="38" y="4"/>
                    </a:lnTo>
                    <a:lnTo>
                      <a:pt x="32" y="18"/>
                    </a:lnTo>
                    <a:lnTo>
                      <a:pt x="15" y="64"/>
                    </a:lnTo>
                    <a:lnTo>
                      <a:pt x="8" y="85"/>
                    </a:lnTo>
                    <a:lnTo>
                      <a:pt x="6" y="105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0" y="206"/>
                    </a:lnTo>
                    <a:lnTo>
                      <a:pt x="4" y="230"/>
                    </a:lnTo>
                    <a:lnTo>
                      <a:pt x="10" y="268"/>
                    </a:lnTo>
                    <a:lnTo>
                      <a:pt x="16" y="292"/>
                    </a:lnTo>
                    <a:lnTo>
                      <a:pt x="25" y="320"/>
                    </a:lnTo>
                    <a:lnTo>
                      <a:pt x="42" y="352"/>
                    </a:lnTo>
                    <a:lnTo>
                      <a:pt x="33" y="311"/>
                    </a:lnTo>
                    <a:lnTo>
                      <a:pt x="26" y="274"/>
                    </a:lnTo>
                    <a:lnTo>
                      <a:pt x="22" y="239"/>
                    </a:lnTo>
                    <a:lnTo>
                      <a:pt x="23" y="206"/>
                    </a:lnTo>
                    <a:lnTo>
                      <a:pt x="25" y="183"/>
                    </a:lnTo>
                    <a:lnTo>
                      <a:pt x="22" y="154"/>
                    </a:lnTo>
                    <a:lnTo>
                      <a:pt x="21" y="131"/>
                    </a:lnTo>
                    <a:lnTo>
                      <a:pt x="27" y="85"/>
                    </a:lnTo>
                    <a:lnTo>
                      <a:pt x="29" y="60"/>
                    </a:lnTo>
                    <a:lnTo>
                      <a:pt x="35" y="40"/>
                    </a:lnTo>
                    <a:lnTo>
                      <a:pt x="47" y="14"/>
                    </a:lnTo>
                    <a:lnTo>
                      <a:pt x="53" y="34"/>
                    </a:lnTo>
                    <a:lnTo>
                      <a:pt x="75" y="66"/>
                    </a:lnTo>
                    <a:lnTo>
                      <a:pt x="73" y="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8" name="Freeform 94"/>
              <p:cNvSpPr>
                <a:spLocks/>
              </p:cNvSpPr>
              <p:nvPr/>
            </p:nvSpPr>
            <p:spPr bwMode="ltGray">
              <a:xfrm>
                <a:off x="5568" y="3094"/>
                <a:ext cx="185" cy="636"/>
              </a:xfrm>
              <a:custGeom>
                <a:avLst/>
                <a:gdLst/>
                <a:ahLst/>
                <a:cxnLst>
                  <a:cxn ang="0">
                    <a:pos x="60" y="7"/>
                  </a:cxn>
                  <a:cxn ang="0">
                    <a:pos x="64" y="27"/>
                  </a:cxn>
                  <a:cxn ang="0">
                    <a:pos x="105" y="24"/>
                  </a:cxn>
                  <a:cxn ang="0">
                    <a:pos x="89" y="33"/>
                  </a:cxn>
                  <a:cxn ang="0">
                    <a:pos x="72" y="43"/>
                  </a:cxn>
                  <a:cxn ang="0">
                    <a:pos x="111" y="59"/>
                  </a:cxn>
                  <a:cxn ang="0">
                    <a:pos x="80" y="64"/>
                  </a:cxn>
                  <a:cxn ang="0">
                    <a:pos x="78" y="83"/>
                  </a:cxn>
                  <a:cxn ang="0">
                    <a:pos x="165" y="172"/>
                  </a:cxn>
                  <a:cxn ang="0">
                    <a:pos x="85" y="107"/>
                  </a:cxn>
                  <a:cxn ang="0">
                    <a:pos x="102" y="145"/>
                  </a:cxn>
                  <a:cxn ang="0">
                    <a:pos x="90" y="148"/>
                  </a:cxn>
                  <a:cxn ang="0">
                    <a:pos x="105" y="198"/>
                  </a:cxn>
                  <a:cxn ang="0">
                    <a:pos x="137" y="251"/>
                  </a:cxn>
                  <a:cxn ang="0">
                    <a:pos x="102" y="213"/>
                  </a:cxn>
                  <a:cxn ang="0">
                    <a:pos x="132" y="293"/>
                  </a:cxn>
                  <a:cxn ang="0">
                    <a:pos x="104" y="240"/>
                  </a:cxn>
                  <a:cxn ang="0">
                    <a:pos x="98" y="240"/>
                  </a:cxn>
                  <a:cxn ang="0">
                    <a:pos x="108" y="287"/>
                  </a:cxn>
                  <a:cxn ang="0">
                    <a:pos x="99" y="287"/>
                  </a:cxn>
                  <a:cxn ang="0">
                    <a:pos x="117" y="342"/>
                  </a:cxn>
                  <a:cxn ang="0">
                    <a:pos x="107" y="328"/>
                  </a:cxn>
                  <a:cxn ang="0">
                    <a:pos x="115" y="380"/>
                  </a:cxn>
                  <a:cxn ang="0">
                    <a:pos x="108" y="362"/>
                  </a:cxn>
                  <a:cxn ang="0">
                    <a:pos x="100" y="358"/>
                  </a:cxn>
                  <a:cxn ang="0">
                    <a:pos x="105" y="395"/>
                  </a:cxn>
                  <a:cxn ang="0">
                    <a:pos x="123" y="465"/>
                  </a:cxn>
                  <a:cxn ang="0">
                    <a:pos x="100" y="411"/>
                  </a:cxn>
                  <a:cxn ang="0">
                    <a:pos x="95" y="403"/>
                  </a:cxn>
                  <a:cxn ang="0">
                    <a:pos x="96" y="460"/>
                  </a:cxn>
                  <a:cxn ang="0">
                    <a:pos x="89" y="489"/>
                  </a:cxn>
                  <a:cxn ang="0">
                    <a:pos x="87" y="456"/>
                  </a:cxn>
                  <a:cxn ang="0">
                    <a:pos x="21" y="544"/>
                  </a:cxn>
                  <a:cxn ang="0">
                    <a:pos x="80" y="417"/>
                  </a:cxn>
                  <a:cxn ang="0">
                    <a:pos x="69" y="444"/>
                  </a:cxn>
                  <a:cxn ang="0">
                    <a:pos x="86" y="374"/>
                  </a:cxn>
                  <a:cxn ang="0">
                    <a:pos x="13" y="429"/>
                  </a:cxn>
                  <a:cxn ang="0">
                    <a:pos x="86" y="351"/>
                  </a:cxn>
                  <a:cxn ang="0">
                    <a:pos x="76" y="334"/>
                  </a:cxn>
                  <a:cxn ang="0">
                    <a:pos x="83" y="305"/>
                  </a:cxn>
                  <a:cxn ang="0">
                    <a:pos x="72" y="305"/>
                  </a:cxn>
                  <a:cxn ang="0">
                    <a:pos x="40" y="359"/>
                  </a:cxn>
                  <a:cxn ang="0">
                    <a:pos x="71" y="256"/>
                  </a:cxn>
                  <a:cxn ang="0">
                    <a:pos x="77" y="218"/>
                  </a:cxn>
                  <a:cxn ang="0">
                    <a:pos x="69" y="211"/>
                  </a:cxn>
                  <a:cxn ang="0">
                    <a:pos x="70" y="175"/>
                  </a:cxn>
                  <a:cxn ang="0">
                    <a:pos x="65" y="171"/>
                  </a:cxn>
                  <a:cxn ang="0">
                    <a:pos x="43" y="203"/>
                  </a:cxn>
                  <a:cxn ang="0">
                    <a:pos x="61" y="152"/>
                  </a:cxn>
                  <a:cxn ang="0">
                    <a:pos x="60" y="106"/>
                  </a:cxn>
                  <a:cxn ang="0">
                    <a:pos x="61" y="80"/>
                  </a:cxn>
                  <a:cxn ang="0">
                    <a:pos x="42" y="79"/>
                  </a:cxn>
                  <a:cxn ang="0">
                    <a:pos x="48" y="43"/>
                  </a:cxn>
                  <a:cxn ang="0">
                    <a:pos x="39" y="34"/>
                  </a:cxn>
                  <a:cxn ang="0">
                    <a:pos x="40" y="0"/>
                  </a:cxn>
                </a:cxnLst>
                <a:rect l="0" t="0" r="r" b="b"/>
                <a:pathLst>
                  <a:path w="185" h="636">
                    <a:moveTo>
                      <a:pt x="40" y="0"/>
                    </a:moveTo>
                    <a:lnTo>
                      <a:pt x="48" y="1"/>
                    </a:lnTo>
                    <a:lnTo>
                      <a:pt x="60" y="7"/>
                    </a:lnTo>
                    <a:lnTo>
                      <a:pt x="52" y="10"/>
                    </a:lnTo>
                    <a:lnTo>
                      <a:pt x="58" y="18"/>
                    </a:lnTo>
                    <a:lnTo>
                      <a:pt x="64" y="27"/>
                    </a:lnTo>
                    <a:lnTo>
                      <a:pt x="74" y="30"/>
                    </a:lnTo>
                    <a:lnTo>
                      <a:pt x="89" y="28"/>
                    </a:lnTo>
                    <a:lnTo>
                      <a:pt x="105" y="24"/>
                    </a:lnTo>
                    <a:lnTo>
                      <a:pt x="147" y="28"/>
                    </a:lnTo>
                    <a:lnTo>
                      <a:pt x="107" y="24"/>
                    </a:lnTo>
                    <a:lnTo>
                      <a:pt x="89" y="33"/>
                    </a:lnTo>
                    <a:lnTo>
                      <a:pt x="74" y="30"/>
                    </a:lnTo>
                    <a:lnTo>
                      <a:pt x="64" y="35"/>
                    </a:lnTo>
                    <a:lnTo>
                      <a:pt x="72" y="43"/>
                    </a:lnTo>
                    <a:lnTo>
                      <a:pt x="67" y="47"/>
                    </a:lnTo>
                    <a:lnTo>
                      <a:pt x="80" y="61"/>
                    </a:lnTo>
                    <a:lnTo>
                      <a:pt x="111" y="59"/>
                    </a:lnTo>
                    <a:lnTo>
                      <a:pt x="150" y="109"/>
                    </a:lnTo>
                    <a:lnTo>
                      <a:pt x="111" y="61"/>
                    </a:lnTo>
                    <a:lnTo>
                      <a:pt x="80" y="64"/>
                    </a:lnTo>
                    <a:lnTo>
                      <a:pt x="72" y="66"/>
                    </a:lnTo>
                    <a:lnTo>
                      <a:pt x="88" y="83"/>
                    </a:lnTo>
                    <a:lnTo>
                      <a:pt x="78" y="83"/>
                    </a:lnTo>
                    <a:lnTo>
                      <a:pt x="95" y="103"/>
                    </a:lnTo>
                    <a:lnTo>
                      <a:pt x="128" y="128"/>
                    </a:lnTo>
                    <a:lnTo>
                      <a:pt x="165" y="172"/>
                    </a:lnTo>
                    <a:lnTo>
                      <a:pt x="127" y="132"/>
                    </a:lnTo>
                    <a:lnTo>
                      <a:pt x="94" y="106"/>
                    </a:lnTo>
                    <a:lnTo>
                      <a:pt x="85" y="107"/>
                    </a:lnTo>
                    <a:lnTo>
                      <a:pt x="99" y="122"/>
                    </a:lnTo>
                    <a:lnTo>
                      <a:pt x="89" y="126"/>
                    </a:lnTo>
                    <a:lnTo>
                      <a:pt x="102" y="145"/>
                    </a:lnTo>
                    <a:lnTo>
                      <a:pt x="180" y="298"/>
                    </a:lnTo>
                    <a:lnTo>
                      <a:pt x="102" y="148"/>
                    </a:lnTo>
                    <a:lnTo>
                      <a:pt x="90" y="148"/>
                    </a:lnTo>
                    <a:lnTo>
                      <a:pt x="103" y="171"/>
                    </a:lnTo>
                    <a:lnTo>
                      <a:pt x="94" y="169"/>
                    </a:lnTo>
                    <a:lnTo>
                      <a:pt x="105" y="198"/>
                    </a:lnTo>
                    <a:lnTo>
                      <a:pt x="137" y="251"/>
                    </a:lnTo>
                    <a:lnTo>
                      <a:pt x="171" y="326"/>
                    </a:lnTo>
                    <a:lnTo>
                      <a:pt x="137" y="251"/>
                    </a:lnTo>
                    <a:lnTo>
                      <a:pt x="104" y="200"/>
                    </a:lnTo>
                    <a:lnTo>
                      <a:pt x="94" y="194"/>
                    </a:lnTo>
                    <a:lnTo>
                      <a:pt x="102" y="213"/>
                    </a:lnTo>
                    <a:lnTo>
                      <a:pt x="95" y="208"/>
                    </a:lnTo>
                    <a:lnTo>
                      <a:pt x="105" y="239"/>
                    </a:lnTo>
                    <a:lnTo>
                      <a:pt x="132" y="293"/>
                    </a:lnTo>
                    <a:lnTo>
                      <a:pt x="184" y="365"/>
                    </a:lnTo>
                    <a:lnTo>
                      <a:pt x="133" y="295"/>
                    </a:lnTo>
                    <a:lnTo>
                      <a:pt x="104" y="240"/>
                    </a:lnTo>
                    <a:lnTo>
                      <a:pt x="100" y="240"/>
                    </a:lnTo>
                    <a:lnTo>
                      <a:pt x="149" y="403"/>
                    </a:lnTo>
                    <a:lnTo>
                      <a:pt x="98" y="240"/>
                    </a:lnTo>
                    <a:lnTo>
                      <a:pt x="104" y="262"/>
                    </a:lnTo>
                    <a:lnTo>
                      <a:pt x="98" y="254"/>
                    </a:lnTo>
                    <a:lnTo>
                      <a:pt x="108" y="287"/>
                    </a:lnTo>
                    <a:lnTo>
                      <a:pt x="142" y="362"/>
                    </a:lnTo>
                    <a:lnTo>
                      <a:pt x="108" y="293"/>
                    </a:lnTo>
                    <a:lnTo>
                      <a:pt x="99" y="287"/>
                    </a:lnTo>
                    <a:lnTo>
                      <a:pt x="108" y="309"/>
                    </a:lnTo>
                    <a:lnTo>
                      <a:pt x="148" y="456"/>
                    </a:lnTo>
                    <a:lnTo>
                      <a:pt x="117" y="342"/>
                    </a:lnTo>
                    <a:lnTo>
                      <a:pt x="105" y="309"/>
                    </a:lnTo>
                    <a:lnTo>
                      <a:pt x="99" y="305"/>
                    </a:lnTo>
                    <a:lnTo>
                      <a:pt x="107" y="328"/>
                    </a:lnTo>
                    <a:lnTo>
                      <a:pt x="100" y="325"/>
                    </a:lnTo>
                    <a:lnTo>
                      <a:pt x="111" y="354"/>
                    </a:lnTo>
                    <a:lnTo>
                      <a:pt x="115" y="380"/>
                    </a:lnTo>
                    <a:lnTo>
                      <a:pt x="167" y="465"/>
                    </a:lnTo>
                    <a:lnTo>
                      <a:pt x="114" y="381"/>
                    </a:lnTo>
                    <a:lnTo>
                      <a:pt x="108" y="362"/>
                    </a:lnTo>
                    <a:lnTo>
                      <a:pt x="102" y="358"/>
                    </a:lnTo>
                    <a:lnTo>
                      <a:pt x="114" y="406"/>
                    </a:lnTo>
                    <a:lnTo>
                      <a:pt x="100" y="358"/>
                    </a:lnTo>
                    <a:lnTo>
                      <a:pt x="108" y="381"/>
                    </a:lnTo>
                    <a:lnTo>
                      <a:pt x="99" y="375"/>
                    </a:lnTo>
                    <a:lnTo>
                      <a:pt x="105" y="395"/>
                    </a:lnTo>
                    <a:lnTo>
                      <a:pt x="123" y="465"/>
                    </a:lnTo>
                    <a:lnTo>
                      <a:pt x="140" y="508"/>
                    </a:lnTo>
                    <a:lnTo>
                      <a:pt x="123" y="465"/>
                    </a:lnTo>
                    <a:lnTo>
                      <a:pt x="104" y="398"/>
                    </a:lnTo>
                    <a:lnTo>
                      <a:pt x="98" y="395"/>
                    </a:lnTo>
                    <a:lnTo>
                      <a:pt x="100" y="411"/>
                    </a:lnTo>
                    <a:lnTo>
                      <a:pt x="114" y="456"/>
                    </a:lnTo>
                    <a:lnTo>
                      <a:pt x="99" y="417"/>
                    </a:lnTo>
                    <a:lnTo>
                      <a:pt x="95" y="403"/>
                    </a:lnTo>
                    <a:lnTo>
                      <a:pt x="102" y="439"/>
                    </a:lnTo>
                    <a:lnTo>
                      <a:pt x="94" y="431"/>
                    </a:lnTo>
                    <a:lnTo>
                      <a:pt x="96" y="460"/>
                    </a:lnTo>
                    <a:lnTo>
                      <a:pt x="92" y="447"/>
                    </a:lnTo>
                    <a:lnTo>
                      <a:pt x="88" y="459"/>
                    </a:lnTo>
                    <a:lnTo>
                      <a:pt x="89" y="489"/>
                    </a:lnTo>
                    <a:lnTo>
                      <a:pt x="121" y="635"/>
                    </a:lnTo>
                    <a:lnTo>
                      <a:pt x="87" y="489"/>
                    </a:lnTo>
                    <a:lnTo>
                      <a:pt x="87" y="456"/>
                    </a:lnTo>
                    <a:lnTo>
                      <a:pt x="87" y="437"/>
                    </a:lnTo>
                    <a:lnTo>
                      <a:pt x="80" y="447"/>
                    </a:lnTo>
                    <a:lnTo>
                      <a:pt x="21" y="544"/>
                    </a:lnTo>
                    <a:lnTo>
                      <a:pt x="81" y="439"/>
                    </a:lnTo>
                    <a:lnTo>
                      <a:pt x="87" y="411"/>
                    </a:lnTo>
                    <a:lnTo>
                      <a:pt x="80" y="417"/>
                    </a:lnTo>
                    <a:lnTo>
                      <a:pt x="89" y="384"/>
                    </a:lnTo>
                    <a:lnTo>
                      <a:pt x="81" y="397"/>
                    </a:lnTo>
                    <a:lnTo>
                      <a:pt x="69" y="444"/>
                    </a:lnTo>
                    <a:lnTo>
                      <a:pt x="80" y="394"/>
                    </a:lnTo>
                    <a:lnTo>
                      <a:pt x="87" y="374"/>
                    </a:lnTo>
                    <a:lnTo>
                      <a:pt x="86" y="374"/>
                    </a:lnTo>
                    <a:lnTo>
                      <a:pt x="78" y="384"/>
                    </a:lnTo>
                    <a:lnTo>
                      <a:pt x="64" y="410"/>
                    </a:lnTo>
                    <a:lnTo>
                      <a:pt x="13" y="429"/>
                    </a:lnTo>
                    <a:lnTo>
                      <a:pt x="64" y="406"/>
                    </a:lnTo>
                    <a:lnTo>
                      <a:pt x="80" y="375"/>
                    </a:lnTo>
                    <a:lnTo>
                      <a:pt x="86" y="351"/>
                    </a:lnTo>
                    <a:lnTo>
                      <a:pt x="78" y="351"/>
                    </a:lnTo>
                    <a:lnTo>
                      <a:pt x="86" y="328"/>
                    </a:lnTo>
                    <a:lnTo>
                      <a:pt x="76" y="334"/>
                    </a:lnTo>
                    <a:lnTo>
                      <a:pt x="40" y="380"/>
                    </a:lnTo>
                    <a:lnTo>
                      <a:pt x="76" y="332"/>
                    </a:lnTo>
                    <a:lnTo>
                      <a:pt x="83" y="305"/>
                    </a:lnTo>
                    <a:lnTo>
                      <a:pt x="74" y="312"/>
                    </a:lnTo>
                    <a:lnTo>
                      <a:pt x="80" y="290"/>
                    </a:lnTo>
                    <a:lnTo>
                      <a:pt x="72" y="305"/>
                    </a:lnTo>
                    <a:lnTo>
                      <a:pt x="78" y="272"/>
                    </a:lnTo>
                    <a:lnTo>
                      <a:pt x="71" y="289"/>
                    </a:lnTo>
                    <a:lnTo>
                      <a:pt x="40" y="359"/>
                    </a:lnTo>
                    <a:lnTo>
                      <a:pt x="72" y="289"/>
                    </a:lnTo>
                    <a:lnTo>
                      <a:pt x="80" y="247"/>
                    </a:lnTo>
                    <a:lnTo>
                      <a:pt x="71" y="256"/>
                    </a:lnTo>
                    <a:lnTo>
                      <a:pt x="20" y="296"/>
                    </a:lnTo>
                    <a:lnTo>
                      <a:pt x="71" y="254"/>
                    </a:lnTo>
                    <a:lnTo>
                      <a:pt x="77" y="218"/>
                    </a:lnTo>
                    <a:lnTo>
                      <a:pt x="70" y="224"/>
                    </a:lnTo>
                    <a:lnTo>
                      <a:pt x="76" y="203"/>
                    </a:lnTo>
                    <a:lnTo>
                      <a:pt x="69" y="211"/>
                    </a:lnTo>
                    <a:lnTo>
                      <a:pt x="44" y="311"/>
                    </a:lnTo>
                    <a:lnTo>
                      <a:pt x="70" y="203"/>
                    </a:lnTo>
                    <a:lnTo>
                      <a:pt x="70" y="175"/>
                    </a:lnTo>
                    <a:lnTo>
                      <a:pt x="62" y="188"/>
                    </a:lnTo>
                    <a:lnTo>
                      <a:pt x="48" y="243"/>
                    </a:lnTo>
                    <a:lnTo>
                      <a:pt x="65" y="171"/>
                    </a:lnTo>
                    <a:lnTo>
                      <a:pt x="69" y="148"/>
                    </a:lnTo>
                    <a:lnTo>
                      <a:pt x="62" y="158"/>
                    </a:lnTo>
                    <a:lnTo>
                      <a:pt x="43" y="203"/>
                    </a:lnTo>
                    <a:lnTo>
                      <a:pt x="0" y="228"/>
                    </a:lnTo>
                    <a:lnTo>
                      <a:pt x="44" y="200"/>
                    </a:lnTo>
                    <a:lnTo>
                      <a:pt x="61" y="152"/>
                    </a:lnTo>
                    <a:lnTo>
                      <a:pt x="64" y="120"/>
                    </a:lnTo>
                    <a:lnTo>
                      <a:pt x="56" y="135"/>
                    </a:lnTo>
                    <a:lnTo>
                      <a:pt x="60" y="106"/>
                    </a:lnTo>
                    <a:lnTo>
                      <a:pt x="31" y="182"/>
                    </a:lnTo>
                    <a:lnTo>
                      <a:pt x="58" y="103"/>
                    </a:lnTo>
                    <a:lnTo>
                      <a:pt x="61" y="80"/>
                    </a:lnTo>
                    <a:lnTo>
                      <a:pt x="52" y="97"/>
                    </a:lnTo>
                    <a:lnTo>
                      <a:pt x="53" y="63"/>
                    </a:lnTo>
                    <a:lnTo>
                      <a:pt x="42" y="79"/>
                    </a:lnTo>
                    <a:lnTo>
                      <a:pt x="2" y="139"/>
                    </a:lnTo>
                    <a:lnTo>
                      <a:pt x="42" y="77"/>
                    </a:lnTo>
                    <a:lnTo>
                      <a:pt x="48" y="43"/>
                    </a:lnTo>
                    <a:lnTo>
                      <a:pt x="40" y="53"/>
                    </a:lnTo>
                    <a:lnTo>
                      <a:pt x="44" y="27"/>
                    </a:lnTo>
                    <a:lnTo>
                      <a:pt x="39" y="34"/>
                    </a:lnTo>
                    <a:lnTo>
                      <a:pt x="37" y="14"/>
                    </a:lnTo>
                    <a:lnTo>
                      <a:pt x="39" y="5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9" name="Freeform 95"/>
              <p:cNvSpPr>
                <a:spLocks/>
              </p:cNvSpPr>
              <p:nvPr/>
            </p:nvSpPr>
            <p:spPr bwMode="ltGray">
              <a:xfrm>
                <a:off x="5348" y="3757"/>
                <a:ext cx="38" cy="24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8"/>
                  </a:cxn>
                  <a:cxn ang="0">
                    <a:pos x="14" y="48"/>
                  </a:cxn>
                  <a:cxn ang="0">
                    <a:pos x="7" y="88"/>
                  </a:cxn>
                  <a:cxn ang="0">
                    <a:pos x="0" y="140"/>
                  </a:cxn>
                  <a:cxn ang="0">
                    <a:pos x="0" y="196"/>
                  </a:cxn>
                  <a:cxn ang="0">
                    <a:pos x="3" y="245"/>
                  </a:cxn>
                  <a:cxn ang="0">
                    <a:pos x="7" y="245"/>
                  </a:cxn>
                  <a:cxn ang="0">
                    <a:pos x="3" y="196"/>
                  </a:cxn>
                  <a:cxn ang="0">
                    <a:pos x="3" y="156"/>
                  </a:cxn>
                  <a:cxn ang="0">
                    <a:pos x="10" y="111"/>
                  </a:cxn>
                  <a:cxn ang="0">
                    <a:pos x="22" y="67"/>
                  </a:cxn>
                  <a:cxn ang="0">
                    <a:pos x="37" y="11"/>
                  </a:cxn>
                  <a:cxn ang="0">
                    <a:pos x="29" y="0"/>
                  </a:cxn>
                </a:cxnLst>
                <a:rect l="0" t="0" r="r" b="b"/>
                <a:pathLst>
                  <a:path w="38" h="246">
                    <a:moveTo>
                      <a:pt x="29" y="0"/>
                    </a:moveTo>
                    <a:lnTo>
                      <a:pt x="22" y="18"/>
                    </a:lnTo>
                    <a:lnTo>
                      <a:pt x="14" y="48"/>
                    </a:lnTo>
                    <a:lnTo>
                      <a:pt x="7" y="88"/>
                    </a:lnTo>
                    <a:lnTo>
                      <a:pt x="0" y="140"/>
                    </a:lnTo>
                    <a:lnTo>
                      <a:pt x="0" y="196"/>
                    </a:lnTo>
                    <a:lnTo>
                      <a:pt x="3" y="245"/>
                    </a:lnTo>
                    <a:lnTo>
                      <a:pt x="7" y="245"/>
                    </a:lnTo>
                    <a:lnTo>
                      <a:pt x="3" y="196"/>
                    </a:lnTo>
                    <a:lnTo>
                      <a:pt x="3" y="156"/>
                    </a:lnTo>
                    <a:lnTo>
                      <a:pt x="10" y="111"/>
                    </a:lnTo>
                    <a:lnTo>
                      <a:pt x="22" y="67"/>
                    </a:lnTo>
                    <a:lnTo>
                      <a:pt x="37" y="1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0" name="Freeform 96"/>
              <p:cNvSpPr>
                <a:spLocks/>
              </p:cNvSpPr>
              <p:nvPr/>
            </p:nvSpPr>
            <p:spPr bwMode="ltGray">
              <a:xfrm>
                <a:off x="5507" y="3623"/>
                <a:ext cx="63" cy="247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14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5" y="13"/>
                  </a:cxn>
                  <a:cxn ang="0">
                    <a:pos x="49" y="44"/>
                  </a:cxn>
                  <a:cxn ang="0">
                    <a:pos x="54" y="59"/>
                  </a:cxn>
                  <a:cxn ang="0">
                    <a:pos x="57" y="73"/>
                  </a:cxn>
                  <a:cxn ang="0">
                    <a:pos x="61" y="115"/>
                  </a:cxn>
                  <a:cxn ang="0">
                    <a:pos x="62" y="128"/>
                  </a:cxn>
                  <a:cxn ang="0">
                    <a:pos x="61" y="144"/>
                  </a:cxn>
                  <a:cxn ang="0">
                    <a:pos x="58" y="162"/>
                  </a:cxn>
                  <a:cxn ang="0">
                    <a:pos x="53" y="188"/>
                  </a:cxn>
                  <a:cxn ang="0">
                    <a:pos x="47" y="205"/>
                  </a:cxn>
                  <a:cxn ang="0">
                    <a:pos x="40" y="222"/>
                  </a:cxn>
                  <a:cxn ang="0">
                    <a:pos x="27" y="246"/>
                  </a:cxn>
                  <a:cxn ang="0">
                    <a:pos x="34" y="217"/>
                  </a:cxn>
                  <a:cxn ang="0">
                    <a:pos x="39" y="191"/>
                  </a:cxn>
                  <a:cxn ang="0">
                    <a:pos x="43" y="167"/>
                  </a:cxn>
                  <a:cxn ang="0">
                    <a:pos x="42" y="144"/>
                  </a:cxn>
                  <a:cxn ang="0">
                    <a:pos x="40" y="128"/>
                  </a:cxn>
                  <a:cxn ang="0">
                    <a:pos x="43" y="108"/>
                  </a:cxn>
                  <a:cxn ang="0">
                    <a:pos x="45" y="91"/>
                  </a:cxn>
                  <a:cxn ang="0">
                    <a:pos x="38" y="59"/>
                  </a:cxn>
                  <a:cxn ang="0">
                    <a:pos x="38" y="41"/>
                  </a:cxn>
                  <a:cxn ang="0">
                    <a:pos x="32" y="27"/>
                  </a:cxn>
                  <a:cxn ang="0">
                    <a:pos x="23" y="10"/>
                  </a:cxn>
                  <a:cxn ang="0">
                    <a:pos x="17" y="24"/>
                  </a:cxn>
                  <a:cxn ang="0">
                    <a:pos x="0" y="46"/>
                  </a:cxn>
                  <a:cxn ang="0">
                    <a:pos x="1" y="39"/>
                  </a:cxn>
                </a:cxnLst>
                <a:rect l="0" t="0" r="r" b="b"/>
                <a:pathLst>
                  <a:path w="63" h="247">
                    <a:moveTo>
                      <a:pt x="1" y="39"/>
                    </a:moveTo>
                    <a:lnTo>
                      <a:pt x="14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5" y="13"/>
                    </a:lnTo>
                    <a:lnTo>
                      <a:pt x="49" y="44"/>
                    </a:lnTo>
                    <a:lnTo>
                      <a:pt x="54" y="59"/>
                    </a:lnTo>
                    <a:lnTo>
                      <a:pt x="57" y="73"/>
                    </a:lnTo>
                    <a:lnTo>
                      <a:pt x="61" y="115"/>
                    </a:lnTo>
                    <a:lnTo>
                      <a:pt x="62" y="128"/>
                    </a:lnTo>
                    <a:lnTo>
                      <a:pt x="61" y="144"/>
                    </a:lnTo>
                    <a:lnTo>
                      <a:pt x="58" y="162"/>
                    </a:lnTo>
                    <a:lnTo>
                      <a:pt x="53" y="188"/>
                    </a:lnTo>
                    <a:lnTo>
                      <a:pt x="47" y="205"/>
                    </a:lnTo>
                    <a:lnTo>
                      <a:pt x="40" y="222"/>
                    </a:lnTo>
                    <a:lnTo>
                      <a:pt x="27" y="246"/>
                    </a:lnTo>
                    <a:lnTo>
                      <a:pt x="34" y="217"/>
                    </a:lnTo>
                    <a:lnTo>
                      <a:pt x="39" y="191"/>
                    </a:lnTo>
                    <a:lnTo>
                      <a:pt x="43" y="167"/>
                    </a:lnTo>
                    <a:lnTo>
                      <a:pt x="42" y="144"/>
                    </a:lnTo>
                    <a:lnTo>
                      <a:pt x="40" y="128"/>
                    </a:lnTo>
                    <a:lnTo>
                      <a:pt x="43" y="108"/>
                    </a:lnTo>
                    <a:lnTo>
                      <a:pt x="45" y="91"/>
                    </a:lnTo>
                    <a:lnTo>
                      <a:pt x="38" y="59"/>
                    </a:lnTo>
                    <a:lnTo>
                      <a:pt x="38" y="41"/>
                    </a:lnTo>
                    <a:lnTo>
                      <a:pt x="32" y="27"/>
                    </a:lnTo>
                    <a:lnTo>
                      <a:pt x="23" y="10"/>
                    </a:lnTo>
                    <a:lnTo>
                      <a:pt x="17" y="24"/>
                    </a:lnTo>
                    <a:lnTo>
                      <a:pt x="0" y="46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1" name="Freeform 97"/>
              <p:cNvSpPr>
                <a:spLocks/>
              </p:cNvSpPr>
              <p:nvPr/>
            </p:nvSpPr>
            <p:spPr bwMode="ltGray">
              <a:xfrm>
                <a:off x="5309" y="3405"/>
                <a:ext cx="154" cy="444"/>
              </a:xfrm>
              <a:custGeom>
                <a:avLst/>
                <a:gdLst/>
                <a:ahLst/>
                <a:cxnLst>
                  <a:cxn ang="0">
                    <a:pos x="103" y="5"/>
                  </a:cxn>
                  <a:cxn ang="0">
                    <a:pos x="98" y="18"/>
                  </a:cxn>
                  <a:cxn ang="0">
                    <a:pos x="64" y="17"/>
                  </a:cxn>
                  <a:cxn ang="0">
                    <a:pos x="78" y="23"/>
                  </a:cxn>
                  <a:cxn ang="0">
                    <a:pos x="92" y="30"/>
                  </a:cxn>
                  <a:cxn ang="0">
                    <a:pos x="60" y="41"/>
                  </a:cxn>
                  <a:cxn ang="0">
                    <a:pos x="85" y="46"/>
                  </a:cxn>
                  <a:cxn ang="0">
                    <a:pos x="88" y="57"/>
                  </a:cxn>
                  <a:cxn ang="0">
                    <a:pos x="16" y="120"/>
                  </a:cxn>
                  <a:cxn ang="0">
                    <a:pos x="82" y="74"/>
                  </a:cxn>
                  <a:cxn ang="0">
                    <a:pos x="68" y="102"/>
                  </a:cxn>
                  <a:cxn ang="0">
                    <a:pos x="77" y="103"/>
                  </a:cxn>
                  <a:cxn ang="0">
                    <a:pos x="64" y="138"/>
                  </a:cxn>
                  <a:cxn ang="0">
                    <a:pos x="38" y="175"/>
                  </a:cxn>
                  <a:cxn ang="0">
                    <a:pos x="68" y="148"/>
                  </a:cxn>
                  <a:cxn ang="0">
                    <a:pos x="43" y="204"/>
                  </a:cxn>
                  <a:cxn ang="0">
                    <a:pos x="65" y="166"/>
                  </a:cxn>
                  <a:cxn ang="0">
                    <a:pos x="71" y="166"/>
                  </a:cxn>
                  <a:cxn ang="0">
                    <a:pos x="63" y="201"/>
                  </a:cxn>
                  <a:cxn ang="0">
                    <a:pos x="70" y="201"/>
                  </a:cxn>
                  <a:cxn ang="0">
                    <a:pos x="55" y="238"/>
                  </a:cxn>
                  <a:cxn ang="0">
                    <a:pos x="64" y="230"/>
                  </a:cxn>
                  <a:cxn ang="0">
                    <a:pos x="56" y="264"/>
                  </a:cxn>
                  <a:cxn ang="0">
                    <a:pos x="63" y="253"/>
                  </a:cxn>
                  <a:cxn ang="0">
                    <a:pos x="69" y="250"/>
                  </a:cxn>
                  <a:cxn ang="0">
                    <a:pos x="64" y="276"/>
                  </a:cxn>
                  <a:cxn ang="0">
                    <a:pos x="50" y="325"/>
                  </a:cxn>
                  <a:cxn ang="0">
                    <a:pos x="69" y="287"/>
                  </a:cxn>
                  <a:cxn ang="0">
                    <a:pos x="73" y="280"/>
                  </a:cxn>
                  <a:cxn ang="0">
                    <a:pos x="72" y="322"/>
                  </a:cxn>
                  <a:cxn ang="0">
                    <a:pos x="78" y="340"/>
                  </a:cxn>
                  <a:cxn ang="0">
                    <a:pos x="80" y="319"/>
                  </a:cxn>
                  <a:cxn ang="0">
                    <a:pos x="135" y="379"/>
                  </a:cxn>
                  <a:cxn ang="0">
                    <a:pos x="85" y="290"/>
                  </a:cxn>
                  <a:cxn ang="0">
                    <a:pos x="96" y="310"/>
                  </a:cxn>
                  <a:cxn ang="0">
                    <a:pos x="81" y="260"/>
                  </a:cxn>
                  <a:cxn ang="0">
                    <a:pos x="141" y="299"/>
                  </a:cxn>
                  <a:cxn ang="0">
                    <a:pos x="81" y="245"/>
                  </a:cxn>
                  <a:cxn ang="0">
                    <a:pos x="89" y="233"/>
                  </a:cxn>
                  <a:cxn ang="0">
                    <a:pos x="83" y="212"/>
                  </a:cxn>
                  <a:cxn ang="0">
                    <a:pos x="92" y="212"/>
                  </a:cxn>
                  <a:cxn ang="0">
                    <a:pos x="120" y="250"/>
                  </a:cxn>
                  <a:cxn ang="0">
                    <a:pos x="93" y="178"/>
                  </a:cxn>
                  <a:cxn ang="0">
                    <a:pos x="88" y="152"/>
                  </a:cxn>
                  <a:cxn ang="0">
                    <a:pos x="96" y="148"/>
                  </a:cxn>
                  <a:cxn ang="0">
                    <a:pos x="94" y="122"/>
                  </a:cxn>
                  <a:cxn ang="0">
                    <a:pos x="97" y="119"/>
                  </a:cxn>
                  <a:cxn ang="0">
                    <a:pos x="116" y="142"/>
                  </a:cxn>
                  <a:cxn ang="0">
                    <a:pos x="102" y="106"/>
                  </a:cxn>
                  <a:cxn ang="0">
                    <a:pos x="103" y="74"/>
                  </a:cxn>
                  <a:cxn ang="0">
                    <a:pos x="102" y="56"/>
                  </a:cxn>
                  <a:cxn ang="0">
                    <a:pos x="117" y="56"/>
                  </a:cxn>
                  <a:cxn ang="0">
                    <a:pos x="112" y="30"/>
                  </a:cxn>
                  <a:cxn ang="0">
                    <a:pos x="120" y="24"/>
                  </a:cxn>
                  <a:cxn ang="0">
                    <a:pos x="118" y="0"/>
                  </a:cxn>
                </a:cxnLst>
                <a:rect l="0" t="0" r="r" b="b"/>
                <a:pathLst>
                  <a:path w="154" h="444">
                    <a:moveTo>
                      <a:pt x="118" y="0"/>
                    </a:moveTo>
                    <a:lnTo>
                      <a:pt x="112" y="1"/>
                    </a:lnTo>
                    <a:lnTo>
                      <a:pt x="103" y="5"/>
                    </a:lnTo>
                    <a:lnTo>
                      <a:pt x="109" y="7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0" y="21"/>
                    </a:lnTo>
                    <a:lnTo>
                      <a:pt x="78" y="20"/>
                    </a:lnTo>
                    <a:lnTo>
                      <a:pt x="64" y="17"/>
                    </a:lnTo>
                    <a:lnTo>
                      <a:pt x="30" y="20"/>
                    </a:lnTo>
                    <a:lnTo>
                      <a:pt x="64" y="17"/>
                    </a:lnTo>
                    <a:lnTo>
                      <a:pt x="78" y="23"/>
                    </a:lnTo>
                    <a:lnTo>
                      <a:pt x="90" y="21"/>
                    </a:lnTo>
                    <a:lnTo>
                      <a:pt x="98" y="25"/>
                    </a:lnTo>
                    <a:lnTo>
                      <a:pt x="92" y="30"/>
                    </a:lnTo>
                    <a:lnTo>
                      <a:pt x="96" y="33"/>
                    </a:lnTo>
                    <a:lnTo>
                      <a:pt x="85" y="43"/>
                    </a:lnTo>
                    <a:lnTo>
                      <a:pt x="60" y="41"/>
                    </a:lnTo>
                    <a:lnTo>
                      <a:pt x="28" y="76"/>
                    </a:lnTo>
                    <a:lnTo>
                      <a:pt x="60" y="43"/>
                    </a:lnTo>
                    <a:lnTo>
                      <a:pt x="85" y="46"/>
                    </a:lnTo>
                    <a:lnTo>
                      <a:pt x="92" y="46"/>
                    </a:lnTo>
                    <a:lnTo>
                      <a:pt x="79" y="57"/>
                    </a:lnTo>
                    <a:lnTo>
                      <a:pt x="88" y="57"/>
                    </a:lnTo>
                    <a:lnTo>
                      <a:pt x="73" y="71"/>
                    </a:lnTo>
                    <a:lnTo>
                      <a:pt x="46" y="89"/>
                    </a:lnTo>
                    <a:lnTo>
                      <a:pt x="16" y="120"/>
                    </a:lnTo>
                    <a:lnTo>
                      <a:pt x="47" y="92"/>
                    </a:lnTo>
                    <a:lnTo>
                      <a:pt x="74" y="74"/>
                    </a:lnTo>
                    <a:lnTo>
                      <a:pt x="82" y="74"/>
                    </a:lnTo>
                    <a:lnTo>
                      <a:pt x="70" y="84"/>
                    </a:lnTo>
                    <a:lnTo>
                      <a:pt x="78" y="87"/>
                    </a:lnTo>
                    <a:lnTo>
                      <a:pt x="68" y="102"/>
                    </a:lnTo>
                    <a:lnTo>
                      <a:pt x="2" y="208"/>
                    </a:lnTo>
                    <a:lnTo>
                      <a:pt x="68" y="103"/>
                    </a:lnTo>
                    <a:lnTo>
                      <a:pt x="77" y="103"/>
                    </a:lnTo>
                    <a:lnTo>
                      <a:pt x="67" y="119"/>
                    </a:lnTo>
                    <a:lnTo>
                      <a:pt x="74" y="117"/>
                    </a:lnTo>
                    <a:lnTo>
                      <a:pt x="64" y="138"/>
                    </a:lnTo>
                    <a:lnTo>
                      <a:pt x="38" y="175"/>
                    </a:lnTo>
                    <a:lnTo>
                      <a:pt x="10" y="228"/>
                    </a:lnTo>
                    <a:lnTo>
                      <a:pt x="38" y="175"/>
                    </a:lnTo>
                    <a:lnTo>
                      <a:pt x="65" y="139"/>
                    </a:lnTo>
                    <a:lnTo>
                      <a:pt x="74" y="135"/>
                    </a:lnTo>
                    <a:lnTo>
                      <a:pt x="68" y="148"/>
                    </a:lnTo>
                    <a:lnTo>
                      <a:pt x="73" y="146"/>
                    </a:lnTo>
                    <a:lnTo>
                      <a:pt x="64" y="166"/>
                    </a:lnTo>
                    <a:lnTo>
                      <a:pt x="43" y="204"/>
                    </a:lnTo>
                    <a:lnTo>
                      <a:pt x="0" y="254"/>
                    </a:lnTo>
                    <a:lnTo>
                      <a:pt x="41" y="205"/>
                    </a:lnTo>
                    <a:lnTo>
                      <a:pt x="65" y="166"/>
                    </a:lnTo>
                    <a:lnTo>
                      <a:pt x="69" y="166"/>
                    </a:lnTo>
                    <a:lnTo>
                      <a:pt x="29" y="280"/>
                    </a:lnTo>
                    <a:lnTo>
                      <a:pt x="71" y="166"/>
                    </a:lnTo>
                    <a:lnTo>
                      <a:pt x="65" y="182"/>
                    </a:lnTo>
                    <a:lnTo>
                      <a:pt x="71" y="176"/>
                    </a:lnTo>
                    <a:lnTo>
                      <a:pt x="63" y="201"/>
                    </a:lnTo>
                    <a:lnTo>
                      <a:pt x="34" y="253"/>
                    </a:lnTo>
                    <a:lnTo>
                      <a:pt x="63" y="204"/>
                    </a:lnTo>
                    <a:lnTo>
                      <a:pt x="70" y="201"/>
                    </a:lnTo>
                    <a:lnTo>
                      <a:pt x="63" y="215"/>
                    </a:lnTo>
                    <a:lnTo>
                      <a:pt x="29" y="319"/>
                    </a:lnTo>
                    <a:lnTo>
                      <a:pt x="55" y="238"/>
                    </a:lnTo>
                    <a:lnTo>
                      <a:pt x="64" y="215"/>
                    </a:lnTo>
                    <a:lnTo>
                      <a:pt x="70" y="212"/>
                    </a:lnTo>
                    <a:lnTo>
                      <a:pt x="64" y="230"/>
                    </a:lnTo>
                    <a:lnTo>
                      <a:pt x="69" y="227"/>
                    </a:lnTo>
                    <a:lnTo>
                      <a:pt x="60" y="247"/>
                    </a:lnTo>
                    <a:lnTo>
                      <a:pt x="56" y="264"/>
                    </a:lnTo>
                    <a:lnTo>
                      <a:pt x="14" y="323"/>
                    </a:lnTo>
                    <a:lnTo>
                      <a:pt x="57" y="266"/>
                    </a:lnTo>
                    <a:lnTo>
                      <a:pt x="63" y="253"/>
                    </a:lnTo>
                    <a:lnTo>
                      <a:pt x="68" y="250"/>
                    </a:lnTo>
                    <a:lnTo>
                      <a:pt x="57" y="283"/>
                    </a:lnTo>
                    <a:lnTo>
                      <a:pt x="69" y="250"/>
                    </a:lnTo>
                    <a:lnTo>
                      <a:pt x="63" y="266"/>
                    </a:lnTo>
                    <a:lnTo>
                      <a:pt x="70" y="261"/>
                    </a:lnTo>
                    <a:lnTo>
                      <a:pt x="64" y="276"/>
                    </a:lnTo>
                    <a:lnTo>
                      <a:pt x="50" y="325"/>
                    </a:lnTo>
                    <a:lnTo>
                      <a:pt x="36" y="353"/>
                    </a:lnTo>
                    <a:lnTo>
                      <a:pt x="50" y="325"/>
                    </a:lnTo>
                    <a:lnTo>
                      <a:pt x="65" y="277"/>
                    </a:lnTo>
                    <a:lnTo>
                      <a:pt x="71" y="276"/>
                    </a:lnTo>
                    <a:lnTo>
                      <a:pt x="69" y="287"/>
                    </a:lnTo>
                    <a:lnTo>
                      <a:pt x="57" y="319"/>
                    </a:lnTo>
                    <a:lnTo>
                      <a:pt x="70" y="290"/>
                    </a:lnTo>
                    <a:lnTo>
                      <a:pt x="73" y="280"/>
                    </a:lnTo>
                    <a:lnTo>
                      <a:pt x="68" y="306"/>
                    </a:lnTo>
                    <a:lnTo>
                      <a:pt x="74" y="302"/>
                    </a:lnTo>
                    <a:lnTo>
                      <a:pt x="72" y="322"/>
                    </a:lnTo>
                    <a:lnTo>
                      <a:pt x="76" y="313"/>
                    </a:lnTo>
                    <a:lnTo>
                      <a:pt x="79" y="320"/>
                    </a:lnTo>
                    <a:lnTo>
                      <a:pt x="78" y="340"/>
                    </a:lnTo>
                    <a:lnTo>
                      <a:pt x="51" y="443"/>
                    </a:lnTo>
                    <a:lnTo>
                      <a:pt x="80" y="340"/>
                    </a:lnTo>
                    <a:lnTo>
                      <a:pt x="80" y="319"/>
                    </a:lnTo>
                    <a:lnTo>
                      <a:pt x="80" y="304"/>
                    </a:lnTo>
                    <a:lnTo>
                      <a:pt x="86" y="313"/>
                    </a:lnTo>
                    <a:lnTo>
                      <a:pt x="135" y="379"/>
                    </a:lnTo>
                    <a:lnTo>
                      <a:pt x="84" y="306"/>
                    </a:lnTo>
                    <a:lnTo>
                      <a:pt x="80" y="287"/>
                    </a:lnTo>
                    <a:lnTo>
                      <a:pt x="85" y="290"/>
                    </a:lnTo>
                    <a:lnTo>
                      <a:pt x="78" y="267"/>
                    </a:lnTo>
                    <a:lnTo>
                      <a:pt x="84" y="277"/>
                    </a:lnTo>
                    <a:lnTo>
                      <a:pt x="96" y="310"/>
                    </a:lnTo>
                    <a:lnTo>
                      <a:pt x="85" y="274"/>
                    </a:lnTo>
                    <a:lnTo>
                      <a:pt x="80" y="260"/>
                    </a:lnTo>
                    <a:lnTo>
                      <a:pt x="81" y="260"/>
                    </a:lnTo>
                    <a:lnTo>
                      <a:pt x="88" y="267"/>
                    </a:lnTo>
                    <a:lnTo>
                      <a:pt x="99" y="286"/>
                    </a:lnTo>
                    <a:lnTo>
                      <a:pt x="141" y="299"/>
                    </a:lnTo>
                    <a:lnTo>
                      <a:pt x="98" y="283"/>
                    </a:lnTo>
                    <a:lnTo>
                      <a:pt x="85" y="261"/>
                    </a:lnTo>
                    <a:lnTo>
                      <a:pt x="81" y="245"/>
                    </a:lnTo>
                    <a:lnTo>
                      <a:pt x="88" y="245"/>
                    </a:lnTo>
                    <a:lnTo>
                      <a:pt x="81" y="230"/>
                    </a:lnTo>
                    <a:lnTo>
                      <a:pt x="89" y="233"/>
                    </a:lnTo>
                    <a:lnTo>
                      <a:pt x="118" y="264"/>
                    </a:lnTo>
                    <a:lnTo>
                      <a:pt x="89" y="231"/>
                    </a:lnTo>
                    <a:lnTo>
                      <a:pt x="83" y="212"/>
                    </a:lnTo>
                    <a:lnTo>
                      <a:pt x="90" y="218"/>
                    </a:lnTo>
                    <a:lnTo>
                      <a:pt x="85" y="202"/>
                    </a:lnTo>
                    <a:lnTo>
                      <a:pt x="92" y="212"/>
                    </a:lnTo>
                    <a:lnTo>
                      <a:pt x="88" y="189"/>
                    </a:lnTo>
                    <a:lnTo>
                      <a:pt x="93" y="201"/>
                    </a:lnTo>
                    <a:lnTo>
                      <a:pt x="120" y="250"/>
                    </a:lnTo>
                    <a:lnTo>
                      <a:pt x="92" y="201"/>
                    </a:lnTo>
                    <a:lnTo>
                      <a:pt x="86" y="172"/>
                    </a:lnTo>
                    <a:lnTo>
                      <a:pt x="93" y="178"/>
                    </a:lnTo>
                    <a:lnTo>
                      <a:pt x="136" y="207"/>
                    </a:lnTo>
                    <a:lnTo>
                      <a:pt x="93" y="176"/>
                    </a:lnTo>
                    <a:lnTo>
                      <a:pt x="88" y="152"/>
                    </a:lnTo>
                    <a:lnTo>
                      <a:pt x="94" y="156"/>
                    </a:lnTo>
                    <a:lnTo>
                      <a:pt x="89" y="142"/>
                    </a:lnTo>
                    <a:lnTo>
                      <a:pt x="96" y="148"/>
                    </a:lnTo>
                    <a:lnTo>
                      <a:pt x="115" y="217"/>
                    </a:lnTo>
                    <a:lnTo>
                      <a:pt x="94" y="140"/>
                    </a:lnTo>
                    <a:lnTo>
                      <a:pt x="94" y="122"/>
                    </a:lnTo>
                    <a:lnTo>
                      <a:pt x="101" y="130"/>
                    </a:lnTo>
                    <a:lnTo>
                      <a:pt x="112" y="169"/>
                    </a:lnTo>
                    <a:lnTo>
                      <a:pt x="97" y="119"/>
                    </a:lnTo>
                    <a:lnTo>
                      <a:pt x="96" y="103"/>
                    </a:lnTo>
                    <a:lnTo>
                      <a:pt x="101" y="110"/>
                    </a:lnTo>
                    <a:lnTo>
                      <a:pt x="116" y="142"/>
                    </a:lnTo>
                    <a:lnTo>
                      <a:pt x="153" y="159"/>
                    </a:lnTo>
                    <a:lnTo>
                      <a:pt x="115" y="139"/>
                    </a:lnTo>
                    <a:lnTo>
                      <a:pt x="102" y="106"/>
                    </a:lnTo>
                    <a:lnTo>
                      <a:pt x="99" y="84"/>
                    </a:lnTo>
                    <a:lnTo>
                      <a:pt x="106" y="94"/>
                    </a:lnTo>
                    <a:lnTo>
                      <a:pt x="103" y="74"/>
                    </a:lnTo>
                    <a:lnTo>
                      <a:pt x="127" y="128"/>
                    </a:lnTo>
                    <a:lnTo>
                      <a:pt x="104" y="71"/>
                    </a:lnTo>
                    <a:lnTo>
                      <a:pt x="102" y="56"/>
                    </a:lnTo>
                    <a:lnTo>
                      <a:pt x="109" y="69"/>
                    </a:lnTo>
                    <a:lnTo>
                      <a:pt x="108" y="44"/>
                    </a:lnTo>
                    <a:lnTo>
                      <a:pt x="117" y="56"/>
                    </a:lnTo>
                    <a:lnTo>
                      <a:pt x="151" y="97"/>
                    </a:lnTo>
                    <a:lnTo>
                      <a:pt x="117" y="54"/>
                    </a:lnTo>
                    <a:lnTo>
                      <a:pt x="112" y="30"/>
                    </a:lnTo>
                    <a:lnTo>
                      <a:pt x="118" y="37"/>
                    </a:lnTo>
                    <a:lnTo>
                      <a:pt x="115" y="18"/>
                    </a:lnTo>
                    <a:lnTo>
                      <a:pt x="120" y="24"/>
                    </a:lnTo>
                    <a:lnTo>
                      <a:pt x="121" y="10"/>
                    </a:lnTo>
                    <a:lnTo>
                      <a:pt x="120" y="4"/>
                    </a:lnTo>
                    <a:lnTo>
                      <a:pt x="11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2" name="Freeform 98"/>
              <p:cNvSpPr>
                <a:spLocks/>
              </p:cNvSpPr>
              <p:nvPr/>
            </p:nvSpPr>
            <p:spPr bwMode="ltGray">
              <a:xfrm>
                <a:off x="5642" y="3851"/>
                <a:ext cx="42" cy="25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24" y="50"/>
                  </a:cxn>
                  <a:cxn ang="0">
                    <a:pos x="32" y="92"/>
                  </a:cxn>
                  <a:cxn ang="0">
                    <a:pos x="41" y="145"/>
                  </a:cxn>
                  <a:cxn ang="0">
                    <a:pos x="41" y="202"/>
                  </a:cxn>
                  <a:cxn ang="0">
                    <a:pos x="36" y="253"/>
                  </a:cxn>
                  <a:cxn ang="0">
                    <a:pos x="32" y="253"/>
                  </a:cxn>
                  <a:cxn ang="0">
                    <a:pos x="36" y="202"/>
                  </a:cxn>
                  <a:cxn ang="0">
                    <a:pos x="36" y="161"/>
                  </a:cxn>
                  <a:cxn ang="0">
                    <a:pos x="28" y="115"/>
                  </a:cxn>
                  <a:cxn ang="0">
                    <a:pos x="16" y="69"/>
                  </a:cxn>
                  <a:cxn ang="0">
                    <a:pos x="0" y="11"/>
                  </a:cxn>
                  <a:cxn ang="0">
                    <a:pos x="8" y="0"/>
                  </a:cxn>
                </a:cxnLst>
                <a:rect l="0" t="0" r="r" b="b"/>
                <a:pathLst>
                  <a:path w="42" h="254">
                    <a:moveTo>
                      <a:pt x="8" y="0"/>
                    </a:moveTo>
                    <a:lnTo>
                      <a:pt x="10" y="4"/>
                    </a:lnTo>
                    <a:lnTo>
                      <a:pt x="24" y="50"/>
                    </a:lnTo>
                    <a:lnTo>
                      <a:pt x="32" y="92"/>
                    </a:lnTo>
                    <a:lnTo>
                      <a:pt x="41" y="145"/>
                    </a:lnTo>
                    <a:lnTo>
                      <a:pt x="41" y="202"/>
                    </a:lnTo>
                    <a:lnTo>
                      <a:pt x="36" y="253"/>
                    </a:lnTo>
                    <a:lnTo>
                      <a:pt x="32" y="253"/>
                    </a:lnTo>
                    <a:lnTo>
                      <a:pt x="36" y="202"/>
                    </a:lnTo>
                    <a:lnTo>
                      <a:pt x="36" y="161"/>
                    </a:lnTo>
                    <a:lnTo>
                      <a:pt x="28" y="115"/>
                    </a:lnTo>
                    <a:lnTo>
                      <a:pt x="16" y="69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3" name="Freeform 99"/>
              <p:cNvSpPr>
                <a:spLocks/>
              </p:cNvSpPr>
              <p:nvPr/>
            </p:nvSpPr>
            <p:spPr bwMode="ltGray">
              <a:xfrm>
                <a:off x="4706" y="3391"/>
                <a:ext cx="37" cy="4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15"/>
                  </a:cxn>
                  <a:cxn ang="0">
                    <a:pos x="25" y="180"/>
                  </a:cxn>
                  <a:cxn ang="0">
                    <a:pos x="27" y="227"/>
                  </a:cxn>
                  <a:cxn ang="0">
                    <a:pos x="31" y="432"/>
                  </a:cxn>
                  <a:cxn ang="0">
                    <a:pos x="9" y="269"/>
                  </a:cxn>
                  <a:cxn ang="0">
                    <a:pos x="5" y="221"/>
                  </a:cxn>
                  <a:cxn ang="0">
                    <a:pos x="1" y="184"/>
                  </a:cxn>
                  <a:cxn ang="0">
                    <a:pos x="0" y="146"/>
                  </a:cxn>
                  <a:cxn ang="0">
                    <a:pos x="4" y="109"/>
                  </a:cxn>
                  <a:cxn ang="0">
                    <a:pos x="8" y="61"/>
                  </a:cxn>
                  <a:cxn ang="0">
                    <a:pos x="28" y="0"/>
                  </a:cxn>
                </a:cxnLst>
                <a:rect l="0" t="0" r="r" b="b"/>
                <a:pathLst>
                  <a:path w="37" h="433">
                    <a:moveTo>
                      <a:pt x="28" y="0"/>
                    </a:moveTo>
                    <a:lnTo>
                      <a:pt x="36" y="15"/>
                    </a:lnTo>
                    <a:lnTo>
                      <a:pt x="25" y="180"/>
                    </a:lnTo>
                    <a:lnTo>
                      <a:pt x="27" y="227"/>
                    </a:lnTo>
                    <a:lnTo>
                      <a:pt x="31" y="432"/>
                    </a:lnTo>
                    <a:lnTo>
                      <a:pt x="9" y="269"/>
                    </a:lnTo>
                    <a:lnTo>
                      <a:pt x="5" y="221"/>
                    </a:lnTo>
                    <a:lnTo>
                      <a:pt x="1" y="184"/>
                    </a:lnTo>
                    <a:lnTo>
                      <a:pt x="0" y="146"/>
                    </a:lnTo>
                    <a:lnTo>
                      <a:pt x="4" y="109"/>
                    </a:lnTo>
                    <a:lnTo>
                      <a:pt x="8" y="6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4" name="Freeform 100"/>
              <p:cNvSpPr>
                <a:spLocks/>
              </p:cNvSpPr>
              <p:nvPr/>
            </p:nvSpPr>
            <p:spPr bwMode="ltGray">
              <a:xfrm>
                <a:off x="4368" y="3258"/>
                <a:ext cx="224" cy="609"/>
              </a:xfrm>
              <a:custGeom>
                <a:avLst/>
                <a:gdLst/>
                <a:ahLst/>
                <a:cxnLst>
                  <a:cxn ang="0">
                    <a:pos x="124" y="24"/>
                  </a:cxn>
                  <a:cxn ang="0">
                    <a:pos x="115" y="45"/>
                  </a:cxn>
                  <a:cxn ang="0">
                    <a:pos x="41" y="61"/>
                  </a:cxn>
                  <a:cxn ang="0">
                    <a:pos x="110" y="61"/>
                  </a:cxn>
                  <a:cxn ang="0">
                    <a:pos x="90" y="106"/>
                  </a:cxn>
                  <a:cxn ang="0">
                    <a:pos x="79" y="129"/>
                  </a:cxn>
                  <a:cxn ang="0">
                    <a:pos x="89" y="132"/>
                  </a:cxn>
                  <a:cxn ang="0">
                    <a:pos x="54" y="168"/>
                  </a:cxn>
                  <a:cxn ang="0">
                    <a:pos x="81" y="168"/>
                  </a:cxn>
                  <a:cxn ang="0">
                    <a:pos x="73" y="183"/>
                  </a:cxn>
                  <a:cxn ang="0">
                    <a:pos x="79" y="195"/>
                  </a:cxn>
                  <a:cxn ang="0">
                    <a:pos x="14" y="258"/>
                  </a:cxn>
                  <a:cxn ang="0">
                    <a:pos x="74" y="242"/>
                  </a:cxn>
                  <a:cxn ang="0">
                    <a:pos x="80" y="263"/>
                  </a:cxn>
                  <a:cxn ang="0">
                    <a:pos x="31" y="321"/>
                  </a:cxn>
                  <a:cxn ang="0">
                    <a:pos x="49" y="311"/>
                  </a:cxn>
                  <a:cxn ang="0">
                    <a:pos x="64" y="326"/>
                  </a:cxn>
                  <a:cxn ang="0">
                    <a:pos x="0" y="439"/>
                  </a:cxn>
                  <a:cxn ang="0">
                    <a:pos x="55" y="376"/>
                  </a:cxn>
                  <a:cxn ang="0">
                    <a:pos x="63" y="399"/>
                  </a:cxn>
                  <a:cxn ang="0">
                    <a:pos x="49" y="425"/>
                  </a:cxn>
                  <a:cxn ang="0">
                    <a:pos x="57" y="444"/>
                  </a:cxn>
                  <a:cxn ang="0">
                    <a:pos x="50" y="487"/>
                  </a:cxn>
                  <a:cxn ang="0">
                    <a:pos x="42" y="573"/>
                  </a:cxn>
                  <a:cxn ang="0">
                    <a:pos x="63" y="503"/>
                  </a:cxn>
                  <a:cxn ang="0">
                    <a:pos x="103" y="606"/>
                  </a:cxn>
                  <a:cxn ang="0">
                    <a:pos x="89" y="461"/>
                  </a:cxn>
                  <a:cxn ang="0">
                    <a:pos x="83" y="412"/>
                  </a:cxn>
                  <a:cxn ang="0">
                    <a:pos x="178" y="606"/>
                  </a:cxn>
                  <a:cxn ang="0">
                    <a:pos x="91" y="385"/>
                  </a:cxn>
                  <a:cxn ang="0">
                    <a:pos x="103" y="376"/>
                  </a:cxn>
                  <a:cxn ang="0">
                    <a:pos x="113" y="419"/>
                  </a:cxn>
                  <a:cxn ang="0">
                    <a:pos x="107" y="337"/>
                  </a:cxn>
                  <a:cxn ang="0">
                    <a:pos x="158" y="526"/>
                  </a:cxn>
                  <a:cxn ang="0">
                    <a:pos x="121" y="274"/>
                  </a:cxn>
                  <a:cxn ang="0">
                    <a:pos x="115" y="234"/>
                  </a:cxn>
                  <a:cxn ang="0">
                    <a:pos x="118" y="199"/>
                  </a:cxn>
                  <a:cxn ang="0">
                    <a:pos x="124" y="168"/>
                  </a:cxn>
                  <a:cxn ang="0">
                    <a:pos x="189" y="336"/>
                  </a:cxn>
                  <a:cxn ang="0">
                    <a:pos x="148" y="240"/>
                  </a:cxn>
                  <a:cxn ang="0">
                    <a:pos x="139" y="148"/>
                  </a:cxn>
                  <a:cxn ang="0">
                    <a:pos x="149" y="163"/>
                  </a:cxn>
                  <a:cxn ang="0">
                    <a:pos x="144" y="132"/>
                  </a:cxn>
                  <a:cxn ang="0">
                    <a:pos x="158" y="132"/>
                  </a:cxn>
                  <a:cxn ang="0">
                    <a:pos x="151" y="87"/>
                  </a:cxn>
                  <a:cxn ang="0">
                    <a:pos x="156" y="47"/>
                  </a:cxn>
                  <a:cxn ang="0">
                    <a:pos x="145" y="18"/>
                  </a:cxn>
                </a:cxnLst>
                <a:rect l="0" t="0" r="r" b="b"/>
                <a:pathLst>
                  <a:path w="224" h="609">
                    <a:moveTo>
                      <a:pt x="152" y="0"/>
                    </a:moveTo>
                    <a:lnTo>
                      <a:pt x="140" y="18"/>
                    </a:lnTo>
                    <a:lnTo>
                      <a:pt x="124" y="24"/>
                    </a:lnTo>
                    <a:lnTo>
                      <a:pt x="115" y="28"/>
                    </a:lnTo>
                    <a:lnTo>
                      <a:pt x="107" y="44"/>
                    </a:lnTo>
                    <a:lnTo>
                      <a:pt x="115" y="45"/>
                    </a:lnTo>
                    <a:lnTo>
                      <a:pt x="103" y="56"/>
                    </a:lnTo>
                    <a:lnTo>
                      <a:pt x="84" y="61"/>
                    </a:lnTo>
                    <a:lnTo>
                      <a:pt x="41" y="61"/>
                    </a:lnTo>
                    <a:lnTo>
                      <a:pt x="85" y="66"/>
                    </a:lnTo>
                    <a:lnTo>
                      <a:pt x="103" y="57"/>
                    </a:lnTo>
                    <a:lnTo>
                      <a:pt x="110" y="61"/>
                    </a:lnTo>
                    <a:lnTo>
                      <a:pt x="91" y="81"/>
                    </a:lnTo>
                    <a:lnTo>
                      <a:pt x="105" y="87"/>
                    </a:lnTo>
                    <a:lnTo>
                      <a:pt x="90" y="106"/>
                    </a:lnTo>
                    <a:lnTo>
                      <a:pt x="79" y="125"/>
                    </a:lnTo>
                    <a:lnTo>
                      <a:pt x="12" y="132"/>
                    </a:lnTo>
                    <a:lnTo>
                      <a:pt x="79" y="129"/>
                    </a:lnTo>
                    <a:lnTo>
                      <a:pt x="90" y="112"/>
                    </a:lnTo>
                    <a:lnTo>
                      <a:pt x="101" y="116"/>
                    </a:lnTo>
                    <a:lnTo>
                      <a:pt x="89" y="132"/>
                    </a:lnTo>
                    <a:lnTo>
                      <a:pt x="54" y="166"/>
                    </a:lnTo>
                    <a:lnTo>
                      <a:pt x="17" y="176"/>
                    </a:lnTo>
                    <a:lnTo>
                      <a:pt x="54" y="168"/>
                    </a:lnTo>
                    <a:lnTo>
                      <a:pt x="89" y="139"/>
                    </a:lnTo>
                    <a:lnTo>
                      <a:pt x="95" y="148"/>
                    </a:lnTo>
                    <a:lnTo>
                      <a:pt x="81" y="168"/>
                    </a:lnTo>
                    <a:lnTo>
                      <a:pt x="73" y="182"/>
                    </a:lnTo>
                    <a:lnTo>
                      <a:pt x="26" y="209"/>
                    </a:lnTo>
                    <a:lnTo>
                      <a:pt x="73" y="183"/>
                    </a:lnTo>
                    <a:lnTo>
                      <a:pt x="81" y="172"/>
                    </a:lnTo>
                    <a:lnTo>
                      <a:pt x="92" y="175"/>
                    </a:lnTo>
                    <a:lnTo>
                      <a:pt x="79" y="195"/>
                    </a:lnTo>
                    <a:lnTo>
                      <a:pt x="90" y="196"/>
                    </a:lnTo>
                    <a:lnTo>
                      <a:pt x="69" y="219"/>
                    </a:lnTo>
                    <a:lnTo>
                      <a:pt x="14" y="258"/>
                    </a:lnTo>
                    <a:lnTo>
                      <a:pt x="69" y="224"/>
                    </a:lnTo>
                    <a:lnTo>
                      <a:pt x="88" y="221"/>
                    </a:lnTo>
                    <a:lnTo>
                      <a:pt x="74" y="242"/>
                    </a:lnTo>
                    <a:lnTo>
                      <a:pt x="84" y="240"/>
                    </a:lnTo>
                    <a:lnTo>
                      <a:pt x="69" y="265"/>
                    </a:lnTo>
                    <a:lnTo>
                      <a:pt x="80" y="263"/>
                    </a:lnTo>
                    <a:lnTo>
                      <a:pt x="68" y="287"/>
                    </a:lnTo>
                    <a:lnTo>
                      <a:pt x="49" y="309"/>
                    </a:lnTo>
                    <a:lnTo>
                      <a:pt x="31" y="321"/>
                    </a:lnTo>
                    <a:lnTo>
                      <a:pt x="4" y="326"/>
                    </a:lnTo>
                    <a:lnTo>
                      <a:pt x="30" y="326"/>
                    </a:lnTo>
                    <a:lnTo>
                      <a:pt x="49" y="311"/>
                    </a:lnTo>
                    <a:lnTo>
                      <a:pt x="68" y="294"/>
                    </a:lnTo>
                    <a:lnTo>
                      <a:pt x="80" y="297"/>
                    </a:lnTo>
                    <a:lnTo>
                      <a:pt x="64" y="326"/>
                    </a:lnTo>
                    <a:lnTo>
                      <a:pt x="76" y="326"/>
                    </a:lnTo>
                    <a:lnTo>
                      <a:pt x="60" y="347"/>
                    </a:lnTo>
                    <a:lnTo>
                      <a:pt x="0" y="439"/>
                    </a:lnTo>
                    <a:lnTo>
                      <a:pt x="62" y="350"/>
                    </a:lnTo>
                    <a:lnTo>
                      <a:pt x="72" y="353"/>
                    </a:lnTo>
                    <a:lnTo>
                      <a:pt x="55" y="376"/>
                    </a:lnTo>
                    <a:lnTo>
                      <a:pt x="66" y="382"/>
                    </a:lnTo>
                    <a:lnTo>
                      <a:pt x="51" y="403"/>
                    </a:lnTo>
                    <a:lnTo>
                      <a:pt x="63" y="399"/>
                    </a:lnTo>
                    <a:lnTo>
                      <a:pt x="26" y="472"/>
                    </a:lnTo>
                    <a:lnTo>
                      <a:pt x="64" y="403"/>
                    </a:lnTo>
                    <a:lnTo>
                      <a:pt x="49" y="425"/>
                    </a:lnTo>
                    <a:lnTo>
                      <a:pt x="59" y="425"/>
                    </a:lnTo>
                    <a:lnTo>
                      <a:pt x="49" y="449"/>
                    </a:lnTo>
                    <a:lnTo>
                      <a:pt x="57" y="444"/>
                    </a:lnTo>
                    <a:lnTo>
                      <a:pt x="46" y="472"/>
                    </a:lnTo>
                    <a:lnTo>
                      <a:pt x="57" y="452"/>
                    </a:lnTo>
                    <a:lnTo>
                      <a:pt x="50" y="487"/>
                    </a:lnTo>
                    <a:lnTo>
                      <a:pt x="41" y="573"/>
                    </a:lnTo>
                    <a:lnTo>
                      <a:pt x="46" y="608"/>
                    </a:lnTo>
                    <a:lnTo>
                      <a:pt x="42" y="573"/>
                    </a:lnTo>
                    <a:lnTo>
                      <a:pt x="51" y="488"/>
                    </a:lnTo>
                    <a:lnTo>
                      <a:pt x="60" y="478"/>
                    </a:lnTo>
                    <a:lnTo>
                      <a:pt x="63" y="503"/>
                    </a:lnTo>
                    <a:lnTo>
                      <a:pt x="69" y="472"/>
                    </a:lnTo>
                    <a:lnTo>
                      <a:pt x="77" y="482"/>
                    </a:lnTo>
                    <a:lnTo>
                      <a:pt x="103" y="606"/>
                    </a:lnTo>
                    <a:lnTo>
                      <a:pt x="79" y="472"/>
                    </a:lnTo>
                    <a:lnTo>
                      <a:pt x="79" y="444"/>
                    </a:lnTo>
                    <a:lnTo>
                      <a:pt x="89" y="461"/>
                    </a:lnTo>
                    <a:lnTo>
                      <a:pt x="89" y="551"/>
                    </a:lnTo>
                    <a:lnTo>
                      <a:pt x="89" y="454"/>
                    </a:lnTo>
                    <a:lnTo>
                      <a:pt x="83" y="412"/>
                    </a:lnTo>
                    <a:lnTo>
                      <a:pt x="93" y="434"/>
                    </a:lnTo>
                    <a:lnTo>
                      <a:pt x="110" y="503"/>
                    </a:lnTo>
                    <a:lnTo>
                      <a:pt x="178" y="606"/>
                    </a:lnTo>
                    <a:lnTo>
                      <a:pt x="111" y="498"/>
                    </a:lnTo>
                    <a:lnTo>
                      <a:pt x="93" y="428"/>
                    </a:lnTo>
                    <a:lnTo>
                      <a:pt x="91" y="385"/>
                    </a:lnTo>
                    <a:lnTo>
                      <a:pt x="100" y="406"/>
                    </a:lnTo>
                    <a:lnTo>
                      <a:pt x="95" y="357"/>
                    </a:lnTo>
                    <a:lnTo>
                      <a:pt x="103" y="376"/>
                    </a:lnTo>
                    <a:lnTo>
                      <a:pt x="111" y="421"/>
                    </a:lnTo>
                    <a:lnTo>
                      <a:pt x="152" y="574"/>
                    </a:lnTo>
                    <a:lnTo>
                      <a:pt x="113" y="419"/>
                    </a:lnTo>
                    <a:lnTo>
                      <a:pt x="103" y="376"/>
                    </a:lnTo>
                    <a:lnTo>
                      <a:pt x="101" y="321"/>
                    </a:lnTo>
                    <a:lnTo>
                      <a:pt x="107" y="337"/>
                    </a:lnTo>
                    <a:lnTo>
                      <a:pt x="106" y="301"/>
                    </a:lnTo>
                    <a:lnTo>
                      <a:pt x="113" y="311"/>
                    </a:lnTo>
                    <a:lnTo>
                      <a:pt x="158" y="526"/>
                    </a:lnTo>
                    <a:lnTo>
                      <a:pt x="115" y="306"/>
                    </a:lnTo>
                    <a:lnTo>
                      <a:pt x="113" y="263"/>
                    </a:lnTo>
                    <a:lnTo>
                      <a:pt x="121" y="274"/>
                    </a:lnTo>
                    <a:lnTo>
                      <a:pt x="135" y="439"/>
                    </a:lnTo>
                    <a:lnTo>
                      <a:pt x="123" y="268"/>
                    </a:lnTo>
                    <a:lnTo>
                      <a:pt x="115" y="234"/>
                    </a:lnTo>
                    <a:lnTo>
                      <a:pt x="115" y="222"/>
                    </a:lnTo>
                    <a:lnTo>
                      <a:pt x="122" y="245"/>
                    </a:lnTo>
                    <a:lnTo>
                      <a:pt x="118" y="199"/>
                    </a:lnTo>
                    <a:lnTo>
                      <a:pt x="120" y="186"/>
                    </a:lnTo>
                    <a:lnTo>
                      <a:pt x="124" y="212"/>
                    </a:lnTo>
                    <a:lnTo>
                      <a:pt x="124" y="168"/>
                    </a:lnTo>
                    <a:lnTo>
                      <a:pt x="132" y="176"/>
                    </a:lnTo>
                    <a:lnTo>
                      <a:pt x="147" y="244"/>
                    </a:lnTo>
                    <a:lnTo>
                      <a:pt x="189" y="336"/>
                    </a:lnTo>
                    <a:lnTo>
                      <a:pt x="204" y="399"/>
                    </a:lnTo>
                    <a:lnTo>
                      <a:pt x="189" y="330"/>
                    </a:lnTo>
                    <a:lnTo>
                      <a:pt x="148" y="240"/>
                    </a:lnTo>
                    <a:lnTo>
                      <a:pt x="133" y="173"/>
                    </a:lnTo>
                    <a:lnTo>
                      <a:pt x="130" y="132"/>
                    </a:lnTo>
                    <a:lnTo>
                      <a:pt x="139" y="148"/>
                    </a:lnTo>
                    <a:lnTo>
                      <a:pt x="135" y="107"/>
                    </a:lnTo>
                    <a:lnTo>
                      <a:pt x="143" y="132"/>
                    </a:lnTo>
                    <a:lnTo>
                      <a:pt x="149" y="163"/>
                    </a:lnTo>
                    <a:lnTo>
                      <a:pt x="223" y="255"/>
                    </a:lnTo>
                    <a:lnTo>
                      <a:pt x="152" y="163"/>
                    </a:lnTo>
                    <a:lnTo>
                      <a:pt x="144" y="132"/>
                    </a:lnTo>
                    <a:lnTo>
                      <a:pt x="145" y="77"/>
                    </a:lnTo>
                    <a:lnTo>
                      <a:pt x="149" y="91"/>
                    </a:lnTo>
                    <a:lnTo>
                      <a:pt x="158" y="132"/>
                    </a:lnTo>
                    <a:lnTo>
                      <a:pt x="207" y="227"/>
                    </a:lnTo>
                    <a:lnTo>
                      <a:pt x="158" y="127"/>
                    </a:lnTo>
                    <a:lnTo>
                      <a:pt x="151" y="87"/>
                    </a:lnTo>
                    <a:lnTo>
                      <a:pt x="148" y="50"/>
                    </a:lnTo>
                    <a:lnTo>
                      <a:pt x="160" y="70"/>
                    </a:lnTo>
                    <a:lnTo>
                      <a:pt x="156" y="47"/>
                    </a:lnTo>
                    <a:lnTo>
                      <a:pt x="154" y="34"/>
                    </a:lnTo>
                    <a:lnTo>
                      <a:pt x="151" y="22"/>
                    </a:lnTo>
                    <a:lnTo>
                      <a:pt x="145" y="18"/>
                    </a:lnTo>
                    <a:lnTo>
                      <a:pt x="15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5" name="Freeform 101"/>
              <p:cNvSpPr>
                <a:spLocks/>
              </p:cNvSpPr>
              <p:nvPr/>
            </p:nvSpPr>
            <p:spPr bwMode="ltGray">
              <a:xfrm>
                <a:off x="4566" y="3358"/>
                <a:ext cx="109" cy="423"/>
              </a:xfrm>
              <a:custGeom>
                <a:avLst/>
                <a:gdLst/>
                <a:ahLst/>
                <a:cxnLst>
                  <a:cxn ang="0">
                    <a:pos x="106" y="44"/>
                  </a:cxn>
                  <a:cxn ang="0">
                    <a:pos x="68" y="0"/>
                  </a:cxn>
                  <a:cxn ang="0">
                    <a:pos x="56" y="1"/>
                  </a:cxn>
                  <a:cxn ang="0">
                    <a:pos x="46" y="5"/>
                  </a:cxn>
                  <a:cxn ang="0">
                    <a:pos x="38" y="23"/>
                  </a:cxn>
                  <a:cxn ang="0">
                    <a:pos x="18" y="79"/>
                  </a:cxn>
                  <a:cxn ang="0">
                    <a:pos x="11" y="102"/>
                  </a:cxn>
                  <a:cxn ang="0">
                    <a:pos x="6" y="125"/>
                  </a:cxn>
                  <a:cxn ang="0">
                    <a:pos x="1" y="198"/>
                  </a:cxn>
                  <a:cxn ang="0">
                    <a:pos x="0" y="220"/>
                  </a:cxn>
                  <a:cxn ang="0">
                    <a:pos x="1" y="247"/>
                  </a:cxn>
                  <a:cxn ang="0">
                    <a:pos x="4" y="276"/>
                  </a:cxn>
                  <a:cxn ang="0">
                    <a:pos x="12" y="322"/>
                  </a:cxn>
                  <a:cxn ang="0">
                    <a:pos x="19" y="351"/>
                  </a:cxn>
                  <a:cxn ang="0">
                    <a:pos x="29" y="383"/>
                  </a:cxn>
                  <a:cxn ang="0">
                    <a:pos x="49" y="422"/>
                  </a:cxn>
                  <a:cxn ang="0">
                    <a:pos x="39" y="373"/>
                  </a:cxn>
                  <a:cxn ang="0">
                    <a:pos x="31" y="326"/>
                  </a:cxn>
                  <a:cxn ang="0">
                    <a:pos x="26" y="286"/>
                  </a:cxn>
                  <a:cxn ang="0">
                    <a:pos x="28" y="247"/>
                  </a:cxn>
                  <a:cxn ang="0">
                    <a:pos x="29" y="220"/>
                  </a:cxn>
                  <a:cxn ang="0">
                    <a:pos x="26" y="187"/>
                  </a:cxn>
                  <a:cxn ang="0">
                    <a:pos x="24" y="158"/>
                  </a:cxn>
                  <a:cxn ang="0">
                    <a:pos x="32" y="102"/>
                  </a:cxn>
                  <a:cxn ang="0">
                    <a:pos x="34" y="73"/>
                  </a:cxn>
                  <a:cxn ang="0">
                    <a:pos x="41" y="48"/>
                  </a:cxn>
                  <a:cxn ang="0">
                    <a:pos x="56" y="18"/>
                  </a:cxn>
                  <a:cxn ang="0">
                    <a:pos x="71" y="18"/>
                  </a:cxn>
                  <a:cxn ang="0">
                    <a:pos x="108" y="59"/>
                  </a:cxn>
                  <a:cxn ang="0">
                    <a:pos x="106" y="44"/>
                  </a:cxn>
                </a:cxnLst>
                <a:rect l="0" t="0" r="r" b="b"/>
                <a:pathLst>
                  <a:path w="109" h="423">
                    <a:moveTo>
                      <a:pt x="106" y="44"/>
                    </a:moveTo>
                    <a:lnTo>
                      <a:pt x="68" y="0"/>
                    </a:lnTo>
                    <a:lnTo>
                      <a:pt x="56" y="1"/>
                    </a:lnTo>
                    <a:lnTo>
                      <a:pt x="46" y="5"/>
                    </a:lnTo>
                    <a:lnTo>
                      <a:pt x="38" y="23"/>
                    </a:lnTo>
                    <a:lnTo>
                      <a:pt x="18" y="79"/>
                    </a:lnTo>
                    <a:lnTo>
                      <a:pt x="11" y="102"/>
                    </a:lnTo>
                    <a:lnTo>
                      <a:pt x="6" y="125"/>
                    </a:lnTo>
                    <a:lnTo>
                      <a:pt x="1" y="198"/>
                    </a:lnTo>
                    <a:lnTo>
                      <a:pt x="0" y="220"/>
                    </a:lnTo>
                    <a:lnTo>
                      <a:pt x="1" y="247"/>
                    </a:lnTo>
                    <a:lnTo>
                      <a:pt x="4" y="276"/>
                    </a:lnTo>
                    <a:lnTo>
                      <a:pt x="12" y="322"/>
                    </a:lnTo>
                    <a:lnTo>
                      <a:pt x="19" y="351"/>
                    </a:lnTo>
                    <a:lnTo>
                      <a:pt x="29" y="383"/>
                    </a:lnTo>
                    <a:lnTo>
                      <a:pt x="49" y="422"/>
                    </a:lnTo>
                    <a:lnTo>
                      <a:pt x="39" y="373"/>
                    </a:lnTo>
                    <a:lnTo>
                      <a:pt x="31" y="326"/>
                    </a:lnTo>
                    <a:lnTo>
                      <a:pt x="26" y="286"/>
                    </a:lnTo>
                    <a:lnTo>
                      <a:pt x="28" y="247"/>
                    </a:lnTo>
                    <a:lnTo>
                      <a:pt x="29" y="220"/>
                    </a:lnTo>
                    <a:lnTo>
                      <a:pt x="26" y="187"/>
                    </a:lnTo>
                    <a:lnTo>
                      <a:pt x="24" y="158"/>
                    </a:lnTo>
                    <a:lnTo>
                      <a:pt x="32" y="102"/>
                    </a:lnTo>
                    <a:lnTo>
                      <a:pt x="34" y="73"/>
                    </a:lnTo>
                    <a:lnTo>
                      <a:pt x="41" y="48"/>
                    </a:lnTo>
                    <a:lnTo>
                      <a:pt x="56" y="18"/>
                    </a:lnTo>
                    <a:lnTo>
                      <a:pt x="71" y="18"/>
                    </a:lnTo>
                    <a:lnTo>
                      <a:pt x="108" y="59"/>
                    </a:lnTo>
                    <a:lnTo>
                      <a:pt x="106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ltGray">
              <a:xfrm>
                <a:off x="4808" y="3156"/>
                <a:ext cx="194" cy="455"/>
              </a:xfrm>
              <a:custGeom>
                <a:avLst/>
                <a:gdLst/>
                <a:ahLst/>
                <a:cxnLst>
                  <a:cxn ang="0">
                    <a:pos x="135" y="454"/>
                  </a:cxn>
                  <a:cxn ang="0">
                    <a:pos x="150" y="376"/>
                  </a:cxn>
                  <a:cxn ang="0">
                    <a:pos x="155" y="343"/>
                  </a:cxn>
                  <a:cxn ang="0">
                    <a:pos x="168" y="301"/>
                  </a:cxn>
                  <a:cxn ang="0">
                    <a:pos x="183" y="262"/>
                  </a:cxn>
                  <a:cxn ang="0">
                    <a:pos x="191" y="239"/>
                  </a:cxn>
                  <a:cxn ang="0">
                    <a:pos x="193" y="216"/>
                  </a:cxn>
                  <a:cxn ang="0">
                    <a:pos x="188" y="182"/>
                  </a:cxn>
                  <a:cxn ang="0">
                    <a:pos x="186" y="147"/>
                  </a:cxn>
                  <a:cxn ang="0">
                    <a:pos x="165" y="61"/>
                  </a:cxn>
                  <a:cxn ang="0">
                    <a:pos x="155" y="41"/>
                  </a:cxn>
                  <a:cxn ang="0">
                    <a:pos x="138" y="18"/>
                  </a:cxn>
                  <a:cxn ang="0">
                    <a:pos x="122" y="4"/>
                  </a:cxn>
                  <a:cxn ang="0">
                    <a:pos x="103" y="0"/>
                  </a:cxn>
                  <a:cxn ang="0">
                    <a:pos x="87" y="10"/>
                  </a:cxn>
                  <a:cxn ang="0">
                    <a:pos x="68" y="18"/>
                  </a:cxn>
                  <a:cxn ang="0">
                    <a:pos x="48" y="45"/>
                  </a:cxn>
                  <a:cxn ang="0">
                    <a:pos x="41" y="64"/>
                  </a:cxn>
                  <a:cxn ang="0">
                    <a:pos x="29" y="91"/>
                  </a:cxn>
                  <a:cxn ang="0">
                    <a:pos x="19" y="116"/>
                  </a:cxn>
                  <a:cxn ang="0">
                    <a:pos x="1" y="235"/>
                  </a:cxn>
                  <a:cxn ang="0">
                    <a:pos x="0" y="258"/>
                  </a:cxn>
                  <a:cxn ang="0">
                    <a:pos x="4" y="297"/>
                  </a:cxn>
                  <a:cxn ang="0">
                    <a:pos x="14" y="409"/>
                  </a:cxn>
                  <a:cxn ang="0">
                    <a:pos x="13" y="298"/>
                  </a:cxn>
                  <a:cxn ang="0">
                    <a:pos x="19" y="251"/>
                  </a:cxn>
                  <a:cxn ang="0">
                    <a:pos x="23" y="221"/>
                  </a:cxn>
                  <a:cxn ang="0">
                    <a:pos x="31" y="182"/>
                  </a:cxn>
                  <a:cxn ang="0">
                    <a:pos x="38" y="143"/>
                  </a:cxn>
                  <a:cxn ang="0">
                    <a:pos x="50" y="103"/>
                  </a:cxn>
                  <a:cxn ang="0">
                    <a:pos x="64" y="68"/>
                  </a:cxn>
                  <a:cxn ang="0">
                    <a:pos x="75" y="37"/>
                  </a:cxn>
                  <a:cxn ang="0">
                    <a:pos x="87" y="18"/>
                  </a:cxn>
                  <a:cxn ang="0">
                    <a:pos x="101" y="11"/>
                  </a:cxn>
                  <a:cxn ang="0">
                    <a:pos x="115" y="18"/>
                  </a:cxn>
                  <a:cxn ang="0">
                    <a:pos x="124" y="34"/>
                  </a:cxn>
                  <a:cxn ang="0">
                    <a:pos x="130" y="64"/>
                  </a:cxn>
                  <a:cxn ang="0">
                    <a:pos x="130" y="87"/>
                  </a:cxn>
                  <a:cxn ang="0">
                    <a:pos x="134" y="129"/>
                  </a:cxn>
                  <a:cxn ang="0">
                    <a:pos x="140" y="155"/>
                  </a:cxn>
                  <a:cxn ang="0">
                    <a:pos x="153" y="195"/>
                  </a:cxn>
                  <a:cxn ang="0">
                    <a:pos x="155" y="216"/>
                  </a:cxn>
                  <a:cxn ang="0">
                    <a:pos x="158" y="237"/>
                  </a:cxn>
                  <a:cxn ang="0">
                    <a:pos x="158" y="267"/>
                  </a:cxn>
                  <a:cxn ang="0">
                    <a:pos x="134" y="369"/>
                  </a:cxn>
                  <a:cxn ang="0">
                    <a:pos x="135" y="454"/>
                  </a:cxn>
                </a:cxnLst>
                <a:rect l="0" t="0" r="r" b="b"/>
                <a:pathLst>
                  <a:path w="194" h="455">
                    <a:moveTo>
                      <a:pt x="135" y="454"/>
                    </a:moveTo>
                    <a:lnTo>
                      <a:pt x="150" y="376"/>
                    </a:lnTo>
                    <a:lnTo>
                      <a:pt x="155" y="343"/>
                    </a:lnTo>
                    <a:lnTo>
                      <a:pt x="168" y="301"/>
                    </a:lnTo>
                    <a:lnTo>
                      <a:pt x="183" y="262"/>
                    </a:lnTo>
                    <a:lnTo>
                      <a:pt x="191" y="239"/>
                    </a:lnTo>
                    <a:lnTo>
                      <a:pt x="193" y="216"/>
                    </a:lnTo>
                    <a:lnTo>
                      <a:pt x="188" y="182"/>
                    </a:lnTo>
                    <a:lnTo>
                      <a:pt x="186" y="147"/>
                    </a:lnTo>
                    <a:lnTo>
                      <a:pt x="165" y="61"/>
                    </a:lnTo>
                    <a:lnTo>
                      <a:pt x="155" y="41"/>
                    </a:lnTo>
                    <a:lnTo>
                      <a:pt x="138" y="18"/>
                    </a:lnTo>
                    <a:lnTo>
                      <a:pt x="122" y="4"/>
                    </a:lnTo>
                    <a:lnTo>
                      <a:pt x="103" y="0"/>
                    </a:lnTo>
                    <a:lnTo>
                      <a:pt x="87" y="10"/>
                    </a:lnTo>
                    <a:lnTo>
                      <a:pt x="68" y="18"/>
                    </a:lnTo>
                    <a:lnTo>
                      <a:pt x="48" y="45"/>
                    </a:lnTo>
                    <a:lnTo>
                      <a:pt x="41" y="64"/>
                    </a:lnTo>
                    <a:lnTo>
                      <a:pt x="29" y="91"/>
                    </a:lnTo>
                    <a:lnTo>
                      <a:pt x="19" y="116"/>
                    </a:lnTo>
                    <a:lnTo>
                      <a:pt x="1" y="235"/>
                    </a:lnTo>
                    <a:lnTo>
                      <a:pt x="0" y="258"/>
                    </a:lnTo>
                    <a:lnTo>
                      <a:pt x="4" y="297"/>
                    </a:lnTo>
                    <a:lnTo>
                      <a:pt x="14" y="409"/>
                    </a:lnTo>
                    <a:lnTo>
                      <a:pt x="13" y="298"/>
                    </a:lnTo>
                    <a:lnTo>
                      <a:pt x="19" y="251"/>
                    </a:lnTo>
                    <a:lnTo>
                      <a:pt x="23" y="221"/>
                    </a:lnTo>
                    <a:lnTo>
                      <a:pt x="31" y="182"/>
                    </a:lnTo>
                    <a:lnTo>
                      <a:pt x="38" y="143"/>
                    </a:lnTo>
                    <a:lnTo>
                      <a:pt x="50" y="103"/>
                    </a:lnTo>
                    <a:lnTo>
                      <a:pt x="64" y="68"/>
                    </a:lnTo>
                    <a:lnTo>
                      <a:pt x="75" y="37"/>
                    </a:lnTo>
                    <a:lnTo>
                      <a:pt x="87" y="18"/>
                    </a:lnTo>
                    <a:lnTo>
                      <a:pt x="101" y="11"/>
                    </a:lnTo>
                    <a:lnTo>
                      <a:pt x="115" y="18"/>
                    </a:lnTo>
                    <a:lnTo>
                      <a:pt x="124" y="34"/>
                    </a:lnTo>
                    <a:lnTo>
                      <a:pt x="130" y="64"/>
                    </a:lnTo>
                    <a:lnTo>
                      <a:pt x="130" y="87"/>
                    </a:lnTo>
                    <a:lnTo>
                      <a:pt x="134" y="129"/>
                    </a:lnTo>
                    <a:lnTo>
                      <a:pt x="140" y="155"/>
                    </a:lnTo>
                    <a:lnTo>
                      <a:pt x="153" y="195"/>
                    </a:lnTo>
                    <a:lnTo>
                      <a:pt x="155" y="216"/>
                    </a:lnTo>
                    <a:lnTo>
                      <a:pt x="158" y="237"/>
                    </a:lnTo>
                    <a:lnTo>
                      <a:pt x="158" y="267"/>
                    </a:lnTo>
                    <a:lnTo>
                      <a:pt x="134" y="369"/>
                    </a:lnTo>
                    <a:lnTo>
                      <a:pt x="135" y="45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7" name="Freeform 103"/>
              <p:cNvSpPr>
                <a:spLocks/>
              </p:cNvSpPr>
              <p:nvPr/>
            </p:nvSpPr>
            <p:spPr bwMode="ltGray">
              <a:xfrm>
                <a:off x="4624" y="3675"/>
                <a:ext cx="162" cy="414"/>
              </a:xfrm>
              <a:custGeom>
                <a:avLst/>
                <a:gdLst/>
                <a:ahLst/>
                <a:cxnLst>
                  <a:cxn ang="0">
                    <a:pos x="157" y="66"/>
                  </a:cxn>
                  <a:cxn ang="0">
                    <a:pos x="124" y="0"/>
                  </a:cxn>
                  <a:cxn ang="0">
                    <a:pos x="102" y="1"/>
                  </a:cxn>
                  <a:cxn ang="0">
                    <a:pos x="84" y="5"/>
                  </a:cxn>
                  <a:cxn ang="0">
                    <a:pos x="69" y="23"/>
                  </a:cxn>
                  <a:cxn ang="0">
                    <a:pos x="33" y="76"/>
                  </a:cxn>
                  <a:cxn ang="0">
                    <a:pos x="20" y="100"/>
                  </a:cxn>
                  <a:cxn ang="0">
                    <a:pos x="11" y="123"/>
                  </a:cxn>
                  <a:cxn ang="0">
                    <a:pos x="3" y="194"/>
                  </a:cxn>
                  <a:cxn ang="0">
                    <a:pos x="0" y="214"/>
                  </a:cxn>
                  <a:cxn ang="0">
                    <a:pos x="3" y="241"/>
                  </a:cxn>
                  <a:cxn ang="0">
                    <a:pos x="8" y="270"/>
                  </a:cxn>
                  <a:cxn ang="0">
                    <a:pos x="24" y="315"/>
                  </a:cxn>
                  <a:cxn ang="0">
                    <a:pos x="35" y="343"/>
                  </a:cxn>
                  <a:cxn ang="0">
                    <a:pos x="53" y="375"/>
                  </a:cxn>
                  <a:cxn ang="0">
                    <a:pos x="90" y="413"/>
                  </a:cxn>
                  <a:cxn ang="0">
                    <a:pos x="72" y="364"/>
                  </a:cxn>
                  <a:cxn ang="0">
                    <a:pos x="56" y="320"/>
                  </a:cxn>
                  <a:cxn ang="0">
                    <a:pos x="47" y="280"/>
                  </a:cxn>
                  <a:cxn ang="0">
                    <a:pos x="51" y="241"/>
                  </a:cxn>
                  <a:cxn ang="0">
                    <a:pos x="53" y="214"/>
                  </a:cxn>
                  <a:cxn ang="0">
                    <a:pos x="47" y="182"/>
                  </a:cxn>
                  <a:cxn ang="0">
                    <a:pos x="44" y="153"/>
                  </a:cxn>
                  <a:cxn ang="0">
                    <a:pos x="60" y="100"/>
                  </a:cxn>
                  <a:cxn ang="0">
                    <a:pos x="62" y="70"/>
                  </a:cxn>
                  <a:cxn ang="0">
                    <a:pos x="75" y="48"/>
                  </a:cxn>
                  <a:cxn ang="0">
                    <a:pos x="102" y="17"/>
                  </a:cxn>
                  <a:cxn ang="0">
                    <a:pos x="115" y="41"/>
                  </a:cxn>
                  <a:cxn ang="0">
                    <a:pos x="161" y="79"/>
                  </a:cxn>
                  <a:cxn ang="0">
                    <a:pos x="157" y="66"/>
                  </a:cxn>
                </a:cxnLst>
                <a:rect l="0" t="0" r="r" b="b"/>
                <a:pathLst>
                  <a:path w="162" h="414">
                    <a:moveTo>
                      <a:pt x="157" y="66"/>
                    </a:moveTo>
                    <a:lnTo>
                      <a:pt x="124" y="0"/>
                    </a:lnTo>
                    <a:lnTo>
                      <a:pt x="102" y="1"/>
                    </a:lnTo>
                    <a:lnTo>
                      <a:pt x="84" y="5"/>
                    </a:lnTo>
                    <a:lnTo>
                      <a:pt x="69" y="23"/>
                    </a:lnTo>
                    <a:lnTo>
                      <a:pt x="33" y="76"/>
                    </a:lnTo>
                    <a:lnTo>
                      <a:pt x="20" y="100"/>
                    </a:lnTo>
                    <a:lnTo>
                      <a:pt x="11" y="123"/>
                    </a:lnTo>
                    <a:lnTo>
                      <a:pt x="3" y="194"/>
                    </a:lnTo>
                    <a:lnTo>
                      <a:pt x="0" y="214"/>
                    </a:lnTo>
                    <a:lnTo>
                      <a:pt x="3" y="241"/>
                    </a:lnTo>
                    <a:lnTo>
                      <a:pt x="8" y="270"/>
                    </a:lnTo>
                    <a:lnTo>
                      <a:pt x="24" y="315"/>
                    </a:lnTo>
                    <a:lnTo>
                      <a:pt x="35" y="343"/>
                    </a:lnTo>
                    <a:lnTo>
                      <a:pt x="53" y="375"/>
                    </a:lnTo>
                    <a:lnTo>
                      <a:pt x="90" y="413"/>
                    </a:lnTo>
                    <a:lnTo>
                      <a:pt x="72" y="364"/>
                    </a:lnTo>
                    <a:lnTo>
                      <a:pt x="56" y="320"/>
                    </a:lnTo>
                    <a:lnTo>
                      <a:pt x="47" y="280"/>
                    </a:lnTo>
                    <a:lnTo>
                      <a:pt x="51" y="241"/>
                    </a:lnTo>
                    <a:lnTo>
                      <a:pt x="53" y="214"/>
                    </a:lnTo>
                    <a:lnTo>
                      <a:pt x="47" y="182"/>
                    </a:lnTo>
                    <a:lnTo>
                      <a:pt x="44" y="153"/>
                    </a:lnTo>
                    <a:lnTo>
                      <a:pt x="60" y="100"/>
                    </a:lnTo>
                    <a:lnTo>
                      <a:pt x="62" y="70"/>
                    </a:lnTo>
                    <a:lnTo>
                      <a:pt x="75" y="48"/>
                    </a:lnTo>
                    <a:lnTo>
                      <a:pt x="102" y="17"/>
                    </a:lnTo>
                    <a:lnTo>
                      <a:pt x="115" y="41"/>
                    </a:lnTo>
                    <a:lnTo>
                      <a:pt x="161" y="79"/>
                    </a:lnTo>
                    <a:lnTo>
                      <a:pt x="157" y="6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8" name="Freeform 104"/>
              <p:cNvSpPr>
                <a:spLocks/>
              </p:cNvSpPr>
              <p:nvPr/>
            </p:nvSpPr>
            <p:spPr bwMode="ltGray">
              <a:xfrm>
                <a:off x="4815" y="3813"/>
                <a:ext cx="163" cy="279"/>
              </a:xfrm>
              <a:custGeom>
                <a:avLst/>
                <a:gdLst/>
                <a:ahLst/>
                <a:cxnLst>
                  <a:cxn ang="0">
                    <a:pos x="3" y="44"/>
                  </a:cxn>
                  <a:cxn ang="0">
                    <a:pos x="37" y="0"/>
                  </a:cxn>
                  <a:cxn ang="0">
                    <a:pos x="58" y="1"/>
                  </a:cxn>
                  <a:cxn ang="0">
                    <a:pos x="77" y="4"/>
                  </a:cxn>
                  <a:cxn ang="0">
                    <a:pos x="91" y="15"/>
                  </a:cxn>
                  <a:cxn ang="0">
                    <a:pos x="129" y="51"/>
                  </a:cxn>
                  <a:cxn ang="0">
                    <a:pos x="140" y="67"/>
                  </a:cxn>
                  <a:cxn ang="0">
                    <a:pos x="149" y="83"/>
                  </a:cxn>
                  <a:cxn ang="0">
                    <a:pos x="158" y="130"/>
                  </a:cxn>
                  <a:cxn ang="0">
                    <a:pos x="162" y="144"/>
                  </a:cxn>
                  <a:cxn ang="0">
                    <a:pos x="158" y="163"/>
                  </a:cxn>
                  <a:cxn ang="0">
                    <a:pos x="153" y="181"/>
                  </a:cxn>
                  <a:cxn ang="0">
                    <a:pos x="137" y="212"/>
                  </a:cxn>
                  <a:cxn ang="0">
                    <a:pos x="125" y="232"/>
                  </a:cxn>
                  <a:cxn ang="0">
                    <a:pos x="107" y="252"/>
                  </a:cxn>
                  <a:cxn ang="0">
                    <a:pos x="70" y="278"/>
                  </a:cxn>
                  <a:cxn ang="0">
                    <a:pos x="89" y="245"/>
                  </a:cxn>
                  <a:cxn ang="0">
                    <a:pos x="105" y="216"/>
                  </a:cxn>
                  <a:cxn ang="0">
                    <a:pos x="113" y="189"/>
                  </a:cxn>
                  <a:cxn ang="0">
                    <a:pos x="110" y="163"/>
                  </a:cxn>
                  <a:cxn ang="0">
                    <a:pos x="107" y="144"/>
                  </a:cxn>
                  <a:cxn ang="0">
                    <a:pos x="113" y="123"/>
                  </a:cxn>
                  <a:cxn ang="0">
                    <a:pos x="116" y="103"/>
                  </a:cxn>
                  <a:cxn ang="0">
                    <a:pos x="101" y="67"/>
                  </a:cxn>
                  <a:cxn ang="0">
                    <a:pos x="97" y="47"/>
                  </a:cxn>
                  <a:cxn ang="0">
                    <a:pos x="85" y="32"/>
                  </a:cxn>
                  <a:cxn ang="0">
                    <a:pos x="58" y="11"/>
                  </a:cxn>
                  <a:cxn ang="0">
                    <a:pos x="46" y="27"/>
                  </a:cxn>
                  <a:cxn ang="0">
                    <a:pos x="0" y="53"/>
                  </a:cxn>
                  <a:cxn ang="0">
                    <a:pos x="3" y="44"/>
                  </a:cxn>
                </a:cxnLst>
                <a:rect l="0" t="0" r="r" b="b"/>
                <a:pathLst>
                  <a:path w="163" h="279">
                    <a:moveTo>
                      <a:pt x="3" y="44"/>
                    </a:moveTo>
                    <a:lnTo>
                      <a:pt x="37" y="0"/>
                    </a:lnTo>
                    <a:lnTo>
                      <a:pt x="58" y="1"/>
                    </a:lnTo>
                    <a:lnTo>
                      <a:pt x="77" y="4"/>
                    </a:lnTo>
                    <a:lnTo>
                      <a:pt x="91" y="15"/>
                    </a:lnTo>
                    <a:lnTo>
                      <a:pt x="129" y="51"/>
                    </a:lnTo>
                    <a:lnTo>
                      <a:pt x="140" y="67"/>
                    </a:lnTo>
                    <a:lnTo>
                      <a:pt x="149" y="83"/>
                    </a:lnTo>
                    <a:lnTo>
                      <a:pt x="158" y="130"/>
                    </a:lnTo>
                    <a:lnTo>
                      <a:pt x="162" y="144"/>
                    </a:lnTo>
                    <a:lnTo>
                      <a:pt x="158" y="163"/>
                    </a:lnTo>
                    <a:lnTo>
                      <a:pt x="153" y="181"/>
                    </a:lnTo>
                    <a:lnTo>
                      <a:pt x="137" y="212"/>
                    </a:lnTo>
                    <a:lnTo>
                      <a:pt x="125" y="232"/>
                    </a:lnTo>
                    <a:lnTo>
                      <a:pt x="107" y="252"/>
                    </a:lnTo>
                    <a:lnTo>
                      <a:pt x="70" y="278"/>
                    </a:lnTo>
                    <a:lnTo>
                      <a:pt x="89" y="245"/>
                    </a:lnTo>
                    <a:lnTo>
                      <a:pt x="105" y="216"/>
                    </a:lnTo>
                    <a:lnTo>
                      <a:pt x="113" y="189"/>
                    </a:lnTo>
                    <a:lnTo>
                      <a:pt x="110" y="163"/>
                    </a:lnTo>
                    <a:lnTo>
                      <a:pt x="107" y="144"/>
                    </a:lnTo>
                    <a:lnTo>
                      <a:pt x="113" y="123"/>
                    </a:lnTo>
                    <a:lnTo>
                      <a:pt x="116" y="103"/>
                    </a:lnTo>
                    <a:lnTo>
                      <a:pt x="101" y="67"/>
                    </a:lnTo>
                    <a:lnTo>
                      <a:pt x="97" y="47"/>
                    </a:lnTo>
                    <a:lnTo>
                      <a:pt x="85" y="32"/>
                    </a:lnTo>
                    <a:lnTo>
                      <a:pt x="58" y="11"/>
                    </a:lnTo>
                    <a:lnTo>
                      <a:pt x="46" y="27"/>
                    </a:lnTo>
                    <a:lnTo>
                      <a:pt x="0" y="53"/>
                    </a:lnTo>
                    <a:lnTo>
                      <a:pt x="3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ltGray">
              <a:xfrm>
                <a:off x="5184" y="2633"/>
                <a:ext cx="313" cy="637"/>
              </a:xfrm>
              <a:custGeom>
                <a:avLst/>
                <a:gdLst/>
                <a:ahLst/>
                <a:cxnLst>
                  <a:cxn ang="0">
                    <a:pos x="294" y="14"/>
                  </a:cxn>
                  <a:cxn ang="0">
                    <a:pos x="292" y="0"/>
                  </a:cxn>
                  <a:cxn ang="0">
                    <a:pos x="269" y="5"/>
                  </a:cxn>
                  <a:cxn ang="0">
                    <a:pos x="256" y="23"/>
                  </a:cxn>
                  <a:cxn ang="0">
                    <a:pos x="8" y="139"/>
                  </a:cxn>
                  <a:cxn ang="0">
                    <a:pos x="229" y="56"/>
                  </a:cxn>
                  <a:cxn ang="0">
                    <a:pos x="232" y="71"/>
                  </a:cxn>
                  <a:cxn ang="0">
                    <a:pos x="124" y="172"/>
                  </a:cxn>
                  <a:cxn ang="0">
                    <a:pos x="258" y="92"/>
                  </a:cxn>
                  <a:cxn ang="0">
                    <a:pos x="241" y="125"/>
                  </a:cxn>
                  <a:cxn ang="0">
                    <a:pos x="198" y="179"/>
                  </a:cxn>
                  <a:cxn ang="0">
                    <a:pos x="67" y="325"/>
                  </a:cxn>
                  <a:cxn ang="0">
                    <a:pos x="73" y="313"/>
                  </a:cxn>
                  <a:cxn ang="0">
                    <a:pos x="158" y="223"/>
                  </a:cxn>
                  <a:cxn ang="0">
                    <a:pos x="225" y="152"/>
                  </a:cxn>
                  <a:cxn ang="0">
                    <a:pos x="256" y="119"/>
                  </a:cxn>
                  <a:cxn ang="0">
                    <a:pos x="261" y="130"/>
                  </a:cxn>
                  <a:cxn ang="0">
                    <a:pos x="225" y="175"/>
                  </a:cxn>
                  <a:cxn ang="0">
                    <a:pos x="172" y="235"/>
                  </a:cxn>
                  <a:cxn ang="0">
                    <a:pos x="241" y="152"/>
                  </a:cxn>
                  <a:cxn ang="0">
                    <a:pos x="261" y="130"/>
                  </a:cxn>
                  <a:cxn ang="0">
                    <a:pos x="264" y="155"/>
                  </a:cxn>
                  <a:cxn ang="0">
                    <a:pos x="241" y="197"/>
                  </a:cxn>
                  <a:cxn ang="0">
                    <a:pos x="172" y="253"/>
                  </a:cxn>
                  <a:cxn ang="0">
                    <a:pos x="114" y="303"/>
                  </a:cxn>
                  <a:cxn ang="0">
                    <a:pos x="182" y="251"/>
                  </a:cxn>
                  <a:cxn ang="0">
                    <a:pos x="251" y="191"/>
                  </a:cxn>
                  <a:cxn ang="0">
                    <a:pos x="248" y="211"/>
                  </a:cxn>
                  <a:cxn ang="0">
                    <a:pos x="251" y="247"/>
                  </a:cxn>
                  <a:cxn ang="0">
                    <a:pos x="240" y="264"/>
                  </a:cxn>
                  <a:cxn ang="0">
                    <a:pos x="184" y="315"/>
                  </a:cxn>
                  <a:cxn ang="0">
                    <a:pos x="77" y="397"/>
                  </a:cxn>
                  <a:cxn ang="0">
                    <a:pos x="93" y="379"/>
                  </a:cxn>
                  <a:cxn ang="0">
                    <a:pos x="225" y="280"/>
                  </a:cxn>
                  <a:cxn ang="0">
                    <a:pos x="266" y="237"/>
                  </a:cxn>
                  <a:cxn ang="0">
                    <a:pos x="161" y="365"/>
                  </a:cxn>
                  <a:cxn ang="0">
                    <a:pos x="265" y="276"/>
                  </a:cxn>
                  <a:cxn ang="0">
                    <a:pos x="262" y="312"/>
                  </a:cxn>
                  <a:cxn ang="0">
                    <a:pos x="210" y="397"/>
                  </a:cxn>
                  <a:cxn ang="0">
                    <a:pos x="120" y="457"/>
                  </a:cxn>
                  <a:cxn ang="0">
                    <a:pos x="36" y="512"/>
                  </a:cxn>
                  <a:cxn ang="0">
                    <a:pos x="162" y="435"/>
                  </a:cxn>
                  <a:cxn ang="0">
                    <a:pos x="214" y="391"/>
                  </a:cxn>
                  <a:cxn ang="0">
                    <a:pos x="261" y="326"/>
                  </a:cxn>
                  <a:cxn ang="0">
                    <a:pos x="256" y="355"/>
                  </a:cxn>
                  <a:cxn ang="0">
                    <a:pos x="253" y="384"/>
                  </a:cxn>
                  <a:cxn ang="0">
                    <a:pos x="256" y="412"/>
                  </a:cxn>
                  <a:cxn ang="0">
                    <a:pos x="210" y="467"/>
                  </a:cxn>
                  <a:cxn ang="0">
                    <a:pos x="123" y="518"/>
                  </a:cxn>
                  <a:cxn ang="0">
                    <a:pos x="128" y="513"/>
                  </a:cxn>
                  <a:cxn ang="0">
                    <a:pos x="236" y="446"/>
                  </a:cxn>
                  <a:cxn ang="0">
                    <a:pos x="230" y="463"/>
                  </a:cxn>
                  <a:cxn ang="0">
                    <a:pos x="236" y="473"/>
                  </a:cxn>
                  <a:cxn ang="0">
                    <a:pos x="241" y="490"/>
                  </a:cxn>
                  <a:cxn ang="0">
                    <a:pos x="188" y="541"/>
                  </a:cxn>
                  <a:cxn ang="0">
                    <a:pos x="130" y="551"/>
                  </a:cxn>
                  <a:cxn ang="0">
                    <a:pos x="236" y="506"/>
                  </a:cxn>
                  <a:cxn ang="0">
                    <a:pos x="230" y="532"/>
                  </a:cxn>
                  <a:cxn ang="0">
                    <a:pos x="237" y="546"/>
                  </a:cxn>
                  <a:cxn ang="0">
                    <a:pos x="114" y="636"/>
                  </a:cxn>
                  <a:cxn ang="0">
                    <a:pos x="230" y="568"/>
                  </a:cxn>
                  <a:cxn ang="0">
                    <a:pos x="255" y="543"/>
                  </a:cxn>
                  <a:cxn ang="0">
                    <a:pos x="270" y="520"/>
                  </a:cxn>
                </a:cxnLst>
                <a:rect l="0" t="0" r="r" b="b"/>
                <a:pathLst>
                  <a:path w="313" h="637">
                    <a:moveTo>
                      <a:pt x="289" y="48"/>
                    </a:moveTo>
                    <a:lnTo>
                      <a:pt x="294" y="14"/>
                    </a:lnTo>
                    <a:lnTo>
                      <a:pt x="312" y="11"/>
                    </a:lnTo>
                    <a:lnTo>
                      <a:pt x="292" y="0"/>
                    </a:lnTo>
                    <a:lnTo>
                      <a:pt x="283" y="1"/>
                    </a:lnTo>
                    <a:lnTo>
                      <a:pt x="269" y="5"/>
                    </a:lnTo>
                    <a:lnTo>
                      <a:pt x="269" y="15"/>
                    </a:lnTo>
                    <a:lnTo>
                      <a:pt x="256" y="23"/>
                    </a:lnTo>
                    <a:lnTo>
                      <a:pt x="151" y="113"/>
                    </a:lnTo>
                    <a:lnTo>
                      <a:pt x="8" y="139"/>
                    </a:lnTo>
                    <a:lnTo>
                      <a:pt x="150" y="112"/>
                    </a:lnTo>
                    <a:lnTo>
                      <a:pt x="229" y="56"/>
                    </a:lnTo>
                    <a:lnTo>
                      <a:pt x="256" y="48"/>
                    </a:lnTo>
                    <a:lnTo>
                      <a:pt x="232" y="71"/>
                    </a:lnTo>
                    <a:lnTo>
                      <a:pt x="256" y="74"/>
                    </a:lnTo>
                    <a:lnTo>
                      <a:pt x="124" y="172"/>
                    </a:lnTo>
                    <a:lnTo>
                      <a:pt x="214" y="110"/>
                    </a:lnTo>
                    <a:lnTo>
                      <a:pt x="258" y="92"/>
                    </a:lnTo>
                    <a:lnTo>
                      <a:pt x="256" y="106"/>
                    </a:lnTo>
                    <a:lnTo>
                      <a:pt x="241" y="125"/>
                    </a:lnTo>
                    <a:lnTo>
                      <a:pt x="229" y="142"/>
                    </a:lnTo>
                    <a:lnTo>
                      <a:pt x="198" y="179"/>
                    </a:lnTo>
                    <a:lnTo>
                      <a:pt x="141" y="247"/>
                    </a:lnTo>
                    <a:lnTo>
                      <a:pt x="67" y="325"/>
                    </a:lnTo>
                    <a:lnTo>
                      <a:pt x="9" y="379"/>
                    </a:lnTo>
                    <a:lnTo>
                      <a:pt x="73" y="313"/>
                    </a:lnTo>
                    <a:lnTo>
                      <a:pt x="110" y="273"/>
                    </a:lnTo>
                    <a:lnTo>
                      <a:pt x="158" y="223"/>
                    </a:lnTo>
                    <a:lnTo>
                      <a:pt x="183" y="191"/>
                    </a:lnTo>
                    <a:lnTo>
                      <a:pt x="225" y="152"/>
                    </a:lnTo>
                    <a:lnTo>
                      <a:pt x="241" y="136"/>
                    </a:lnTo>
                    <a:lnTo>
                      <a:pt x="256" y="119"/>
                    </a:lnTo>
                    <a:lnTo>
                      <a:pt x="248" y="122"/>
                    </a:lnTo>
                    <a:lnTo>
                      <a:pt x="261" y="130"/>
                    </a:lnTo>
                    <a:lnTo>
                      <a:pt x="246" y="142"/>
                    </a:lnTo>
                    <a:lnTo>
                      <a:pt x="225" y="175"/>
                    </a:lnTo>
                    <a:lnTo>
                      <a:pt x="201" y="210"/>
                    </a:lnTo>
                    <a:lnTo>
                      <a:pt x="172" y="235"/>
                    </a:lnTo>
                    <a:lnTo>
                      <a:pt x="219" y="179"/>
                    </a:lnTo>
                    <a:lnTo>
                      <a:pt x="241" y="152"/>
                    </a:lnTo>
                    <a:lnTo>
                      <a:pt x="256" y="130"/>
                    </a:lnTo>
                    <a:lnTo>
                      <a:pt x="261" y="130"/>
                    </a:lnTo>
                    <a:lnTo>
                      <a:pt x="250" y="164"/>
                    </a:lnTo>
                    <a:lnTo>
                      <a:pt x="264" y="155"/>
                    </a:lnTo>
                    <a:lnTo>
                      <a:pt x="256" y="175"/>
                    </a:lnTo>
                    <a:lnTo>
                      <a:pt x="241" y="197"/>
                    </a:lnTo>
                    <a:lnTo>
                      <a:pt x="210" y="230"/>
                    </a:lnTo>
                    <a:lnTo>
                      <a:pt x="172" y="253"/>
                    </a:lnTo>
                    <a:lnTo>
                      <a:pt x="141" y="280"/>
                    </a:lnTo>
                    <a:lnTo>
                      <a:pt x="114" y="303"/>
                    </a:lnTo>
                    <a:lnTo>
                      <a:pt x="130" y="292"/>
                    </a:lnTo>
                    <a:lnTo>
                      <a:pt x="182" y="251"/>
                    </a:lnTo>
                    <a:lnTo>
                      <a:pt x="241" y="202"/>
                    </a:lnTo>
                    <a:lnTo>
                      <a:pt x="251" y="191"/>
                    </a:lnTo>
                    <a:lnTo>
                      <a:pt x="261" y="175"/>
                    </a:lnTo>
                    <a:lnTo>
                      <a:pt x="248" y="211"/>
                    </a:lnTo>
                    <a:lnTo>
                      <a:pt x="270" y="198"/>
                    </a:lnTo>
                    <a:lnTo>
                      <a:pt x="251" y="247"/>
                    </a:lnTo>
                    <a:lnTo>
                      <a:pt x="246" y="257"/>
                    </a:lnTo>
                    <a:lnTo>
                      <a:pt x="240" y="264"/>
                    </a:lnTo>
                    <a:lnTo>
                      <a:pt x="213" y="290"/>
                    </a:lnTo>
                    <a:lnTo>
                      <a:pt x="184" y="315"/>
                    </a:lnTo>
                    <a:lnTo>
                      <a:pt x="129" y="358"/>
                    </a:lnTo>
                    <a:lnTo>
                      <a:pt x="77" y="397"/>
                    </a:lnTo>
                    <a:lnTo>
                      <a:pt x="0" y="451"/>
                    </a:lnTo>
                    <a:lnTo>
                      <a:pt x="93" y="379"/>
                    </a:lnTo>
                    <a:lnTo>
                      <a:pt x="188" y="307"/>
                    </a:lnTo>
                    <a:lnTo>
                      <a:pt x="225" y="280"/>
                    </a:lnTo>
                    <a:lnTo>
                      <a:pt x="248" y="250"/>
                    </a:lnTo>
                    <a:lnTo>
                      <a:pt x="266" y="237"/>
                    </a:lnTo>
                    <a:lnTo>
                      <a:pt x="269" y="238"/>
                    </a:lnTo>
                    <a:lnTo>
                      <a:pt x="161" y="365"/>
                    </a:lnTo>
                    <a:lnTo>
                      <a:pt x="244" y="279"/>
                    </a:lnTo>
                    <a:lnTo>
                      <a:pt x="265" y="276"/>
                    </a:lnTo>
                    <a:lnTo>
                      <a:pt x="241" y="322"/>
                    </a:lnTo>
                    <a:lnTo>
                      <a:pt x="262" y="312"/>
                    </a:lnTo>
                    <a:lnTo>
                      <a:pt x="230" y="364"/>
                    </a:lnTo>
                    <a:lnTo>
                      <a:pt x="210" y="397"/>
                    </a:lnTo>
                    <a:lnTo>
                      <a:pt x="172" y="424"/>
                    </a:lnTo>
                    <a:lnTo>
                      <a:pt x="120" y="457"/>
                    </a:lnTo>
                    <a:lnTo>
                      <a:pt x="73" y="490"/>
                    </a:lnTo>
                    <a:lnTo>
                      <a:pt x="36" y="512"/>
                    </a:lnTo>
                    <a:lnTo>
                      <a:pt x="9" y="523"/>
                    </a:lnTo>
                    <a:lnTo>
                      <a:pt x="162" y="435"/>
                    </a:lnTo>
                    <a:lnTo>
                      <a:pt x="197" y="410"/>
                    </a:lnTo>
                    <a:lnTo>
                      <a:pt x="214" y="391"/>
                    </a:lnTo>
                    <a:lnTo>
                      <a:pt x="238" y="358"/>
                    </a:lnTo>
                    <a:lnTo>
                      <a:pt x="261" y="326"/>
                    </a:lnTo>
                    <a:lnTo>
                      <a:pt x="237" y="371"/>
                    </a:lnTo>
                    <a:lnTo>
                      <a:pt x="256" y="355"/>
                    </a:lnTo>
                    <a:lnTo>
                      <a:pt x="236" y="392"/>
                    </a:lnTo>
                    <a:lnTo>
                      <a:pt x="253" y="384"/>
                    </a:lnTo>
                    <a:lnTo>
                      <a:pt x="234" y="427"/>
                    </a:lnTo>
                    <a:lnTo>
                      <a:pt x="256" y="412"/>
                    </a:lnTo>
                    <a:lnTo>
                      <a:pt x="236" y="435"/>
                    </a:lnTo>
                    <a:lnTo>
                      <a:pt x="210" y="467"/>
                    </a:lnTo>
                    <a:lnTo>
                      <a:pt x="188" y="477"/>
                    </a:lnTo>
                    <a:lnTo>
                      <a:pt x="123" y="518"/>
                    </a:lnTo>
                    <a:lnTo>
                      <a:pt x="63" y="541"/>
                    </a:lnTo>
                    <a:lnTo>
                      <a:pt x="128" y="513"/>
                    </a:lnTo>
                    <a:lnTo>
                      <a:pt x="183" y="479"/>
                    </a:lnTo>
                    <a:lnTo>
                      <a:pt x="236" y="446"/>
                    </a:lnTo>
                    <a:lnTo>
                      <a:pt x="251" y="430"/>
                    </a:lnTo>
                    <a:lnTo>
                      <a:pt x="230" y="463"/>
                    </a:lnTo>
                    <a:lnTo>
                      <a:pt x="246" y="457"/>
                    </a:lnTo>
                    <a:lnTo>
                      <a:pt x="236" y="473"/>
                    </a:lnTo>
                    <a:lnTo>
                      <a:pt x="230" y="496"/>
                    </a:lnTo>
                    <a:lnTo>
                      <a:pt x="241" y="490"/>
                    </a:lnTo>
                    <a:lnTo>
                      <a:pt x="227" y="509"/>
                    </a:lnTo>
                    <a:lnTo>
                      <a:pt x="188" y="541"/>
                    </a:lnTo>
                    <a:lnTo>
                      <a:pt x="162" y="545"/>
                    </a:lnTo>
                    <a:lnTo>
                      <a:pt x="130" y="551"/>
                    </a:lnTo>
                    <a:lnTo>
                      <a:pt x="193" y="535"/>
                    </a:lnTo>
                    <a:lnTo>
                      <a:pt x="236" y="506"/>
                    </a:lnTo>
                    <a:lnTo>
                      <a:pt x="246" y="484"/>
                    </a:lnTo>
                    <a:lnTo>
                      <a:pt x="230" y="532"/>
                    </a:lnTo>
                    <a:lnTo>
                      <a:pt x="248" y="520"/>
                    </a:lnTo>
                    <a:lnTo>
                      <a:pt x="237" y="546"/>
                    </a:lnTo>
                    <a:lnTo>
                      <a:pt x="219" y="581"/>
                    </a:lnTo>
                    <a:lnTo>
                      <a:pt x="114" y="636"/>
                    </a:lnTo>
                    <a:lnTo>
                      <a:pt x="220" y="585"/>
                    </a:lnTo>
                    <a:lnTo>
                      <a:pt x="230" y="568"/>
                    </a:lnTo>
                    <a:lnTo>
                      <a:pt x="237" y="556"/>
                    </a:lnTo>
                    <a:lnTo>
                      <a:pt x="255" y="543"/>
                    </a:lnTo>
                    <a:lnTo>
                      <a:pt x="266" y="569"/>
                    </a:lnTo>
                    <a:lnTo>
                      <a:pt x="270" y="520"/>
                    </a:lnTo>
                    <a:lnTo>
                      <a:pt x="289" y="4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ltGray">
              <a:xfrm>
                <a:off x="4701" y="3326"/>
                <a:ext cx="277" cy="472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19" y="21"/>
                  </a:cxn>
                  <a:cxn ang="0">
                    <a:pos x="118" y="21"/>
                  </a:cxn>
                  <a:cxn ang="0">
                    <a:pos x="102" y="41"/>
                  </a:cxn>
                  <a:cxn ang="0">
                    <a:pos x="102" y="50"/>
                  </a:cxn>
                  <a:cxn ang="0">
                    <a:pos x="54" y="70"/>
                  </a:cxn>
                  <a:cxn ang="0">
                    <a:pos x="90" y="63"/>
                  </a:cxn>
                  <a:cxn ang="0">
                    <a:pos x="90" y="74"/>
                  </a:cxn>
                  <a:cxn ang="0">
                    <a:pos x="98" y="79"/>
                  </a:cxn>
                  <a:cxn ang="0">
                    <a:pos x="11" y="128"/>
                  </a:cxn>
                  <a:cxn ang="0">
                    <a:pos x="94" y="103"/>
                  </a:cxn>
                  <a:cxn ang="0">
                    <a:pos x="74" y="136"/>
                  </a:cxn>
                  <a:cxn ang="0">
                    <a:pos x="11" y="157"/>
                  </a:cxn>
                  <a:cxn ang="0">
                    <a:pos x="78" y="141"/>
                  </a:cxn>
                  <a:cxn ang="0">
                    <a:pos x="27" y="178"/>
                  </a:cxn>
                  <a:cxn ang="0">
                    <a:pos x="58" y="161"/>
                  </a:cxn>
                  <a:cxn ang="0">
                    <a:pos x="78" y="157"/>
                  </a:cxn>
                  <a:cxn ang="0">
                    <a:pos x="78" y="169"/>
                  </a:cxn>
                  <a:cxn ang="0">
                    <a:pos x="66" y="194"/>
                  </a:cxn>
                  <a:cxn ang="0">
                    <a:pos x="7" y="223"/>
                  </a:cxn>
                  <a:cxn ang="0">
                    <a:pos x="74" y="198"/>
                  </a:cxn>
                  <a:cxn ang="0">
                    <a:pos x="62" y="231"/>
                  </a:cxn>
                  <a:cxn ang="0">
                    <a:pos x="47" y="252"/>
                  </a:cxn>
                  <a:cxn ang="0">
                    <a:pos x="54" y="252"/>
                  </a:cxn>
                  <a:cxn ang="0">
                    <a:pos x="54" y="265"/>
                  </a:cxn>
                  <a:cxn ang="0">
                    <a:pos x="11" y="293"/>
                  </a:cxn>
                  <a:cxn ang="0">
                    <a:pos x="47" y="289"/>
                  </a:cxn>
                  <a:cxn ang="0">
                    <a:pos x="47" y="293"/>
                  </a:cxn>
                  <a:cxn ang="0">
                    <a:pos x="51" y="306"/>
                  </a:cxn>
                  <a:cxn ang="0">
                    <a:pos x="42" y="331"/>
                  </a:cxn>
                  <a:cxn ang="0">
                    <a:pos x="51" y="342"/>
                  </a:cxn>
                  <a:cxn ang="0">
                    <a:pos x="54" y="397"/>
                  </a:cxn>
                  <a:cxn ang="0">
                    <a:pos x="62" y="331"/>
                  </a:cxn>
                  <a:cxn ang="0">
                    <a:pos x="129" y="471"/>
                  </a:cxn>
                  <a:cxn ang="0">
                    <a:pos x="90" y="306"/>
                  </a:cxn>
                  <a:cxn ang="0">
                    <a:pos x="90" y="302"/>
                  </a:cxn>
                  <a:cxn ang="0">
                    <a:pos x="94" y="289"/>
                  </a:cxn>
                  <a:cxn ang="0">
                    <a:pos x="149" y="371"/>
                  </a:cxn>
                  <a:cxn ang="0">
                    <a:pos x="113" y="326"/>
                  </a:cxn>
                  <a:cxn ang="0">
                    <a:pos x="102" y="252"/>
                  </a:cxn>
                  <a:cxn ang="0">
                    <a:pos x="105" y="231"/>
                  </a:cxn>
                  <a:cxn ang="0">
                    <a:pos x="126" y="280"/>
                  </a:cxn>
                  <a:cxn ang="0">
                    <a:pos x="113" y="205"/>
                  </a:cxn>
                  <a:cxn ang="0">
                    <a:pos x="134" y="194"/>
                  </a:cxn>
                  <a:cxn ang="0">
                    <a:pos x="149" y="244"/>
                  </a:cxn>
                  <a:cxn ang="0">
                    <a:pos x="129" y="157"/>
                  </a:cxn>
                  <a:cxn ang="0">
                    <a:pos x="134" y="148"/>
                  </a:cxn>
                  <a:cxn ang="0">
                    <a:pos x="138" y="108"/>
                  </a:cxn>
                  <a:cxn ang="0">
                    <a:pos x="156" y="112"/>
                  </a:cxn>
                  <a:cxn ang="0">
                    <a:pos x="228" y="218"/>
                  </a:cxn>
                  <a:cxn ang="0">
                    <a:pos x="177" y="157"/>
                  </a:cxn>
                  <a:cxn ang="0">
                    <a:pos x="149" y="70"/>
                  </a:cxn>
                  <a:cxn ang="0">
                    <a:pos x="156" y="54"/>
                  </a:cxn>
                  <a:cxn ang="0">
                    <a:pos x="192" y="103"/>
                  </a:cxn>
                  <a:cxn ang="0">
                    <a:pos x="185" y="99"/>
                  </a:cxn>
                  <a:cxn ang="0">
                    <a:pos x="169" y="33"/>
                  </a:cxn>
                  <a:cxn ang="0">
                    <a:pos x="212" y="99"/>
                  </a:cxn>
                  <a:cxn ang="0">
                    <a:pos x="184" y="66"/>
                  </a:cxn>
                  <a:cxn ang="0">
                    <a:pos x="162" y="4"/>
                  </a:cxn>
                </a:cxnLst>
                <a:rect l="0" t="0" r="r" b="b"/>
                <a:pathLst>
                  <a:path w="277" h="472">
                    <a:moveTo>
                      <a:pt x="155" y="5"/>
                    </a:moveTo>
                    <a:lnTo>
                      <a:pt x="138" y="0"/>
                    </a:lnTo>
                    <a:lnTo>
                      <a:pt x="126" y="12"/>
                    </a:lnTo>
                    <a:lnTo>
                      <a:pt x="113" y="17"/>
                    </a:lnTo>
                    <a:lnTo>
                      <a:pt x="86" y="21"/>
                    </a:lnTo>
                    <a:lnTo>
                      <a:pt x="19" y="21"/>
                    </a:lnTo>
                    <a:lnTo>
                      <a:pt x="86" y="24"/>
                    </a:lnTo>
                    <a:lnTo>
                      <a:pt x="105" y="17"/>
                    </a:lnTo>
                    <a:lnTo>
                      <a:pt x="118" y="21"/>
                    </a:lnTo>
                    <a:lnTo>
                      <a:pt x="102" y="28"/>
                    </a:lnTo>
                    <a:lnTo>
                      <a:pt x="113" y="28"/>
                    </a:lnTo>
                    <a:lnTo>
                      <a:pt x="102" y="41"/>
                    </a:lnTo>
                    <a:lnTo>
                      <a:pt x="15" y="112"/>
                    </a:lnTo>
                    <a:lnTo>
                      <a:pt x="105" y="41"/>
                    </a:lnTo>
                    <a:lnTo>
                      <a:pt x="102" y="50"/>
                    </a:lnTo>
                    <a:lnTo>
                      <a:pt x="90" y="63"/>
                    </a:lnTo>
                    <a:lnTo>
                      <a:pt x="78" y="66"/>
                    </a:lnTo>
                    <a:lnTo>
                      <a:pt x="54" y="70"/>
                    </a:lnTo>
                    <a:lnTo>
                      <a:pt x="15" y="63"/>
                    </a:lnTo>
                    <a:lnTo>
                      <a:pt x="78" y="70"/>
                    </a:lnTo>
                    <a:lnTo>
                      <a:pt x="90" y="63"/>
                    </a:lnTo>
                    <a:lnTo>
                      <a:pt x="102" y="57"/>
                    </a:lnTo>
                    <a:lnTo>
                      <a:pt x="98" y="70"/>
                    </a:lnTo>
                    <a:lnTo>
                      <a:pt x="90" y="74"/>
                    </a:lnTo>
                    <a:lnTo>
                      <a:pt x="11" y="115"/>
                    </a:lnTo>
                    <a:lnTo>
                      <a:pt x="90" y="79"/>
                    </a:lnTo>
                    <a:lnTo>
                      <a:pt x="98" y="79"/>
                    </a:lnTo>
                    <a:lnTo>
                      <a:pt x="90" y="90"/>
                    </a:lnTo>
                    <a:lnTo>
                      <a:pt x="78" y="103"/>
                    </a:lnTo>
                    <a:lnTo>
                      <a:pt x="11" y="128"/>
                    </a:lnTo>
                    <a:lnTo>
                      <a:pt x="86" y="99"/>
                    </a:lnTo>
                    <a:lnTo>
                      <a:pt x="90" y="99"/>
                    </a:lnTo>
                    <a:lnTo>
                      <a:pt x="94" y="103"/>
                    </a:lnTo>
                    <a:lnTo>
                      <a:pt x="78" y="119"/>
                    </a:lnTo>
                    <a:lnTo>
                      <a:pt x="94" y="115"/>
                    </a:lnTo>
                    <a:lnTo>
                      <a:pt x="74" y="136"/>
                    </a:lnTo>
                    <a:lnTo>
                      <a:pt x="58" y="148"/>
                    </a:lnTo>
                    <a:lnTo>
                      <a:pt x="27" y="157"/>
                    </a:lnTo>
                    <a:lnTo>
                      <a:pt x="11" y="157"/>
                    </a:lnTo>
                    <a:lnTo>
                      <a:pt x="38" y="154"/>
                    </a:lnTo>
                    <a:lnTo>
                      <a:pt x="70" y="144"/>
                    </a:lnTo>
                    <a:lnTo>
                      <a:pt x="78" y="141"/>
                    </a:lnTo>
                    <a:lnTo>
                      <a:pt x="70" y="154"/>
                    </a:lnTo>
                    <a:lnTo>
                      <a:pt x="54" y="169"/>
                    </a:lnTo>
                    <a:lnTo>
                      <a:pt x="27" y="178"/>
                    </a:lnTo>
                    <a:lnTo>
                      <a:pt x="0" y="185"/>
                    </a:lnTo>
                    <a:lnTo>
                      <a:pt x="34" y="174"/>
                    </a:lnTo>
                    <a:lnTo>
                      <a:pt x="58" y="161"/>
                    </a:lnTo>
                    <a:lnTo>
                      <a:pt x="78" y="148"/>
                    </a:lnTo>
                    <a:lnTo>
                      <a:pt x="82" y="144"/>
                    </a:lnTo>
                    <a:lnTo>
                      <a:pt x="78" y="157"/>
                    </a:lnTo>
                    <a:lnTo>
                      <a:pt x="86" y="154"/>
                    </a:lnTo>
                    <a:lnTo>
                      <a:pt x="94" y="157"/>
                    </a:lnTo>
                    <a:lnTo>
                      <a:pt x="78" y="169"/>
                    </a:lnTo>
                    <a:lnTo>
                      <a:pt x="78" y="178"/>
                    </a:lnTo>
                    <a:lnTo>
                      <a:pt x="58" y="194"/>
                    </a:lnTo>
                    <a:lnTo>
                      <a:pt x="66" y="194"/>
                    </a:lnTo>
                    <a:lnTo>
                      <a:pt x="58" y="203"/>
                    </a:lnTo>
                    <a:lnTo>
                      <a:pt x="31" y="218"/>
                    </a:lnTo>
                    <a:lnTo>
                      <a:pt x="7" y="223"/>
                    </a:lnTo>
                    <a:lnTo>
                      <a:pt x="42" y="214"/>
                    </a:lnTo>
                    <a:lnTo>
                      <a:pt x="62" y="203"/>
                    </a:lnTo>
                    <a:lnTo>
                      <a:pt x="74" y="198"/>
                    </a:lnTo>
                    <a:lnTo>
                      <a:pt x="74" y="210"/>
                    </a:lnTo>
                    <a:lnTo>
                      <a:pt x="74" y="214"/>
                    </a:lnTo>
                    <a:lnTo>
                      <a:pt x="62" y="231"/>
                    </a:lnTo>
                    <a:lnTo>
                      <a:pt x="51" y="244"/>
                    </a:lnTo>
                    <a:lnTo>
                      <a:pt x="58" y="244"/>
                    </a:lnTo>
                    <a:lnTo>
                      <a:pt x="47" y="252"/>
                    </a:lnTo>
                    <a:lnTo>
                      <a:pt x="7" y="273"/>
                    </a:lnTo>
                    <a:lnTo>
                      <a:pt x="34" y="260"/>
                    </a:lnTo>
                    <a:lnTo>
                      <a:pt x="54" y="252"/>
                    </a:lnTo>
                    <a:lnTo>
                      <a:pt x="54" y="265"/>
                    </a:lnTo>
                    <a:lnTo>
                      <a:pt x="42" y="267"/>
                    </a:lnTo>
                    <a:lnTo>
                      <a:pt x="54" y="265"/>
                    </a:lnTo>
                    <a:lnTo>
                      <a:pt x="54" y="273"/>
                    </a:lnTo>
                    <a:lnTo>
                      <a:pt x="47" y="280"/>
                    </a:lnTo>
                    <a:lnTo>
                      <a:pt x="11" y="293"/>
                    </a:lnTo>
                    <a:lnTo>
                      <a:pt x="42" y="280"/>
                    </a:lnTo>
                    <a:lnTo>
                      <a:pt x="42" y="285"/>
                    </a:lnTo>
                    <a:lnTo>
                      <a:pt x="47" y="289"/>
                    </a:lnTo>
                    <a:lnTo>
                      <a:pt x="11" y="318"/>
                    </a:lnTo>
                    <a:lnTo>
                      <a:pt x="38" y="296"/>
                    </a:lnTo>
                    <a:lnTo>
                      <a:pt x="47" y="293"/>
                    </a:lnTo>
                    <a:lnTo>
                      <a:pt x="51" y="302"/>
                    </a:lnTo>
                    <a:lnTo>
                      <a:pt x="42" y="309"/>
                    </a:lnTo>
                    <a:lnTo>
                      <a:pt x="51" y="306"/>
                    </a:lnTo>
                    <a:lnTo>
                      <a:pt x="42" y="331"/>
                    </a:lnTo>
                    <a:lnTo>
                      <a:pt x="7" y="358"/>
                    </a:lnTo>
                    <a:lnTo>
                      <a:pt x="42" y="331"/>
                    </a:lnTo>
                    <a:lnTo>
                      <a:pt x="38" y="342"/>
                    </a:lnTo>
                    <a:lnTo>
                      <a:pt x="51" y="331"/>
                    </a:lnTo>
                    <a:lnTo>
                      <a:pt x="51" y="342"/>
                    </a:lnTo>
                    <a:lnTo>
                      <a:pt x="54" y="400"/>
                    </a:lnTo>
                    <a:lnTo>
                      <a:pt x="90" y="471"/>
                    </a:lnTo>
                    <a:lnTo>
                      <a:pt x="54" y="397"/>
                    </a:lnTo>
                    <a:lnTo>
                      <a:pt x="54" y="368"/>
                    </a:lnTo>
                    <a:lnTo>
                      <a:pt x="58" y="347"/>
                    </a:lnTo>
                    <a:lnTo>
                      <a:pt x="62" y="331"/>
                    </a:lnTo>
                    <a:lnTo>
                      <a:pt x="70" y="302"/>
                    </a:lnTo>
                    <a:lnTo>
                      <a:pt x="78" y="314"/>
                    </a:lnTo>
                    <a:lnTo>
                      <a:pt x="129" y="471"/>
                    </a:lnTo>
                    <a:lnTo>
                      <a:pt x="82" y="314"/>
                    </a:lnTo>
                    <a:lnTo>
                      <a:pt x="82" y="296"/>
                    </a:lnTo>
                    <a:lnTo>
                      <a:pt x="90" y="306"/>
                    </a:lnTo>
                    <a:lnTo>
                      <a:pt x="98" y="459"/>
                    </a:lnTo>
                    <a:lnTo>
                      <a:pt x="94" y="326"/>
                    </a:lnTo>
                    <a:lnTo>
                      <a:pt x="90" y="302"/>
                    </a:lnTo>
                    <a:lnTo>
                      <a:pt x="86" y="293"/>
                    </a:lnTo>
                    <a:lnTo>
                      <a:pt x="90" y="273"/>
                    </a:lnTo>
                    <a:lnTo>
                      <a:pt x="94" y="289"/>
                    </a:lnTo>
                    <a:lnTo>
                      <a:pt x="105" y="322"/>
                    </a:lnTo>
                    <a:lnTo>
                      <a:pt x="118" y="342"/>
                    </a:lnTo>
                    <a:lnTo>
                      <a:pt x="149" y="371"/>
                    </a:lnTo>
                    <a:lnTo>
                      <a:pt x="216" y="426"/>
                    </a:lnTo>
                    <a:lnTo>
                      <a:pt x="129" y="347"/>
                    </a:lnTo>
                    <a:lnTo>
                      <a:pt x="113" y="326"/>
                    </a:lnTo>
                    <a:lnTo>
                      <a:pt x="105" y="314"/>
                    </a:lnTo>
                    <a:lnTo>
                      <a:pt x="98" y="296"/>
                    </a:lnTo>
                    <a:lnTo>
                      <a:pt x="102" y="252"/>
                    </a:lnTo>
                    <a:lnTo>
                      <a:pt x="105" y="265"/>
                    </a:lnTo>
                    <a:lnTo>
                      <a:pt x="105" y="239"/>
                    </a:lnTo>
                    <a:lnTo>
                      <a:pt x="105" y="231"/>
                    </a:lnTo>
                    <a:lnTo>
                      <a:pt x="113" y="252"/>
                    </a:lnTo>
                    <a:lnTo>
                      <a:pt x="189" y="404"/>
                    </a:lnTo>
                    <a:lnTo>
                      <a:pt x="126" y="280"/>
                    </a:lnTo>
                    <a:lnTo>
                      <a:pt x="118" y="267"/>
                    </a:lnTo>
                    <a:lnTo>
                      <a:pt x="113" y="252"/>
                    </a:lnTo>
                    <a:lnTo>
                      <a:pt x="113" y="205"/>
                    </a:lnTo>
                    <a:lnTo>
                      <a:pt x="118" y="210"/>
                    </a:lnTo>
                    <a:lnTo>
                      <a:pt x="121" y="185"/>
                    </a:lnTo>
                    <a:lnTo>
                      <a:pt x="134" y="194"/>
                    </a:lnTo>
                    <a:lnTo>
                      <a:pt x="192" y="364"/>
                    </a:lnTo>
                    <a:lnTo>
                      <a:pt x="161" y="280"/>
                    </a:lnTo>
                    <a:lnTo>
                      <a:pt x="149" y="244"/>
                    </a:lnTo>
                    <a:lnTo>
                      <a:pt x="134" y="210"/>
                    </a:lnTo>
                    <a:lnTo>
                      <a:pt x="134" y="190"/>
                    </a:lnTo>
                    <a:lnTo>
                      <a:pt x="129" y="157"/>
                    </a:lnTo>
                    <a:lnTo>
                      <a:pt x="138" y="161"/>
                    </a:lnTo>
                    <a:lnTo>
                      <a:pt x="169" y="331"/>
                    </a:lnTo>
                    <a:lnTo>
                      <a:pt x="134" y="148"/>
                    </a:lnTo>
                    <a:lnTo>
                      <a:pt x="134" y="132"/>
                    </a:lnTo>
                    <a:lnTo>
                      <a:pt x="138" y="144"/>
                    </a:lnTo>
                    <a:lnTo>
                      <a:pt x="138" y="108"/>
                    </a:lnTo>
                    <a:lnTo>
                      <a:pt x="145" y="119"/>
                    </a:lnTo>
                    <a:lnTo>
                      <a:pt x="145" y="99"/>
                    </a:lnTo>
                    <a:lnTo>
                      <a:pt x="156" y="112"/>
                    </a:lnTo>
                    <a:lnTo>
                      <a:pt x="173" y="154"/>
                    </a:lnTo>
                    <a:lnTo>
                      <a:pt x="192" y="178"/>
                    </a:lnTo>
                    <a:lnTo>
                      <a:pt x="228" y="218"/>
                    </a:lnTo>
                    <a:lnTo>
                      <a:pt x="248" y="256"/>
                    </a:lnTo>
                    <a:lnTo>
                      <a:pt x="192" y="178"/>
                    </a:lnTo>
                    <a:lnTo>
                      <a:pt x="177" y="157"/>
                    </a:lnTo>
                    <a:lnTo>
                      <a:pt x="161" y="128"/>
                    </a:lnTo>
                    <a:lnTo>
                      <a:pt x="156" y="108"/>
                    </a:lnTo>
                    <a:lnTo>
                      <a:pt x="149" y="70"/>
                    </a:lnTo>
                    <a:lnTo>
                      <a:pt x="153" y="74"/>
                    </a:lnTo>
                    <a:lnTo>
                      <a:pt x="161" y="70"/>
                    </a:lnTo>
                    <a:lnTo>
                      <a:pt x="156" y="54"/>
                    </a:lnTo>
                    <a:lnTo>
                      <a:pt x="164" y="70"/>
                    </a:lnTo>
                    <a:lnTo>
                      <a:pt x="173" y="86"/>
                    </a:lnTo>
                    <a:lnTo>
                      <a:pt x="192" y="103"/>
                    </a:lnTo>
                    <a:lnTo>
                      <a:pt x="221" y="119"/>
                    </a:lnTo>
                    <a:lnTo>
                      <a:pt x="276" y="161"/>
                    </a:lnTo>
                    <a:lnTo>
                      <a:pt x="185" y="99"/>
                    </a:lnTo>
                    <a:lnTo>
                      <a:pt x="173" y="82"/>
                    </a:lnTo>
                    <a:lnTo>
                      <a:pt x="169" y="74"/>
                    </a:lnTo>
                    <a:lnTo>
                      <a:pt x="169" y="33"/>
                    </a:lnTo>
                    <a:lnTo>
                      <a:pt x="177" y="46"/>
                    </a:lnTo>
                    <a:lnTo>
                      <a:pt x="189" y="66"/>
                    </a:lnTo>
                    <a:lnTo>
                      <a:pt x="212" y="99"/>
                    </a:lnTo>
                    <a:lnTo>
                      <a:pt x="244" y="132"/>
                    </a:lnTo>
                    <a:lnTo>
                      <a:pt x="251" y="148"/>
                    </a:lnTo>
                    <a:lnTo>
                      <a:pt x="184" y="66"/>
                    </a:lnTo>
                    <a:lnTo>
                      <a:pt x="177" y="37"/>
                    </a:lnTo>
                    <a:lnTo>
                      <a:pt x="181" y="17"/>
                    </a:lnTo>
                    <a:lnTo>
                      <a:pt x="162" y="4"/>
                    </a:lnTo>
                    <a:lnTo>
                      <a:pt x="155" y="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1" name="Freeform 107"/>
              <p:cNvSpPr>
                <a:spLocks/>
              </p:cNvSpPr>
              <p:nvPr/>
            </p:nvSpPr>
            <p:spPr bwMode="ltGray">
              <a:xfrm>
                <a:off x="4891" y="3391"/>
                <a:ext cx="229" cy="448"/>
              </a:xfrm>
              <a:custGeom>
                <a:avLst/>
                <a:gdLst/>
                <a:ahLst/>
                <a:cxnLst>
                  <a:cxn ang="0">
                    <a:pos x="225" y="68"/>
                  </a:cxn>
                  <a:cxn ang="0">
                    <a:pos x="208" y="40"/>
                  </a:cxn>
                  <a:cxn ang="0">
                    <a:pos x="201" y="28"/>
                  </a:cxn>
                  <a:cxn ang="0">
                    <a:pos x="184" y="18"/>
                  </a:cxn>
                  <a:cxn ang="0">
                    <a:pos x="169" y="10"/>
                  </a:cxn>
                  <a:cxn ang="0">
                    <a:pos x="147" y="1"/>
                  </a:cxn>
                  <a:cxn ang="0">
                    <a:pos x="129" y="0"/>
                  </a:cxn>
                  <a:cxn ang="0">
                    <a:pos x="113" y="4"/>
                  </a:cxn>
                  <a:cxn ang="0">
                    <a:pos x="93" y="8"/>
                  </a:cxn>
                  <a:cxn ang="0">
                    <a:pos x="72" y="17"/>
                  </a:cxn>
                  <a:cxn ang="0">
                    <a:pos x="58" y="33"/>
                  </a:cxn>
                  <a:cxn ang="0">
                    <a:pos x="45" y="57"/>
                  </a:cxn>
                  <a:cxn ang="0">
                    <a:pos x="32" y="76"/>
                  </a:cxn>
                  <a:cxn ang="0">
                    <a:pos x="21" y="94"/>
                  </a:cxn>
                  <a:cxn ang="0">
                    <a:pos x="8" y="120"/>
                  </a:cxn>
                  <a:cxn ang="0">
                    <a:pos x="0" y="173"/>
                  </a:cxn>
                  <a:cxn ang="0">
                    <a:pos x="2" y="215"/>
                  </a:cxn>
                  <a:cxn ang="0">
                    <a:pos x="13" y="274"/>
                  </a:cxn>
                  <a:cxn ang="0">
                    <a:pos x="32" y="324"/>
                  </a:cxn>
                  <a:cxn ang="0">
                    <a:pos x="72" y="447"/>
                  </a:cxn>
                  <a:cxn ang="0">
                    <a:pos x="57" y="316"/>
                  </a:cxn>
                  <a:cxn ang="0">
                    <a:pos x="48" y="271"/>
                  </a:cxn>
                  <a:cxn ang="0">
                    <a:pos x="42" y="231"/>
                  </a:cxn>
                  <a:cxn ang="0">
                    <a:pos x="40" y="189"/>
                  </a:cxn>
                  <a:cxn ang="0">
                    <a:pos x="45" y="142"/>
                  </a:cxn>
                  <a:cxn ang="0">
                    <a:pos x="50" y="106"/>
                  </a:cxn>
                  <a:cxn ang="0">
                    <a:pos x="61" y="61"/>
                  </a:cxn>
                  <a:cxn ang="0">
                    <a:pos x="78" y="40"/>
                  </a:cxn>
                  <a:cxn ang="0">
                    <a:pos x="99" y="31"/>
                  </a:cxn>
                  <a:cxn ang="0">
                    <a:pos x="155" y="27"/>
                  </a:cxn>
                  <a:cxn ang="0">
                    <a:pos x="190" y="41"/>
                  </a:cxn>
                  <a:cxn ang="0">
                    <a:pos x="228" y="74"/>
                  </a:cxn>
                  <a:cxn ang="0">
                    <a:pos x="225" y="68"/>
                  </a:cxn>
                </a:cxnLst>
                <a:rect l="0" t="0" r="r" b="b"/>
                <a:pathLst>
                  <a:path w="229" h="448">
                    <a:moveTo>
                      <a:pt x="225" y="68"/>
                    </a:moveTo>
                    <a:lnTo>
                      <a:pt x="208" y="40"/>
                    </a:lnTo>
                    <a:lnTo>
                      <a:pt x="201" y="28"/>
                    </a:lnTo>
                    <a:lnTo>
                      <a:pt x="184" y="18"/>
                    </a:lnTo>
                    <a:lnTo>
                      <a:pt x="169" y="10"/>
                    </a:lnTo>
                    <a:lnTo>
                      <a:pt x="147" y="1"/>
                    </a:lnTo>
                    <a:lnTo>
                      <a:pt x="129" y="0"/>
                    </a:lnTo>
                    <a:lnTo>
                      <a:pt x="113" y="4"/>
                    </a:lnTo>
                    <a:lnTo>
                      <a:pt x="93" y="8"/>
                    </a:lnTo>
                    <a:lnTo>
                      <a:pt x="72" y="17"/>
                    </a:lnTo>
                    <a:lnTo>
                      <a:pt x="58" y="33"/>
                    </a:lnTo>
                    <a:lnTo>
                      <a:pt x="45" y="57"/>
                    </a:lnTo>
                    <a:lnTo>
                      <a:pt x="32" y="76"/>
                    </a:lnTo>
                    <a:lnTo>
                      <a:pt x="21" y="94"/>
                    </a:lnTo>
                    <a:lnTo>
                      <a:pt x="8" y="120"/>
                    </a:lnTo>
                    <a:lnTo>
                      <a:pt x="0" y="173"/>
                    </a:lnTo>
                    <a:lnTo>
                      <a:pt x="2" y="215"/>
                    </a:lnTo>
                    <a:lnTo>
                      <a:pt x="13" y="274"/>
                    </a:lnTo>
                    <a:lnTo>
                      <a:pt x="32" y="324"/>
                    </a:lnTo>
                    <a:lnTo>
                      <a:pt x="72" y="447"/>
                    </a:lnTo>
                    <a:lnTo>
                      <a:pt x="57" y="316"/>
                    </a:lnTo>
                    <a:lnTo>
                      <a:pt x="48" y="271"/>
                    </a:lnTo>
                    <a:lnTo>
                      <a:pt x="42" y="231"/>
                    </a:lnTo>
                    <a:lnTo>
                      <a:pt x="40" y="189"/>
                    </a:lnTo>
                    <a:lnTo>
                      <a:pt x="45" y="142"/>
                    </a:lnTo>
                    <a:lnTo>
                      <a:pt x="50" y="106"/>
                    </a:lnTo>
                    <a:lnTo>
                      <a:pt x="61" y="61"/>
                    </a:lnTo>
                    <a:lnTo>
                      <a:pt x="78" y="40"/>
                    </a:lnTo>
                    <a:lnTo>
                      <a:pt x="99" y="31"/>
                    </a:lnTo>
                    <a:lnTo>
                      <a:pt x="155" y="27"/>
                    </a:lnTo>
                    <a:lnTo>
                      <a:pt x="190" y="41"/>
                    </a:lnTo>
                    <a:lnTo>
                      <a:pt x="228" y="74"/>
                    </a:lnTo>
                    <a:lnTo>
                      <a:pt x="225" y="6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ltGray">
              <a:xfrm>
                <a:off x="5056" y="3073"/>
                <a:ext cx="234" cy="439"/>
              </a:xfrm>
              <a:custGeom>
                <a:avLst/>
                <a:gdLst/>
                <a:ahLst/>
                <a:cxnLst>
                  <a:cxn ang="0">
                    <a:pos x="68" y="438"/>
                  </a:cxn>
                  <a:cxn ang="0">
                    <a:pos x="51" y="361"/>
                  </a:cxn>
                  <a:cxn ang="0">
                    <a:pos x="44" y="331"/>
                  </a:cxn>
                  <a:cxn ang="0">
                    <a:pos x="28" y="291"/>
                  </a:cxn>
                  <a:cxn ang="0">
                    <a:pos x="11" y="253"/>
                  </a:cxn>
                  <a:cxn ang="0">
                    <a:pos x="1" y="231"/>
                  </a:cxn>
                  <a:cxn ang="0">
                    <a:pos x="0" y="208"/>
                  </a:cxn>
                  <a:cxn ang="0">
                    <a:pos x="4" y="175"/>
                  </a:cxn>
                  <a:cxn ang="0">
                    <a:pos x="7" y="142"/>
                  </a:cxn>
                  <a:cxn ang="0">
                    <a:pos x="32" y="60"/>
                  </a:cxn>
                  <a:cxn ang="0">
                    <a:pos x="44" y="40"/>
                  </a:cxn>
                  <a:cxn ang="0">
                    <a:pos x="65" y="18"/>
                  </a:cxn>
                  <a:cxn ang="0">
                    <a:pos x="84" y="4"/>
                  </a:cxn>
                  <a:cxn ang="0">
                    <a:pos x="107" y="0"/>
                  </a:cxn>
                  <a:cxn ang="0">
                    <a:pos x="127" y="10"/>
                  </a:cxn>
                  <a:cxn ang="0">
                    <a:pos x="151" y="18"/>
                  </a:cxn>
                  <a:cxn ang="0">
                    <a:pos x="175" y="44"/>
                  </a:cxn>
                  <a:cxn ang="0">
                    <a:pos x="183" y="63"/>
                  </a:cxn>
                  <a:cxn ang="0">
                    <a:pos x="198" y="89"/>
                  </a:cxn>
                  <a:cxn ang="0">
                    <a:pos x="209" y="112"/>
                  </a:cxn>
                  <a:cxn ang="0">
                    <a:pos x="231" y="226"/>
                  </a:cxn>
                  <a:cxn ang="0">
                    <a:pos x="233" y="247"/>
                  </a:cxn>
                  <a:cxn ang="0">
                    <a:pos x="228" y="286"/>
                  </a:cxn>
                  <a:cxn ang="0">
                    <a:pos x="216" y="393"/>
                  </a:cxn>
                  <a:cxn ang="0">
                    <a:pos x="216" y="288"/>
                  </a:cxn>
                  <a:cxn ang="0">
                    <a:pos x="209" y="242"/>
                  </a:cxn>
                  <a:cxn ang="0">
                    <a:pos x="204" y="213"/>
                  </a:cxn>
                  <a:cxn ang="0">
                    <a:pos x="195" y="175"/>
                  </a:cxn>
                  <a:cxn ang="0">
                    <a:pos x="185" y="138"/>
                  </a:cxn>
                  <a:cxn ang="0">
                    <a:pos x="171" y="100"/>
                  </a:cxn>
                  <a:cxn ang="0">
                    <a:pos x="155" y="66"/>
                  </a:cxn>
                  <a:cxn ang="0">
                    <a:pos x="141" y="36"/>
                  </a:cxn>
                  <a:cxn ang="0">
                    <a:pos x="127" y="18"/>
                  </a:cxn>
                  <a:cxn ang="0">
                    <a:pos x="111" y="11"/>
                  </a:cxn>
                  <a:cxn ang="0">
                    <a:pos x="94" y="18"/>
                  </a:cxn>
                  <a:cxn ang="0">
                    <a:pos x="82" y="34"/>
                  </a:cxn>
                  <a:cxn ang="0">
                    <a:pos x="75" y="63"/>
                  </a:cxn>
                  <a:cxn ang="0">
                    <a:pos x="75" y="85"/>
                  </a:cxn>
                  <a:cxn ang="0">
                    <a:pos x="70" y="125"/>
                  </a:cxn>
                  <a:cxn ang="0">
                    <a:pos x="63" y="149"/>
                  </a:cxn>
                  <a:cxn ang="0">
                    <a:pos x="47" y="188"/>
                  </a:cxn>
                  <a:cxn ang="0">
                    <a:pos x="44" y="208"/>
                  </a:cxn>
                  <a:cxn ang="0">
                    <a:pos x="41" y="229"/>
                  </a:cxn>
                  <a:cxn ang="0">
                    <a:pos x="41" y="257"/>
                  </a:cxn>
                  <a:cxn ang="0">
                    <a:pos x="70" y="355"/>
                  </a:cxn>
                  <a:cxn ang="0">
                    <a:pos x="68" y="438"/>
                  </a:cxn>
                </a:cxnLst>
                <a:rect l="0" t="0" r="r" b="b"/>
                <a:pathLst>
                  <a:path w="234" h="439">
                    <a:moveTo>
                      <a:pt x="68" y="438"/>
                    </a:moveTo>
                    <a:lnTo>
                      <a:pt x="51" y="361"/>
                    </a:lnTo>
                    <a:lnTo>
                      <a:pt x="44" y="331"/>
                    </a:lnTo>
                    <a:lnTo>
                      <a:pt x="28" y="291"/>
                    </a:lnTo>
                    <a:lnTo>
                      <a:pt x="11" y="253"/>
                    </a:lnTo>
                    <a:lnTo>
                      <a:pt x="1" y="231"/>
                    </a:lnTo>
                    <a:lnTo>
                      <a:pt x="0" y="208"/>
                    </a:lnTo>
                    <a:lnTo>
                      <a:pt x="4" y="175"/>
                    </a:lnTo>
                    <a:lnTo>
                      <a:pt x="7" y="142"/>
                    </a:lnTo>
                    <a:lnTo>
                      <a:pt x="32" y="60"/>
                    </a:lnTo>
                    <a:lnTo>
                      <a:pt x="44" y="40"/>
                    </a:lnTo>
                    <a:lnTo>
                      <a:pt x="65" y="18"/>
                    </a:lnTo>
                    <a:lnTo>
                      <a:pt x="84" y="4"/>
                    </a:lnTo>
                    <a:lnTo>
                      <a:pt x="107" y="0"/>
                    </a:lnTo>
                    <a:lnTo>
                      <a:pt x="127" y="10"/>
                    </a:lnTo>
                    <a:lnTo>
                      <a:pt x="151" y="18"/>
                    </a:lnTo>
                    <a:lnTo>
                      <a:pt x="175" y="44"/>
                    </a:lnTo>
                    <a:lnTo>
                      <a:pt x="183" y="63"/>
                    </a:lnTo>
                    <a:lnTo>
                      <a:pt x="198" y="89"/>
                    </a:lnTo>
                    <a:lnTo>
                      <a:pt x="209" y="112"/>
                    </a:lnTo>
                    <a:lnTo>
                      <a:pt x="231" y="226"/>
                    </a:lnTo>
                    <a:lnTo>
                      <a:pt x="233" y="247"/>
                    </a:lnTo>
                    <a:lnTo>
                      <a:pt x="228" y="286"/>
                    </a:lnTo>
                    <a:lnTo>
                      <a:pt x="216" y="393"/>
                    </a:lnTo>
                    <a:lnTo>
                      <a:pt x="216" y="288"/>
                    </a:lnTo>
                    <a:lnTo>
                      <a:pt x="209" y="242"/>
                    </a:lnTo>
                    <a:lnTo>
                      <a:pt x="204" y="213"/>
                    </a:lnTo>
                    <a:lnTo>
                      <a:pt x="195" y="175"/>
                    </a:lnTo>
                    <a:lnTo>
                      <a:pt x="185" y="138"/>
                    </a:lnTo>
                    <a:lnTo>
                      <a:pt x="171" y="100"/>
                    </a:lnTo>
                    <a:lnTo>
                      <a:pt x="155" y="66"/>
                    </a:lnTo>
                    <a:lnTo>
                      <a:pt x="141" y="36"/>
                    </a:lnTo>
                    <a:lnTo>
                      <a:pt x="127" y="18"/>
                    </a:lnTo>
                    <a:lnTo>
                      <a:pt x="111" y="11"/>
                    </a:lnTo>
                    <a:lnTo>
                      <a:pt x="94" y="18"/>
                    </a:lnTo>
                    <a:lnTo>
                      <a:pt x="82" y="34"/>
                    </a:lnTo>
                    <a:lnTo>
                      <a:pt x="75" y="63"/>
                    </a:lnTo>
                    <a:lnTo>
                      <a:pt x="75" y="85"/>
                    </a:lnTo>
                    <a:lnTo>
                      <a:pt x="70" y="125"/>
                    </a:lnTo>
                    <a:lnTo>
                      <a:pt x="63" y="149"/>
                    </a:lnTo>
                    <a:lnTo>
                      <a:pt x="47" y="188"/>
                    </a:lnTo>
                    <a:lnTo>
                      <a:pt x="44" y="208"/>
                    </a:lnTo>
                    <a:lnTo>
                      <a:pt x="41" y="229"/>
                    </a:lnTo>
                    <a:lnTo>
                      <a:pt x="41" y="257"/>
                    </a:lnTo>
                    <a:lnTo>
                      <a:pt x="70" y="355"/>
                    </a:lnTo>
                    <a:lnTo>
                      <a:pt x="68" y="43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ltGray">
              <a:xfrm>
                <a:off x="5450" y="2633"/>
                <a:ext cx="303" cy="638"/>
              </a:xfrm>
              <a:custGeom>
                <a:avLst/>
                <a:gdLst/>
                <a:ahLst/>
                <a:cxnLst>
                  <a:cxn ang="0">
                    <a:pos x="1" y="526"/>
                  </a:cxn>
                  <a:cxn ang="0">
                    <a:pos x="12" y="504"/>
                  </a:cxn>
                  <a:cxn ang="0">
                    <a:pos x="86" y="637"/>
                  </a:cxn>
                  <a:cxn ang="0">
                    <a:pos x="27" y="509"/>
                  </a:cxn>
                  <a:cxn ang="0">
                    <a:pos x="33" y="494"/>
                  </a:cxn>
                  <a:cxn ang="0">
                    <a:pos x="107" y="588"/>
                  </a:cxn>
                  <a:cxn ang="0">
                    <a:pos x="31" y="488"/>
                  </a:cxn>
                  <a:cxn ang="0">
                    <a:pos x="41" y="467"/>
                  </a:cxn>
                  <a:cxn ang="0">
                    <a:pos x="50" y="444"/>
                  </a:cxn>
                  <a:cxn ang="0">
                    <a:pos x="44" y="428"/>
                  </a:cxn>
                  <a:cxn ang="0">
                    <a:pos x="54" y="418"/>
                  </a:cxn>
                  <a:cxn ang="0">
                    <a:pos x="50" y="416"/>
                  </a:cxn>
                  <a:cxn ang="0">
                    <a:pos x="50" y="393"/>
                  </a:cxn>
                  <a:cxn ang="0">
                    <a:pos x="54" y="378"/>
                  </a:cxn>
                  <a:cxn ang="0">
                    <a:pos x="143" y="488"/>
                  </a:cxn>
                  <a:cxn ang="0">
                    <a:pos x="50" y="372"/>
                  </a:cxn>
                  <a:cxn ang="0">
                    <a:pos x="59" y="372"/>
                  </a:cxn>
                  <a:cxn ang="0">
                    <a:pos x="59" y="339"/>
                  </a:cxn>
                  <a:cxn ang="0">
                    <a:pos x="172" y="416"/>
                  </a:cxn>
                  <a:cxn ang="0">
                    <a:pos x="83" y="363"/>
                  </a:cxn>
                  <a:cxn ang="0">
                    <a:pos x="51" y="317"/>
                  </a:cxn>
                  <a:cxn ang="0">
                    <a:pos x="54" y="300"/>
                  </a:cxn>
                  <a:cxn ang="0">
                    <a:pos x="74" y="314"/>
                  </a:cxn>
                  <a:cxn ang="0">
                    <a:pos x="75" y="294"/>
                  </a:cxn>
                  <a:cxn ang="0">
                    <a:pos x="158" y="329"/>
                  </a:cxn>
                  <a:cxn ang="0">
                    <a:pos x="128" y="312"/>
                  </a:cxn>
                  <a:cxn ang="0">
                    <a:pos x="63" y="268"/>
                  </a:cxn>
                  <a:cxn ang="0">
                    <a:pos x="59" y="238"/>
                  </a:cxn>
                  <a:cxn ang="0">
                    <a:pos x="65" y="221"/>
                  </a:cxn>
                  <a:cxn ang="0">
                    <a:pos x="87" y="234"/>
                  </a:cxn>
                  <a:cxn ang="0">
                    <a:pos x="83" y="204"/>
                  </a:cxn>
                  <a:cxn ang="0">
                    <a:pos x="75" y="184"/>
                  </a:cxn>
                  <a:cxn ang="0">
                    <a:pos x="81" y="173"/>
                  </a:cxn>
                  <a:cxn ang="0">
                    <a:pos x="167" y="227"/>
                  </a:cxn>
                  <a:cxn ang="0">
                    <a:pos x="270" y="268"/>
                  </a:cxn>
                  <a:cxn ang="0">
                    <a:pos x="128" y="201"/>
                  </a:cxn>
                  <a:cxn ang="0">
                    <a:pos x="81" y="173"/>
                  </a:cxn>
                  <a:cxn ang="0">
                    <a:pos x="86" y="156"/>
                  </a:cxn>
                  <a:cxn ang="0">
                    <a:pos x="78" y="122"/>
                  </a:cxn>
                  <a:cxn ang="0">
                    <a:pos x="81" y="97"/>
                  </a:cxn>
                  <a:cxn ang="0">
                    <a:pos x="128" y="126"/>
                  </a:cxn>
                  <a:cxn ang="0">
                    <a:pos x="117" y="119"/>
                  </a:cxn>
                  <a:cxn ang="0">
                    <a:pos x="86" y="97"/>
                  </a:cxn>
                  <a:cxn ang="0">
                    <a:pos x="81" y="86"/>
                  </a:cxn>
                  <a:cxn ang="0">
                    <a:pos x="65" y="70"/>
                  </a:cxn>
                  <a:cxn ang="0">
                    <a:pos x="158" y="99"/>
                  </a:cxn>
                  <a:cxn ang="0">
                    <a:pos x="65" y="47"/>
                  </a:cxn>
                  <a:cxn ang="0">
                    <a:pos x="175" y="47"/>
                  </a:cxn>
                  <a:cxn ang="0">
                    <a:pos x="223" y="40"/>
                  </a:cxn>
                  <a:cxn ang="0">
                    <a:pos x="81" y="47"/>
                  </a:cxn>
                  <a:cxn ang="0">
                    <a:pos x="59" y="18"/>
                  </a:cxn>
                  <a:cxn ang="0">
                    <a:pos x="28" y="8"/>
                  </a:cxn>
                  <a:cxn ang="0">
                    <a:pos x="0" y="553"/>
                  </a:cxn>
                </a:cxnLst>
                <a:rect l="0" t="0" r="r" b="b"/>
                <a:pathLst>
                  <a:path w="303" h="638">
                    <a:moveTo>
                      <a:pt x="0" y="553"/>
                    </a:moveTo>
                    <a:lnTo>
                      <a:pt x="1" y="526"/>
                    </a:lnTo>
                    <a:lnTo>
                      <a:pt x="18" y="542"/>
                    </a:lnTo>
                    <a:lnTo>
                      <a:pt x="12" y="504"/>
                    </a:lnTo>
                    <a:lnTo>
                      <a:pt x="28" y="510"/>
                    </a:lnTo>
                    <a:lnTo>
                      <a:pt x="86" y="637"/>
                    </a:lnTo>
                    <a:lnTo>
                      <a:pt x="33" y="526"/>
                    </a:lnTo>
                    <a:lnTo>
                      <a:pt x="27" y="509"/>
                    </a:lnTo>
                    <a:lnTo>
                      <a:pt x="22" y="488"/>
                    </a:lnTo>
                    <a:lnTo>
                      <a:pt x="33" y="494"/>
                    </a:lnTo>
                    <a:lnTo>
                      <a:pt x="67" y="529"/>
                    </a:lnTo>
                    <a:lnTo>
                      <a:pt x="107" y="588"/>
                    </a:lnTo>
                    <a:lnTo>
                      <a:pt x="50" y="510"/>
                    </a:lnTo>
                    <a:lnTo>
                      <a:pt x="31" y="488"/>
                    </a:lnTo>
                    <a:lnTo>
                      <a:pt x="28" y="457"/>
                    </a:lnTo>
                    <a:lnTo>
                      <a:pt x="41" y="467"/>
                    </a:lnTo>
                    <a:lnTo>
                      <a:pt x="38" y="432"/>
                    </a:lnTo>
                    <a:lnTo>
                      <a:pt x="50" y="444"/>
                    </a:lnTo>
                    <a:lnTo>
                      <a:pt x="101" y="559"/>
                    </a:lnTo>
                    <a:lnTo>
                      <a:pt x="44" y="428"/>
                    </a:lnTo>
                    <a:lnTo>
                      <a:pt x="38" y="405"/>
                    </a:lnTo>
                    <a:lnTo>
                      <a:pt x="54" y="418"/>
                    </a:lnTo>
                    <a:lnTo>
                      <a:pt x="97" y="483"/>
                    </a:lnTo>
                    <a:lnTo>
                      <a:pt x="50" y="416"/>
                    </a:lnTo>
                    <a:lnTo>
                      <a:pt x="33" y="382"/>
                    </a:lnTo>
                    <a:lnTo>
                      <a:pt x="50" y="393"/>
                    </a:lnTo>
                    <a:lnTo>
                      <a:pt x="38" y="372"/>
                    </a:lnTo>
                    <a:lnTo>
                      <a:pt x="54" y="378"/>
                    </a:lnTo>
                    <a:lnTo>
                      <a:pt x="69" y="416"/>
                    </a:lnTo>
                    <a:lnTo>
                      <a:pt x="143" y="488"/>
                    </a:lnTo>
                    <a:lnTo>
                      <a:pt x="65" y="405"/>
                    </a:lnTo>
                    <a:lnTo>
                      <a:pt x="50" y="372"/>
                    </a:lnTo>
                    <a:lnTo>
                      <a:pt x="44" y="355"/>
                    </a:lnTo>
                    <a:lnTo>
                      <a:pt x="59" y="372"/>
                    </a:lnTo>
                    <a:lnTo>
                      <a:pt x="50" y="333"/>
                    </a:lnTo>
                    <a:lnTo>
                      <a:pt x="59" y="339"/>
                    </a:lnTo>
                    <a:lnTo>
                      <a:pt x="67" y="358"/>
                    </a:lnTo>
                    <a:lnTo>
                      <a:pt x="172" y="416"/>
                    </a:lnTo>
                    <a:lnTo>
                      <a:pt x="116" y="382"/>
                    </a:lnTo>
                    <a:lnTo>
                      <a:pt x="83" y="363"/>
                    </a:lnTo>
                    <a:lnTo>
                      <a:pt x="75" y="356"/>
                    </a:lnTo>
                    <a:lnTo>
                      <a:pt x="51" y="317"/>
                    </a:lnTo>
                    <a:lnTo>
                      <a:pt x="59" y="324"/>
                    </a:lnTo>
                    <a:lnTo>
                      <a:pt x="54" y="300"/>
                    </a:lnTo>
                    <a:lnTo>
                      <a:pt x="52" y="304"/>
                    </a:lnTo>
                    <a:lnTo>
                      <a:pt x="74" y="314"/>
                    </a:lnTo>
                    <a:lnTo>
                      <a:pt x="58" y="289"/>
                    </a:lnTo>
                    <a:lnTo>
                      <a:pt x="75" y="294"/>
                    </a:lnTo>
                    <a:lnTo>
                      <a:pt x="116" y="306"/>
                    </a:lnTo>
                    <a:lnTo>
                      <a:pt x="158" y="329"/>
                    </a:lnTo>
                    <a:lnTo>
                      <a:pt x="265" y="411"/>
                    </a:lnTo>
                    <a:lnTo>
                      <a:pt x="128" y="312"/>
                    </a:lnTo>
                    <a:lnTo>
                      <a:pt x="76" y="289"/>
                    </a:lnTo>
                    <a:lnTo>
                      <a:pt x="63" y="268"/>
                    </a:lnTo>
                    <a:lnTo>
                      <a:pt x="83" y="278"/>
                    </a:lnTo>
                    <a:lnTo>
                      <a:pt x="59" y="238"/>
                    </a:lnTo>
                    <a:lnTo>
                      <a:pt x="75" y="241"/>
                    </a:lnTo>
                    <a:lnTo>
                      <a:pt x="65" y="221"/>
                    </a:lnTo>
                    <a:lnTo>
                      <a:pt x="67" y="217"/>
                    </a:lnTo>
                    <a:lnTo>
                      <a:pt x="87" y="234"/>
                    </a:lnTo>
                    <a:lnTo>
                      <a:pt x="67" y="204"/>
                    </a:lnTo>
                    <a:lnTo>
                      <a:pt x="83" y="204"/>
                    </a:lnTo>
                    <a:lnTo>
                      <a:pt x="65" y="184"/>
                    </a:lnTo>
                    <a:lnTo>
                      <a:pt x="75" y="184"/>
                    </a:lnTo>
                    <a:lnTo>
                      <a:pt x="65" y="173"/>
                    </a:lnTo>
                    <a:lnTo>
                      <a:pt x="81" y="173"/>
                    </a:lnTo>
                    <a:lnTo>
                      <a:pt x="114" y="196"/>
                    </a:lnTo>
                    <a:lnTo>
                      <a:pt x="167" y="227"/>
                    </a:lnTo>
                    <a:lnTo>
                      <a:pt x="222" y="251"/>
                    </a:lnTo>
                    <a:lnTo>
                      <a:pt x="270" y="268"/>
                    </a:lnTo>
                    <a:lnTo>
                      <a:pt x="154" y="217"/>
                    </a:lnTo>
                    <a:lnTo>
                      <a:pt x="128" y="201"/>
                    </a:lnTo>
                    <a:lnTo>
                      <a:pt x="87" y="181"/>
                    </a:lnTo>
                    <a:lnTo>
                      <a:pt x="81" y="173"/>
                    </a:lnTo>
                    <a:lnTo>
                      <a:pt x="70" y="152"/>
                    </a:lnTo>
                    <a:lnTo>
                      <a:pt x="86" y="156"/>
                    </a:lnTo>
                    <a:lnTo>
                      <a:pt x="67" y="122"/>
                    </a:lnTo>
                    <a:lnTo>
                      <a:pt x="78" y="122"/>
                    </a:lnTo>
                    <a:lnTo>
                      <a:pt x="65" y="97"/>
                    </a:lnTo>
                    <a:lnTo>
                      <a:pt x="81" y="97"/>
                    </a:lnTo>
                    <a:lnTo>
                      <a:pt x="91" y="109"/>
                    </a:lnTo>
                    <a:lnTo>
                      <a:pt x="128" y="126"/>
                    </a:lnTo>
                    <a:lnTo>
                      <a:pt x="234" y="168"/>
                    </a:lnTo>
                    <a:lnTo>
                      <a:pt x="117" y="119"/>
                    </a:lnTo>
                    <a:lnTo>
                      <a:pt x="91" y="107"/>
                    </a:lnTo>
                    <a:lnTo>
                      <a:pt x="86" y="97"/>
                    </a:lnTo>
                    <a:lnTo>
                      <a:pt x="70" y="80"/>
                    </a:lnTo>
                    <a:lnTo>
                      <a:pt x="81" y="86"/>
                    </a:lnTo>
                    <a:lnTo>
                      <a:pt x="54" y="63"/>
                    </a:lnTo>
                    <a:lnTo>
                      <a:pt x="65" y="70"/>
                    </a:lnTo>
                    <a:lnTo>
                      <a:pt x="90" y="69"/>
                    </a:lnTo>
                    <a:lnTo>
                      <a:pt x="158" y="99"/>
                    </a:lnTo>
                    <a:lnTo>
                      <a:pt x="86" y="70"/>
                    </a:lnTo>
                    <a:lnTo>
                      <a:pt x="65" y="47"/>
                    </a:lnTo>
                    <a:lnTo>
                      <a:pt x="86" y="47"/>
                    </a:lnTo>
                    <a:lnTo>
                      <a:pt x="175" y="47"/>
                    </a:lnTo>
                    <a:lnTo>
                      <a:pt x="302" y="24"/>
                    </a:lnTo>
                    <a:lnTo>
                      <a:pt x="223" y="40"/>
                    </a:lnTo>
                    <a:lnTo>
                      <a:pt x="112" y="51"/>
                    </a:lnTo>
                    <a:lnTo>
                      <a:pt x="81" y="47"/>
                    </a:lnTo>
                    <a:lnTo>
                      <a:pt x="70" y="35"/>
                    </a:lnTo>
                    <a:lnTo>
                      <a:pt x="59" y="18"/>
                    </a:lnTo>
                    <a:lnTo>
                      <a:pt x="34" y="0"/>
                    </a:lnTo>
                    <a:lnTo>
                      <a:pt x="28" y="8"/>
                    </a:lnTo>
                    <a:lnTo>
                      <a:pt x="23" y="1"/>
                    </a:lnTo>
                    <a:lnTo>
                      <a:pt x="0" y="55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ltGray">
              <a:xfrm>
                <a:off x="4976" y="3652"/>
                <a:ext cx="163" cy="281"/>
              </a:xfrm>
              <a:custGeom>
                <a:avLst/>
                <a:gdLst/>
                <a:ahLst/>
                <a:cxnLst>
                  <a:cxn ang="0">
                    <a:pos x="158" y="44"/>
                  </a:cxn>
                  <a:cxn ang="0">
                    <a:pos x="124" y="0"/>
                  </a:cxn>
                  <a:cxn ang="0">
                    <a:pos x="103" y="1"/>
                  </a:cxn>
                  <a:cxn ang="0">
                    <a:pos x="84" y="4"/>
                  </a:cxn>
                  <a:cxn ang="0">
                    <a:pos x="70" y="15"/>
                  </a:cxn>
                  <a:cxn ang="0">
                    <a:pos x="32" y="51"/>
                  </a:cxn>
                  <a:cxn ang="0">
                    <a:pos x="21" y="67"/>
                  </a:cxn>
                  <a:cxn ang="0">
                    <a:pos x="12" y="83"/>
                  </a:cxn>
                  <a:cxn ang="0">
                    <a:pos x="3" y="131"/>
                  </a:cxn>
                  <a:cxn ang="0">
                    <a:pos x="0" y="145"/>
                  </a:cxn>
                  <a:cxn ang="0">
                    <a:pos x="3" y="164"/>
                  </a:cxn>
                  <a:cxn ang="0">
                    <a:pos x="8" y="183"/>
                  </a:cxn>
                  <a:cxn ang="0">
                    <a:pos x="24" y="213"/>
                  </a:cxn>
                  <a:cxn ang="0">
                    <a:pos x="36" y="233"/>
                  </a:cxn>
                  <a:cxn ang="0">
                    <a:pos x="54" y="254"/>
                  </a:cxn>
                  <a:cxn ang="0">
                    <a:pos x="91" y="280"/>
                  </a:cxn>
                  <a:cxn ang="0">
                    <a:pos x="72" y="246"/>
                  </a:cxn>
                  <a:cxn ang="0">
                    <a:pos x="56" y="217"/>
                  </a:cxn>
                  <a:cxn ang="0">
                    <a:pos x="48" y="190"/>
                  </a:cxn>
                  <a:cxn ang="0">
                    <a:pos x="51" y="164"/>
                  </a:cxn>
                  <a:cxn ang="0">
                    <a:pos x="54" y="145"/>
                  </a:cxn>
                  <a:cxn ang="0">
                    <a:pos x="48" y="124"/>
                  </a:cxn>
                  <a:cxn ang="0">
                    <a:pos x="45" y="103"/>
                  </a:cxn>
                  <a:cxn ang="0">
                    <a:pos x="60" y="67"/>
                  </a:cxn>
                  <a:cxn ang="0">
                    <a:pos x="64" y="47"/>
                  </a:cxn>
                  <a:cxn ang="0">
                    <a:pos x="76" y="33"/>
                  </a:cxn>
                  <a:cxn ang="0">
                    <a:pos x="103" y="11"/>
                  </a:cxn>
                  <a:cxn ang="0">
                    <a:pos x="115" y="27"/>
                  </a:cxn>
                  <a:cxn ang="0">
                    <a:pos x="162" y="53"/>
                  </a:cxn>
                  <a:cxn ang="0">
                    <a:pos x="158" y="44"/>
                  </a:cxn>
                </a:cxnLst>
                <a:rect l="0" t="0" r="r" b="b"/>
                <a:pathLst>
                  <a:path w="163" h="281">
                    <a:moveTo>
                      <a:pt x="158" y="44"/>
                    </a:moveTo>
                    <a:lnTo>
                      <a:pt x="124" y="0"/>
                    </a:lnTo>
                    <a:lnTo>
                      <a:pt x="103" y="1"/>
                    </a:lnTo>
                    <a:lnTo>
                      <a:pt x="84" y="4"/>
                    </a:lnTo>
                    <a:lnTo>
                      <a:pt x="70" y="15"/>
                    </a:lnTo>
                    <a:lnTo>
                      <a:pt x="32" y="51"/>
                    </a:lnTo>
                    <a:lnTo>
                      <a:pt x="21" y="67"/>
                    </a:lnTo>
                    <a:lnTo>
                      <a:pt x="12" y="83"/>
                    </a:lnTo>
                    <a:lnTo>
                      <a:pt x="3" y="131"/>
                    </a:lnTo>
                    <a:lnTo>
                      <a:pt x="0" y="145"/>
                    </a:lnTo>
                    <a:lnTo>
                      <a:pt x="3" y="164"/>
                    </a:lnTo>
                    <a:lnTo>
                      <a:pt x="8" y="183"/>
                    </a:lnTo>
                    <a:lnTo>
                      <a:pt x="24" y="213"/>
                    </a:lnTo>
                    <a:lnTo>
                      <a:pt x="36" y="233"/>
                    </a:lnTo>
                    <a:lnTo>
                      <a:pt x="54" y="254"/>
                    </a:lnTo>
                    <a:lnTo>
                      <a:pt x="91" y="280"/>
                    </a:lnTo>
                    <a:lnTo>
                      <a:pt x="72" y="246"/>
                    </a:lnTo>
                    <a:lnTo>
                      <a:pt x="56" y="217"/>
                    </a:lnTo>
                    <a:lnTo>
                      <a:pt x="48" y="190"/>
                    </a:lnTo>
                    <a:lnTo>
                      <a:pt x="51" y="164"/>
                    </a:lnTo>
                    <a:lnTo>
                      <a:pt x="54" y="145"/>
                    </a:lnTo>
                    <a:lnTo>
                      <a:pt x="48" y="124"/>
                    </a:lnTo>
                    <a:lnTo>
                      <a:pt x="45" y="103"/>
                    </a:lnTo>
                    <a:lnTo>
                      <a:pt x="60" y="67"/>
                    </a:lnTo>
                    <a:lnTo>
                      <a:pt x="64" y="47"/>
                    </a:lnTo>
                    <a:lnTo>
                      <a:pt x="76" y="33"/>
                    </a:lnTo>
                    <a:lnTo>
                      <a:pt x="103" y="11"/>
                    </a:lnTo>
                    <a:lnTo>
                      <a:pt x="115" y="27"/>
                    </a:lnTo>
                    <a:lnTo>
                      <a:pt x="162" y="53"/>
                    </a:lnTo>
                    <a:lnTo>
                      <a:pt x="158" y="4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2161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2162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048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5" name="Rectangle 115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6" name="Rectangle 1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" name="Rectangle 1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9BD01-D8DE-4E8A-AF04-503E5B246A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22D3C-2AB0-4353-8B9A-F294965346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4191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191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27F6A-6914-493E-AA57-211C8E738A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5F64E-BC85-4ED7-B20B-0289C03AEA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48BBE-972A-4B04-A792-3F91669F6B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585FC-E458-4A00-8EBB-C9AE11E704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203E0-53E9-4C20-94DA-488F551735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69489-BE90-4A02-836B-7729DE49FC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5D3C-8B94-47F8-8E14-69398929DC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61BE5-69F4-44F3-A204-93FF769AD2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ACFC7-8894-4F61-AEC7-47E29940FD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2"/>
          <p:cNvGrpSpPr>
            <a:grpSpLocks/>
          </p:cNvGrpSpPr>
          <p:nvPr/>
        </p:nvGrpSpPr>
        <p:grpSpPr bwMode="auto">
          <a:xfrm>
            <a:off x="11113" y="4291013"/>
            <a:ext cx="9156700" cy="2589212"/>
            <a:chOff x="7" y="2703"/>
            <a:chExt cx="5768" cy="1631"/>
          </a:xfrm>
        </p:grpSpPr>
        <p:sp>
          <p:nvSpPr>
            <p:cNvPr id="2" name="Freeform 2"/>
            <p:cNvSpPr>
              <a:spLocks/>
            </p:cNvSpPr>
            <p:nvPr/>
          </p:nvSpPr>
          <p:spPr bwMode="ltGray">
            <a:xfrm>
              <a:off x="7" y="4067"/>
              <a:ext cx="5760" cy="267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5759" y="266"/>
                </a:cxn>
                <a:cxn ang="0">
                  <a:pos x="5759" y="81"/>
                </a:cxn>
                <a:cxn ang="0">
                  <a:pos x="5573" y="111"/>
                </a:cxn>
                <a:cxn ang="0">
                  <a:pos x="5104" y="131"/>
                </a:cxn>
                <a:cxn ang="0">
                  <a:pos x="4602" y="101"/>
                </a:cxn>
                <a:cxn ang="0">
                  <a:pos x="4143" y="141"/>
                </a:cxn>
                <a:cxn ang="0">
                  <a:pos x="3918" y="141"/>
                </a:cxn>
                <a:cxn ang="0">
                  <a:pos x="3790" y="131"/>
                </a:cxn>
                <a:cxn ang="0">
                  <a:pos x="3459" y="81"/>
                </a:cxn>
                <a:cxn ang="0">
                  <a:pos x="2979" y="91"/>
                </a:cxn>
                <a:cxn ang="0">
                  <a:pos x="2733" y="20"/>
                </a:cxn>
                <a:cxn ang="0">
                  <a:pos x="2434" y="51"/>
                </a:cxn>
                <a:cxn ang="0">
                  <a:pos x="2220" y="81"/>
                </a:cxn>
                <a:cxn ang="0">
                  <a:pos x="2050" y="91"/>
                </a:cxn>
                <a:cxn ang="0">
                  <a:pos x="1751" y="71"/>
                </a:cxn>
                <a:cxn ang="0">
                  <a:pos x="1441" y="51"/>
                </a:cxn>
                <a:cxn ang="0">
                  <a:pos x="1131" y="20"/>
                </a:cxn>
                <a:cxn ang="0">
                  <a:pos x="757" y="40"/>
                </a:cxn>
                <a:cxn ang="0">
                  <a:pos x="384" y="71"/>
                </a:cxn>
                <a:cxn ang="0">
                  <a:pos x="128" y="10"/>
                </a:cxn>
                <a:cxn ang="0">
                  <a:pos x="0" y="0"/>
                </a:cxn>
                <a:cxn ang="0">
                  <a:pos x="0" y="266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033" name="Group 68"/>
            <p:cNvGrpSpPr>
              <a:grpSpLocks/>
            </p:cNvGrpSpPr>
            <p:nvPr/>
          </p:nvGrpSpPr>
          <p:grpSpPr bwMode="auto">
            <a:xfrm>
              <a:off x="43" y="2703"/>
              <a:ext cx="1502" cy="1542"/>
              <a:chOff x="43" y="2703"/>
              <a:chExt cx="1502" cy="1542"/>
            </a:xfrm>
          </p:grpSpPr>
          <p:grpSp>
            <p:nvGrpSpPr>
              <p:cNvPr id="1077" name="Group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3" name="Group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027" name="Freeform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/>
                    <a:ahLst/>
                    <a:cxnLst>
                      <a:cxn ang="0">
                        <a:pos x="0" y="238"/>
                      </a:cxn>
                      <a:cxn ang="0">
                        <a:pos x="19" y="184"/>
                      </a:cxn>
                      <a:cxn ang="0">
                        <a:pos x="36" y="126"/>
                      </a:cxn>
                      <a:cxn ang="0">
                        <a:pos x="44" y="100"/>
                      </a:cxn>
                      <a:cxn ang="0">
                        <a:pos x="55" y="70"/>
                      </a:cxn>
                      <a:cxn ang="0">
                        <a:pos x="72" y="39"/>
                      </a:cxn>
                      <a:cxn ang="0">
                        <a:pos x="83" y="19"/>
                      </a:cxn>
                      <a:cxn ang="0">
                        <a:pos x="93" y="10"/>
                      </a:cxn>
                      <a:cxn ang="0">
                        <a:pos x="105" y="2"/>
                      </a:cxn>
                      <a:cxn ang="0">
                        <a:pos x="118" y="0"/>
                      </a:cxn>
                      <a:cxn ang="0">
                        <a:pos x="124" y="6"/>
                      </a:cxn>
                      <a:cxn ang="0">
                        <a:pos x="131" y="22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4" name="Freeform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/>
                    <a:ahLst/>
                    <a:cxnLst>
                      <a:cxn ang="0">
                        <a:pos x="0" y="583"/>
                      </a:cxn>
                      <a:cxn ang="0">
                        <a:pos x="0" y="528"/>
                      </a:cxn>
                      <a:cxn ang="0">
                        <a:pos x="0" y="487"/>
                      </a:cxn>
                      <a:cxn ang="0">
                        <a:pos x="2" y="458"/>
                      </a:cxn>
                      <a:cxn ang="0">
                        <a:pos x="2" y="423"/>
                      </a:cxn>
                      <a:cxn ang="0">
                        <a:pos x="2" y="387"/>
                      </a:cxn>
                      <a:cxn ang="0">
                        <a:pos x="3" y="357"/>
                      </a:cxn>
                      <a:cxn ang="0">
                        <a:pos x="5" y="329"/>
                      </a:cxn>
                      <a:cxn ang="0">
                        <a:pos x="8" y="280"/>
                      </a:cxn>
                      <a:cxn ang="0">
                        <a:pos x="13" y="227"/>
                      </a:cxn>
                      <a:cxn ang="0">
                        <a:pos x="19" y="173"/>
                      </a:cxn>
                      <a:cxn ang="0">
                        <a:pos x="23" y="116"/>
                      </a:cxn>
                      <a:cxn ang="0">
                        <a:pos x="27" y="81"/>
                      </a:cxn>
                      <a:cxn ang="0">
                        <a:pos x="30" y="68"/>
                      </a:cxn>
                      <a:cxn ang="0">
                        <a:pos x="38" y="45"/>
                      </a:cxn>
                      <a:cxn ang="0">
                        <a:pos x="46" y="28"/>
                      </a:cxn>
                      <a:cxn ang="0">
                        <a:pos x="55" y="15"/>
                      </a:cxn>
                      <a:cxn ang="0">
                        <a:pos x="63" y="3"/>
                      </a:cxn>
                      <a:cxn ang="0">
                        <a:pos x="69" y="0"/>
                      </a:cxn>
                      <a:cxn ang="0">
                        <a:pos x="78" y="0"/>
                      </a:cxn>
                      <a:cxn ang="0">
                        <a:pos x="86" y="4"/>
                      </a:cxn>
                      <a:cxn ang="0">
                        <a:pos x="89" y="10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030" name="Freeform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/>
                    <a:ahLst/>
                    <a:cxnLst>
                      <a:cxn ang="0">
                        <a:pos x="162" y="264"/>
                      </a:cxn>
                      <a:cxn ang="0">
                        <a:pos x="138" y="239"/>
                      </a:cxn>
                      <a:cxn ang="0">
                        <a:pos x="128" y="222"/>
                      </a:cxn>
                      <a:cxn ang="0">
                        <a:pos x="122" y="210"/>
                      </a:cxn>
                      <a:cxn ang="0">
                        <a:pos x="86" y="88"/>
                      </a:cxn>
                      <a:cxn ang="0">
                        <a:pos x="66" y="49"/>
                      </a:cxn>
                      <a:cxn ang="0">
                        <a:pos x="52" y="24"/>
                      </a:cxn>
                      <a:cxn ang="0">
                        <a:pos x="41" y="13"/>
                      </a:cxn>
                      <a:cxn ang="0">
                        <a:pos x="27" y="3"/>
                      </a:cxn>
                      <a:cxn ang="0">
                        <a:pos x="15" y="0"/>
                      </a:cxn>
                      <a:cxn ang="0">
                        <a:pos x="5" y="2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1" name="Freeform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/>
                    <a:ahLst/>
                    <a:cxnLst>
                      <a:cxn ang="0">
                        <a:pos x="249" y="627"/>
                      </a:cxn>
                      <a:cxn ang="0">
                        <a:pos x="242" y="577"/>
                      </a:cxn>
                      <a:cxn ang="0">
                        <a:pos x="164" y="237"/>
                      </a:cxn>
                      <a:cxn ang="0">
                        <a:pos x="128" y="132"/>
                      </a:cxn>
                      <a:cxn ang="0">
                        <a:pos x="118" y="97"/>
                      </a:cxn>
                      <a:cxn ang="0">
                        <a:pos x="105" y="57"/>
                      </a:cxn>
                      <a:cxn ang="0">
                        <a:pos x="90" y="27"/>
                      </a:cxn>
                      <a:cxn ang="0">
                        <a:pos x="75" y="11"/>
                      </a:cxn>
                      <a:cxn ang="0">
                        <a:pos x="57" y="0"/>
                      </a:cxn>
                      <a:cxn ang="0">
                        <a:pos x="38" y="0"/>
                      </a:cxn>
                      <a:cxn ang="0">
                        <a:pos x="26" y="12"/>
                      </a:cxn>
                      <a:cxn ang="0">
                        <a:pos x="0" y="70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6" name="Freeform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/>
                  <a:ahLst/>
                  <a:cxnLst>
                    <a:cxn ang="0">
                      <a:pos x="0" y="261"/>
                    </a:cxn>
                    <a:cxn ang="0">
                      <a:pos x="8" y="202"/>
                    </a:cxn>
                    <a:cxn ang="0">
                      <a:pos x="15" y="138"/>
                    </a:cxn>
                    <a:cxn ang="0">
                      <a:pos x="19" y="110"/>
                    </a:cxn>
                    <a:cxn ang="0">
                      <a:pos x="24" y="77"/>
                    </a:cxn>
                    <a:cxn ang="0">
                      <a:pos x="31" y="43"/>
                    </a:cxn>
                    <a:cxn ang="0">
                      <a:pos x="36" y="21"/>
                    </a:cxn>
                    <a:cxn ang="0">
                      <a:pos x="41" y="11"/>
                    </a:cxn>
                    <a:cxn ang="0">
                      <a:pos x="46" y="2"/>
                    </a:cxn>
                    <a:cxn ang="0">
                      <a:pos x="52" y="0"/>
                    </a:cxn>
                    <a:cxn ang="0">
                      <a:pos x="55" y="7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7" name="Freeform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/>
                  <a:ahLst/>
                  <a:cxnLst>
                    <a:cxn ang="0">
                      <a:pos x="0" y="639"/>
                    </a:cxn>
                    <a:cxn ang="0">
                      <a:pos x="0" y="579"/>
                    </a:cxn>
                    <a:cxn ang="0">
                      <a:pos x="0" y="534"/>
                    </a:cxn>
                    <a:cxn ang="0">
                      <a:pos x="0" y="503"/>
                    </a:cxn>
                    <a:cxn ang="0">
                      <a:pos x="1" y="464"/>
                    </a:cxn>
                    <a:cxn ang="0">
                      <a:pos x="1" y="424"/>
                    </a:cxn>
                    <a:cxn ang="0">
                      <a:pos x="1" y="391"/>
                    </a:cxn>
                    <a:cxn ang="0">
                      <a:pos x="2" y="361"/>
                    </a:cxn>
                    <a:cxn ang="0">
                      <a:pos x="4" y="307"/>
                    </a:cxn>
                    <a:cxn ang="0">
                      <a:pos x="5" y="249"/>
                    </a:cxn>
                    <a:cxn ang="0">
                      <a:pos x="8" y="190"/>
                    </a:cxn>
                    <a:cxn ang="0">
                      <a:pos x="10" y="127"/>
                    </a:cxn>
                    <a:cxn ang="0">
                      <a:pos x="12" y="89"/>
                    </a:cxn>
                    <a:cxn ang="0">
                      <a:pos x="13" y="75"/>
                    </a:cxn>
                    <a:cxn ang="0">
                      <a:pos x="17" y="49"/>
                    </a:cxn>
                    <a:cxn ang="0">
                      <a:pos x="20" y="31"/>
                    </a:cxn>
                    <a:cxn ang="0">
                      <a:pos x="24" y="16"/>
                    </a:cxn>
                    <a:cxn ang="0">
                      <a:pos x="28" y="3"/>
                    </a:cxn>
                    <a:cxn ang="0">
                      <a:pos x="31" y="0"/>
                    </a:cxn>
                    <a:cxn ang="0">
                      <a:pos x="35" y="0"/>
                    </a:cxn>
                    <a:cxn ang="0">
                      <a:pos x="38" y="5"/>
                    </a:cxn>
                    <a:cxn ang="0">
                      <a:pos x="40" y="10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8" name="Freeform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/>
                  <a:ahLst/>
                  <a:cxnLst>
                    <a:cxn ang="0">
                      <a:pos x="139" y="1096"/>
                    </a:cxn>
                    <a:cxn ang="0">
                      <a:pos x="135" y="1009"/>
                    </a:cxn>
                    <a:cxn ang="0">
                      <a:pos x="90" y="415"/>
                    </a:cxn>
                    <a:cxn ang="0">
                      <a:pos x="71" y="230"/>
                    </a:cxn>
                    <a:cxn ang="0">
                      <a:pos x="66" y="170"/>
                    </a:cxn>
                    <a:cxn ang="0">
                      <a:pos x="58" y="100"/>
                    </a:cxn>
                    <a:cxn ang="0">
                      <a:pos x="50" y="47"/>
                    </a:cxn>
                    <a:cxn ang="0">
                      <a:pos x="41" y="19"/>
                    </a:cxn>
                    <a:cxn ang="0">
                      <a:pos x="32" y="1"/>
                    </a:cxn>
                    <a:cxn ang="0">
                      <a:pos x="21" y="0"/>
                    </a:cxn>
                    <a:cxn ang="0">
                      <a:pos x="14" y="21"/>
                    </a:cxn>
                    <a:cxn ang="0">
                      <a:pos x="0" y="122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9" name="Group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036" name="Freeform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/>
                    <a:ahLst/>
                    <a:cxnLst>
                      <a:cxn ang="0">
                        <a:pos x="91" y="385"/>
                      </a:cxn>
                      <a:cxn ang="0">
                        <a:pos x="77" y="347"/>
                      </a:cxn>
                      <a:cxn ang="0">
                        <a:pos x="72" y="325"/>
                      </a:cxn>
                      <a:cxn ang="0">
                        <a:pos x="69" y="306"/>
                      </a:cxn>
                      <a:cxn ang="0">
                        <a:pos x="48" y="129"/>
                      </a:cxn>
                      <a:cxn ang="0">
                        <a:pos x="37" y="73"/>
                      </a:cxn>
                      <a:cxn ang="0">
                        <a:pos x="29" y="37"/>
                      </a:cxn>
                      <a:cxn ang="0">
                        <a:pos x="23" y="18"/>
                      </a:cxn>
                      <a:cxn ang="0">
                        <a:pos x="15" y="5"/>
                      </a:cxn>
                      <a:cxn ang="0">
                        <a:pos x="8" y="0"/>
                      </a:cxn>
                      <a:cxn ang="0">
                        <a:pos x="2" y="3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7" name="Freeform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/>
                    <a:ahLst/>
                    <a:cxnLst>
                      <a:cxn ang="0">
                        <a:pos x="0" y="1412"/>
                      </a:cxn>
                      <a:cxn ang="0">
                        <a:pos x="45" y="888"/>
                      </a:cxn>
                      <a:cxn ang="0">
                        <a:pos x="50" y="804"/>
                      </a:cxn>
                      <a:cxn ang="0">
                        <a:pos x="62" y="668"/>
                      </a:cxn>
                      <a:cxn ang="0">
                        <a:pos x="73" y="526"/>
                      </a:cxn>
                      <a:cxn ang="0">
                        <a:pos x="79" y="450"/>
                      </a:cxn>
                      <a:cxn ang="0">
                        <a:pos x="82" y="368"/>
                      </a:cxn>
                      <a:cxn ang="0">
                        <a:pos x="85" y="291"/>
                      </a:cxn>
                      <a:cxn ang="0">
                        <a:pos x="93" y="202"/>
                      </a:cxn>
                      <a:cxn ang="0">
                        <a:pos x="100" y="120"/>
                      </a:cxn>
                      <a:cxn ang="0">
                        <a:pos x="110" y="48"/>
                      </a:cxn>
                      <a:cxn ang="0">
                        <a:pos x="117" y="3"/>
                      </a:cxn>
                      <a:cxn ang="0">
                        <a:pos x="122" y="0"/>
                      </a:cxn>
                      <a:cxn ang="0">
                        <a:pos x="126" y="23"/>
                      </a:cxn>
                      <a:cxn ang="0">
                        <a:pos x="129" y="102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8" name="Freeform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/>
                    <a:ahLst/>
                    <a:cxnLst>
                      <a:cxn ang="0">
                        <a:pos x="0" y="521"/>
                      </a:cxn>
                      <a:cxn ang="0">
                        <a:pos x="20" y="408"/>
                      </a:cxn>
                      <a:cxn ang="0">
                        <a:pos x="32" y="278"/>
                      </a:cxn>
                      <a:cxn ang="0">
                        <a:pos x="38" y="220"/>
                      </a:cxn>
                      <a:cxn ang="0">
                        <a:pos x="47" y="153"/>
                      </a:cxn>
                      <a:cxn ang="0">
                        <a:pos x="59" y="84"/>
                      </a:cxn>
                      <a:cxn ang="0">
                        <a:pos x="69" y="40"/>
                      </a:cxn>
                      <a:cxn ang="0">
                        <a:pos x="75" y="19"/>
                      </a:cxn>
                      <a:cxn ang="0">
                        <a:pos x="84" y="3"/>
                      </a:cxn>
                      <a:cxn ang="0">
                        <a:pos x="96" y="0"/>
                      </a:cxn>
                      <a:cxn ang="0">
                        <a:pos x="101" y="11"/>
                      </a:cxn>
                      <a:cxn ang="0">
                        <a:pos x="105" y="46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39" name="Freeform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16"/>
                      </a:cxn>
                      <a:cxn ang="0">
                        <a:pos x="18" y="34"/>
                      </a:cxn>
                      <a:cxn ang="0">
                        <a:pos x="26" y="70"/>
                      </a:cxn>
                      <a:cxn ang="0">
                        <a:pos x="33" y="101"/>
                      </a:cxn>
                      <a:cxn ang="0">
                        <a:pos x="40" y="132"/>
                      </a:cxn>
                      <a:cxn ang="0">
                        <a:pos x="43" y="158"/>
                      </a:cxn>
                      <a:cxn ang="0">
                        <a:pos x="45" y="184"/>
                      </a:cxn>
                      <a:cxn ang="0">
                        <a:pos x="47" y="219"/>
                      </a:cxn>
                      <a:cxn ang="0">
                        <a:pos x="47" y="254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>
                    <a:solidFill>
                      <a:srgbClr val="999933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41" name="Freeform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/>
                  <a:ahLst/>
                  <a:cxnLst>
                    <a:cxn ang="0">
                      <a:pos x="163" y="129"/>
                    </a:cxn>
                    <a:cxn ang="0">
                      <a:pos x="138" y="116"/>
                    </a:cxn>
                    <a:cxn ang="0">
                      <a:pos x="129" y="109"/>
                    </a:cxn>
                    <a:cxn ang="0">
                      <a:pos x="123" y="103"/>
                    </a:cxn>
                    <a:cxn ang="0">
                      <a:pos x="86" y="43"/>
                    </a:cxn>
                    <a:cxn ang="0">
                      <a:pos x="67" y="24"/>
                    </a:cxn>
                    <a:cxn ang="0">
                      <a:pos x="52" y="12"/>
                    </a:cxn>
                    <a:cxn ang="0">
                      <a:pos x="41" y="6"/>
                    </a:cxn>
                    <a:cxn ang="0">
                      <a:pos x="27" y="2"/>
                    </a:cxn>
                    <a:cxn ang="0">
                      <a:pos x="14" y="0"/>
                    </a:cxn>
                    <a:cxn ang="0">
                      <a:pos x="5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2" name="Freeform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/>
                  <a:ahLst/>
                  <a:cxnLst>
                    <a:cxn ang="0">
                      <a:pos x="0" y="139"/>
                    </a:cxn>
                    <a:cxn ang="0">
                      <a:pos x="32" y="108"/>
                    </a:cxn>
                    <a:cxn ang="0">
                      <a:pos x="59" y="73"/>
                    </a:cxn>
                    <a:cxn ang="0">
                      <a:pos x="73" y="58"/>
                    </a:cxn>
                    <a:cxn ang="0">
                      <a:pos x="93" y="41"/>
                    </a:cxn>
                    <a:cxn ang="0">
                      <a:pos x="119" y="23"/>
                    </a:cxn>
                    <a:cxn ang="0">
                      <a:pos x="139" y="11"/>
                    </a:cxn>
                    <a:cxn ang="0">
                      <a:pos x="153" y="5"/>
                    </a:cxn>
                    <a:cxn ang="0">
                      <a:pos x="173" y="1"/>
                    </a:cxn>
                    <a:cxn ang="0">
                      <a:pos x="196" y="0"/>
                    </a:cxn>
                    <a:cxn ang="0">
                      <a:pos x="206" y="3"/>
                    </a:cxn>
                    <a:cxn ang="0">
                      <a:pos x="217" y="1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3" name="Freeform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11"/>
                    </a:cxn>
                    <a:cxn ang="0">
                      <a:pos x="0" y="287"/>
                    </a:cxn>
                    <a:cxn ang="0">
                      <a:pos x="3" y="270"/>
                    </a:cxn>
                    <a:cxn ang="0">
                      <a:pos x="5" y="249"/>
                    </a:cxn>
                    <a:cxn ang="0">
                      <a:pos x="5" y="228"/>
                    </a:cxn>
                    <a:cxn ang="0">
                      <a:pos x="5" y="211"/>
                    </a:cxn>
                    <a:cxn ang="0">
                      <a:pos x="10" y="194"/>
                    </a:cxn>
                    <a:cxn ang="0">
                      <a:pos x="14" y="165"/>
                    </a:cxn>
                    <a:cxn ang="0">
                      <a:pos x="22" y="134"/>
                    </a:cxn>
                    <a:cxn ang="0">
                      <a:pos x="31" y="102"/>
                    </a:cxn>
                    <a:cxn ang="0">
                      <a:pos x="38" y="68"/>
                    </a:cxn>
                    <a:cxn ang="0">
                      <a:pos x="45" y="48"/>
                    </a:cxn>
                    <a:cxn ang="0">
                      <a:pos x="50" y="40"/>
                    </a:cxn>
                    <a:cxn ang="0">
                      <a:pos x="64" y="27"/>
                    </a:cxn>
                    <a:cxn ang="0">
                      <a:pos x="77" y="16"/>
                    </a:cxn>
                    <a:cxn ang="0">
                      <a:pos x="91" y="8"/>
                    </a:cxn>
                    <a:cxn ang="0">
                      <a:pos x="106" y="2"/>
                    </a:cxn>
                    <a:cxn ang="0">
                      <a:pos x="117" y="0"/>
                    </a:cxn>
                    <a:cxn ang="0">
                      <a:pos x="131" y="0"/>
                    </a:cxn>
                    <a:cxn ang="0">
                      <a:pos x="143" y="2"/>
                    </a:cxn>
                    <a:cxn ang="0">
                      <a:pos x="149" y="5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4" name="Freeform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/>
                  <a:ahLst/>
                  <a:cxnLst>
                    <a:cxn ang="0">
                      <a:pos x="260" y="311"/>
                    </a:cxn>
                    <a:cxn ang="0">
                      <a:pos x="252" y="286"/>
                    </a:cxn>
                    <a:cxn ang="0">
                      <a:pos x="171" y="117"/>
                    </a:cxn>
                    <a:cxn ang="0">
                      <a:pos x="134" y="65"/>
                    </a:cxn>
                    <a:cxn ang="0">
                      <a:pos x="124" y="48"/>
                    </a:cxn>
                    <a:cxn ang="0">
                      <a:pos x="109" y="28"/>
                    </a:cxn>
                    <a:cxn ang="0">
                      <a:pos x="94" y="13"/>
                    </a:cxn>
                    <a:cxn ang="0">
                      <a:pos x="78" y="5"/>
                    </a:cxn>
                    <a:cxn ang="0">
                      <a:pos x="59" y="0"/>
                    </a:cxn>
                    <a:cxn ang="0">
                      <a:pos x="40" y="0"/>
                    </a:cxn>
                    <a:cxn ang="0">
                      <a:pos x="27" y="5"/>
                    </a:cxn>
                    <a:cxn ang="0">
                      <a:pos x="0" y="35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5" name="Freeform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/>
                  <a:ahLst/>
                  <a:cxnLst>
                    <a:cxn ang="0">
                      <a:pos x="0" y="478"/>
                    </a:cxn>
                    <a:cxn ang="0">
                      <a:pos x="84" y="300"/>
                    </a:cxn>
                    <a:cxn ang="0">
                      <a:pos x="93" y="272"/>
                    </a:cxn>
                    <a:cxn ang="0">
                      <a:pos x="114" y="226"/>
                    </a:cxn>
                    <a:cxn ang="0">
                      <a:pos x="133" y="178"/>
                    </a:cxn>
                    <a:cxn ang="0">
                      <a:pos x="144" y="152"/>
                    </a:cxn>
                    <a:cxn ang="0">
                      <a:pos x="149" y="124"/>
                    </a:cxn>
                    <a:cxn ang="0">
                      <a:pos x="157" y="98"/>
                    </a:cxn>
                    <a:cxn ang="0">
                      <a:pos x="169" y="68"/>
                    </a:cxn>
                    <a:cxn ang="0">
                      <a:pos x="183" y="40"/>
                    </a:cxn>
                    <a:cxn ang="0">
                      <a:pos x="200" y="16"/>
                    </a:cxn>
                    <a:cxn ang="0">
                      <a:pos x="214" y="1"/>
                    </a:cxn>
                    <a:cxn ang="0">
                      <a:pos x="222" y="0"/>
                    </a:cxn>
                    <a:cxn ang="0">
                      <a:pos x="230" y="8"/>
                    </a:cxn>
                    <a:cxn ang="0">
                      <a:pos x="235" y="34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6" name="Freeform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/>
                  <a:ahLst/>
                  <a:cxnLst>
                    <a:cxn ang="0">
                      <a:pos x="0" y="177"/>
                    </a:cxn>
                    <a:cxn ang="0">
                      <a:pos x="35" y="138"/>
                    </a:cxn>
                    <a:cxn ang="0">
                      <a:pos x="57" y="94"/>
                    </a:cxn>
                    <a:cxn ang="0">
                      <a:pos x="70" y="74"/>
                    </a:cxn>
                    <a:cxn ang="0">
                      <a:pos x="86" y="51"/>
                    </a:cxn>
                    <a:cxn ang="0">
                      <a:pos x="107" y="28"/>
                    </a:cxn>
                    <a:cxn ang="0">
                      <a:pos x="123" y="13"/>
                    </a:cxn>
                    <a:cxn ang="0">
                      <a:pos x="136" y="6"/>
                    </a:cxn>
                    <a:cxn ang="0">
                      <a:pos x="152" y="1"/>
                    </a:cxn>
                    <a:cxn ang="0">
                      <a:pos x="171" y="0"/>
                    </a:cxn>
                    <a:cxn ang="0">
                      <a:pos x="179" y="3"/>
                    </a:cxn>
                    <a:cxn ang="0">
                      <a:pos x="188" y="15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7" name="Freeform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5"/>
                    </a:cxn>
                    <a:cxn ang="0">
                      <a:pos x="33" y="11"/>
                    </a:cxn>
                    <a:cxn ang="0">
                      <a:pos x="50" y="23"/>
                    </a:cxn>
                    <a:cxn ang="0">
                      <a:pos x="65" y="33"/>
                    </a:cxn>
                    <a:cxn ang="0">
                      <a:pos x="77" y="44"/>
                    </a:cxn>
                    <a:cxn ang="0">
                      <a:pos x="84" y="53"/>
                    </a:cxn>
                    <a:cxn ang="0">
                      <a:pos x="87" y="62"/>
                    </a:cxn>
                    <a:cxn ang="0">
                      <a:pos x="90" y="74"/>
                    </a:cxn>
                    <a:cxn ang="0">
                      <a:pos x="90" y="86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8" name="Freeform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/>
                  <a:ahLst/>
                  <a:cxnLst>
                    <a:cxn ang="0">
                      <a:pos x="0" y="967"/>
                    </a:cxn>
                    <a:cxn ang="0">
                      <a:pos x="80" y="608"/>
                    </a:cxn>
                    <a:cxn ang="0">
                      <a:pos x="89" y="550"/>
                    </a:cxn>
                    <a:cxn ang="0">
                      <a:pos x="109" y="458"/>
                    </a:cxn>
                    <a:cxn ang="0">
                      <a:pos x="128" y="361"/>
                    </a:cxn>
                    <a:cxn ang="0">
                      <a:pos x="138" y="307"/>
                    </a:cxn>
                    <a:cxn ang="0">
                      <a:pos x="143" y="252"/>
                    </a:cxn>
                    <a:cxn ang="0">
                      <a:pos x="151" y="199"/>
                    </a:cxn>
                    <a:cxn ang="0">
                      <a:pos x="163" y="138"/>
                    </a:cxn>
                    <a:cxn ang="0">
                      <a:pos x="175" y="81"/>
                    </a:cxn>
                    <a:cxn ang="0">
                      <a:pos x="192" y="32"/>
                    </a:cxn>
                    <a:cxn ang="0">
                      <a:pos x="206" y="2"/>
                    </a:cxn>
                    <a:cxn ang="0">
                      <a:pos x="214" y="0"/>
                    </a:cxn>
                    <a:cxn ang="0">
                      <a:pos x="221" y="15"/>
                    </a:cxn>
                    <a:cxn ang="0">
                      <a:pos x="226" y="6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49" name="Freeform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/>
                  <a:ahLst/>
                  <a:cxnLst>
                    <a:cxn ang="0">
                      <a:pos x="0" y="359"/>
                    </a:cxn>
                    <a:cxn ang="0">
                      <a:pos x="33" y="281"/>
                    </a:cxn>
                    <a:cxn ang="0">
                      <a:pos x="54" y="191"/>
                    </a:cxn>
                    <a:cxn ang="0">
                      <a:pos x="65" y="151"/>
                    </a:cxn>
                    <a:cxn ang="0">
                      <a:pos x="81" y="105"/>
                    </a:cxn>
                    <a:cxn ang="0">
                      <a:pos x="101" y="57"/>
                    </a:cxn>
                    <a:cxn ang="0">
                      <a:pos x="117" y="28"/>
                    </a:cxn>
                    <a:cxn ang="0">
                      <a:pos x="128" y="13"/>
                    </a:cxn>
                    <a:cxn ang="0">
                      <a:pos x="144" y="2"/>
                    </a:cxn>
                    <a:cxn ang="0">
                      <a:pos x="162" y="0"/>
                    </a:cxn>
                    <a:cxn ang="0">
                      <a:pos x="169" y="8"/>
                    </a:cxn>
                    <a:cxn ang="0">
                      <a:pos x="178" y="31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0" name="Freeform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10"/>
                    </a:cxn>
                    <a:cxn ang="0">
                      <a:pos x="32" y="24"/>
                    </a:cxn>
                    <a:cxn ang="0">
                      <a:pos x="48" y="47"/>
                    </a:cxn>
                    <a:cxn ang="0">
                      <a:pos x="62" y="68"/>
                    </a:cxn>
                    <a:cxn ang="0">
                      <a:pos x="75" y="90"/>
                    </a:cxn>
                    <a:cxn ang="0">
                      <a:pos x="81" y="108"/>
                    </a:cxn>
                    <a:cxn ang="0">
                      <a:pos x="84" y="125"/>
                    </a:cxn>
                    <a:cxn ang="0">
                      <a:pos x="87" y="148"/>
                    </a:cxn>
                    <a:cxn ang="0">
                      <a:pos x="87" y="173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1" name="Freeform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/>
                  <a:ahLst/>
                  <a:cxnLst>
                    <a:cxn ang="0">
                      <a:pos x="121" y="804"/>
                    </a:cxn>
                    <a:cxn ang="0">
                      <a:pos x="122" y="687"/>
                    </a:cxn>
                    <a:cxn ang="0">
                      <a:pos x="122" y="634"/>
                    </a:cxn>
                    <a:cxn ang="0">
                      <a:pos x="119" y="596"/>
                    </a:cxn>
                    <a:cxn ang="0">
                      <a:pos x="117" y="551"/>
                    </a:cxn>
                    <a:cxn ang="0">
                      <a:pos x="118" y="503"/>
                    </a:cxn>
                    <a:cxn ang="0">
                      <a:pos x="116" y="464"/>
                    </a:cxn>
                    <a:cxn ang="0">
                      <a:pos x="114" y="428"/>
                    </a:cxn>
                    <a:cxn ang="0">
                      <a:pos x="109" y="365"/>
                    </a:cxn>
                    <a:cxn ang="0">
                      <a:pos x="103" y="296"/>
                    </a:cxn>
                    <a:cxn ang="0">
                      <a:pos x="96" y="226"/>
                    </a:cxn>
                    <a:cxn ang="0">
                      <a:pos x="90" y="151"/>
                    </a:cxn>
                    <a:cxn ang="0">
                      <a:pos x="84" y="106"/>
                    </a:cxn>
                    <a:cxn ang="0">
                      <a:pos x="80" y="89"/>
                    </a:cxn>
                    <a:cxn ang="0">
                      <a:pos x="68" y="59"/>
                    </a:cxn>
                    <a:cxn ang="0">
                      <a:pos x="58" y="37"/>
                    </a:cxn>
                    <a:cxn ang="0">
                      <a:pos x="47" y="18"/>
                    </a:cxn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4" y="0"/>
                    </a:cxn>
                    <a:cxn ang="0">
                      <a:pos x="5" y="5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/>
                <a:ahLst/>
                <a:cxnLst>
                  <a:cxn ang="0">
                    <a:pos x="27" y="35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2"/>
                  </a:cxn>
                  <a:cxn ang="0">
                    <a:pos x="12" y="11"/>
                  </a:cxn>
                  <a:cxn ang="0">
                    <a:pos x="5" y="40"/>
                  </a:cxn>
                  <a:cxn ang="0">
                    <a:pos x="3" y="53"/>
                  </a:cxn>
                  <a:cxn ang="0">
                    <a:pos x="2" y="66"/>
                  </a:cxn>
                  <a:cxn ang="0">
                    <a:pos x="0" y="104"/>
                  </a:cxn>
                  <a:cxn ang="0">
                    <a:pos x="0" y="116"/>
                  </a:cxn>
                  <a:cxn ang="0">
                    <a:pos x="0" y="130"/>
                  </a:cxn>
                  <a:cxn ang="0">
                    <a:pos x="1" y="146"/>
                  </a:cxn>
                  <a:cxn ang="0">
                    <a:pos x="3" y="169"/>
                  </a:cxn>
                  <a:cxn ang="0">
                    <a:pos x="6" y="185"/>
                  </a:cxn>
                  <a:cxn ang="0">
                    <a:pos x="9" y="202"/>
                  </a:cxn>
                  <a:cxn ang="0">
                    <a:pos x="15" y="223"/>
                  </a:cxn>
                  <a:cxn ang="0">
                    <a:pos x="12" y="197"/>
                  </a:cxn>
                  <a:cxn ang="0">
                    <a:pos x="9" y="173"/>
                  </a:cxn>
                  <a:cxn ang="0">
                    <a:pos x="8" y="152"/>
                  </a:cxn>
                  <a:cxn ang="0">
                    <a:pos x="9" y="130"/>
                  </a:cxn>
                  <a:cxn ang="0">
                    <a:pos x="9" y="116"/>
                  </a:cxn>
                  <a:cxn ang="0">
                    <a:pos x="8" y="97"/>
                  </a:cxn>
                  <a:cxn ang="0">
                    <a:pos x="7" y="83"/>
                  </a:cxn>
                  <a:cxn ang="0">
                    <a:pos x="10" y="53"/>
                  </a:cxn>
                  <a:cxn ang="0">
                    <a:pos x="10" y="38"/>
                  </a:cxn>
                  <a:cxn ang="0">
                    <a:pos x="12" y="25"/>
                  </a:cxn>
                  <a:cxn ang="0">
                    <a:pos x="17" y="8"/>
                  </a:cxn>
                  <a:cxn ang="0">
                    <a:pos x="19" y="21"/>
                  </a:cxn>
                  <a:cxn ang="0">
                    <a:pos x="28" y="42"/>
                  </a:cxn>
                  <a:cxn ang="0">
                    <a:pos x="27" y="35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79" name="Group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1054" name="Freeform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15"/>
                    </a:cxn>
                    <a:cxn ang="0">
                      <a:pos x="22" y="40"/>
                    </a:cxn>
                    <a:cxn ang="0">
                      <a:pos x="29" y="74"/>
                    </a:cxn>
                    <a:cxn ang="0">
                      <a:pos x="37" y="118"/>
                    </a:cxn>
                    <a:cxn ang="0">
                      <a:pos x="37" y="164"/>
                    </a:cxn>
                    <a:cxn ang="0">
                      <a:pos x="33" y="205"/>
                    </a:cxn>
                    <a:cxn ang="0">
                      <a:pos x="29" y="205"/>
                    </a:cxn>
                    <a:cxn ang="0">
                      <a:pos x="33" y="164"/>
                    </a:cxn>
                    <a:cxn ang="0">
                      <a:pos x="33" y="130"/>
                    </a:cxn>
                    <a:cxn ang="0">
                      <a:pos x="26" y="93"/>
                    </a:cxn>
                    <a:cxn ang="0">
                      <a:pos x="14" y="56"/>
                    </a:cxn>
                    <a:cxn ang="0">
                      <a:pos x="0" y="9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5" name="Freeform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/>
                  <a:ahLst/>
                  <a:cxnLst>
                    <a:cxn ang="0">
                      <a:pos x="58" y="32"/>
                    </a:cxn>
                    <a:cxn ang="0">
                      <a:pos x="46" y="0"/>
                    </a:cxn>
                    <a:cxn ang="0">
                      <a:pos x="37" y="0"/>
                    </a:cxn>
                    <a:cxn ang="0">
                      <a:pos x="31" y="2"/>
                    </a:cxn>
                    <a:cxn ang="0">
                      <a:pos x="26" y="10"/>
                    </a:cxn>
                    <a:cxn ang="0">
                      <a:pos x="12" y="37"/>
                    </a:cxn>
                    <a:cxn ang="0">
                      <a:pos x="7" y="48"/>
                    </a:cxn>
                    <a:cxn ang="0">
                      <a:pos x="4" y="60"/>
                    </a:cxn>
                    <a:cxn ang="0">
                      <a:pos x="0" y="95"/>
                    </a:cxn>
                    <a:cxn ang="0">
                      <a:pos x="0" y="106"/>
                    </a:cxn>
                    <a:cxn ang="0">
                      <a:pos x="0" y="119"/>
                    </a:cxn>
                    <a:cxn ang="0">
                      <a:pos x="2" y="133"/>
                    </a:cxn>
                    <a:cxn ang="0">
                      <a:pos x="8" y="155"/>
                    </a:cxn>
                    <a:cxn ang="0">
                      <a:pos x="13" y="169"/>
                    </a:cxn>
                    <a:cxn ang="0">
                      <a:pos x="20" y="184"/>
                    </a:cxn>
                    <a:cxn ang="0">
                      <a:pos x="33" y="204"/>
                    </a:cxn>
                    <a:cxn ang="0">
                      <a:pos x="26" y="180"/>
                    </a:cxn>
                    <a:cxn ang="0">
                      <a:pos x="20" y="158"/>
                    </a:cxn>
                    <a:cxn ang="0">
                      <a:pos x="18" y="138"/>
                    </a:cxn>
                    <a:cxn ang="0">
                      <a:pos x="18" y="119"/>
                    </a:cxn>
                    <a:cxn ang="0">
                      <a:pos x="20" y="106"/>
                    </a:cxn>
                    <a:cxn ang="0">
                      <a:pos x="18" y="89"/>
                    </a:cxn>
                    <a:cxn ang="0">
                      <a:pos x="16" y="76"/>
                    </a:cxn>
                    <a:cxn ang="0">
                      <a:pos x="22" y="48"/>
                    </a:cxn>
                    <a:cxn ang="0">
                      <a:pos x="23" y="35"/>
                    </a:cxn>
                    <a:cxn ang="0">
                      <a:pos x="28" y="23"/>
                    </a:cxn>
                    <a:cxn ang="0">
                      <a:pos x="37" y="8"/>
                    </a:cxn>
                    <a:cxn ang="0">
                      <a:pos x="42" y="19"/>
                    </a:cxn>
                    <a:cxn ang="0">
                      <a:pos x="60" y="38"/>
                    </a:cxn>
                    <a:cxn ang="0">
                      <a:pos x="58" y="32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56" name="Freeform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/>
                  <a:ahLst/>
                  <a:cxnLst>
                    <a:cxn ang="0">
                      <a:pos x="48" y="4"/>
                    </a:cxn>
                    <a:cxn ang="0">
                      <a:pos x="52" y="15"/>
                    </a:cxn>
                    <a:cxn ang="0">
                      <a:pos x="85" y="13"/>
                    </a:cxn>
                    <a:cxn ang="0">
                      <a:pos x="72" y="19"/>
                    </a:cxn>
                    <a:cxn ang="0">
                      <a:pos x="58" y="24"/>
                    </a:cxn>
                    <a:cxn ang="0">
                      <a:pos x="89" y="34"/>
                    </a:cxn>
                    <a:cxn ang="0">
                      <a:pos x="65" y="38"/>
                    </a:cxn>
                    <a:cxn ang="0">
                      <a:pos x="63" y="48"/>
                    </a:cxn>
                    <a:cxn ang="0">
                      <a:pos x="133" y="100"/>
                    </a:cxn>
                    <a:cxn ang="0">
                      <a:pos x="68" y="62"/>
                    </a:cxn>
                    <a:cxn ang="0">
                      <a:pos x="82" y="84"/>
                    </a:cxn>
                    <a:cxn ang="0">
                      <a:pos x="73" y="85"/>
                    </a:cxn>
                    <a:cxn ang="0">
                      <a:pos x="85" y="115"/>
                    </a:cxn>
                    <a:cxn ang="0">
                      <a:pos x="112" y="146"/>
                    </a:cxn>
                    <a:cxn ang="0">
                      <a:pos x="82" y="123"/>
                    </a:cxn>
                    <a:cxn ang="0">
                      <a:pos x="107" y="170"/>
                    </a:cxn>
                    <a:cxn ang="0">
                      <a:pos x="85" y="139"/>
                    </a:cxn>
                    <a:cxn ang="0">
                      <a:pos x="79" y="139"/>
                    </a:cxn>
                    <a:cxn ang="0">
                      <a:pos x="87" y="166"/>
                    </a:cxn>
                    <a:cxn ang="0">
                      <a:pos x="81" y="166"/>
                    </a:cxn>
                    <a:cxn ang="0">
                      <a:pos x="94" y="198"/>
                    </a:cxn>
                    <a:cxn ang="0">
                      <a:pos x="86" y="190"/>
                    </a:cxn>
                    <a:cxn ang="0">
                      <a:pos x="93" y="220"/>
                    </a:cxn>
                    <a:cxn ang="0">
                      <a:pos x="87" y="210"/>
                    </a:cxn>
                    <a:cxn ang="0">
                      <a:pos x="81" y="207"/>
                    </a:cxn>
                    <a:cxn ang="0">
                      <a:pos x="85" y="229"/>
                    </a:cxn>
                    <a:cxn ang="0">
                      <a:pos x="99" y="269"/>
                    </a:cxn>
                    <a:cxn ang="0">
                      <a:pos x="81" y="238"/>
                    </a:cxn>
                    <a:cxn ang="0">
                      <a:pos x="77" y="233"/>
                    </a:cxn>
                    <a:cxn ang="0">
                      <a:pos x="78" y="267"/>
                    </a:cxn>
                    <a:cxn ang="0">
                      <a:pos x="72" y="283"/>
                    </a:cxn>
                    <a:cxn ang="0">
                      <a:pos x="70" y="264"/>
                    </a:cxn>
                    <a:cxn ang="0">
                      <a:pos x="17" y="315"/>
                    </a:cxn>
                    <a:cxn ang="0">
                      <a:pos x="65" y="241"/>
                    </a:cxn>
                    <a:cxn ang="0">
                      <a:pos x="55" y="257"/>
                    </a:cxn>
                    <a:cxn ang="0">
                      <a:pos x="69" y="216"/>
                    </a:cxn>
                    <a:cxn ang="0">
                      <a:pos x="10" y="248"/>
                    </a:cxn>
                    <a:cxn ang="0">
                      <a:pos x="69" y="204"/>
                    </a:cxn>
                    <a:cxn ang="0">
                      <a:pos x="61" y="193"/>
                    </a:cxn>
                    <a:cxn ang="0">
                      <a:pos x="67" y="177"/>
                    </a:cxn>
                    <a:cxn ang="0">
                      <a:pos x="58" y="177"/>
                    </a:cxn>
                    <a:cxn ang="0">
                      <a:pos x="32" y="208"/>
                    </a:cxn>
                    <a:cxn ang="0">
                      <a:pos x="57" y="148"/>
                    </a:cxn>
                    <a:cxn ang="0">
                      <a:pos x="62" y="126"/>
                    </a:cxn>
                    <a:cxn ang="0">
                      <a:pos x="55" y="122"/>
                    </a:cxn>
                    <a:cxn ang="0">
                      <a:pos x="57" y="101"/>
                    </a:cxn>
                    <a:cxn ang="0">
                      <a:pos x="53" y="99"/>
                    </a:cxn>
                    <a:cxn ang="0">
                      <a:pos x="35" y="117"/>
                    </a:cxn>
                    <a:cxn ang="0">
                      <a:pos x="49" y="87"/>
                    </a:cxn>
                    <a:cxn ang="0">
                      <a:pos x="48" y="62"/>
                    </a:cxn>
                    <a:cxn ang="0">
                      <a:pos x="49" y="46"/>
                    </a:cxn>
                    <a:cxn ang="0">
                      <a:pos x="34" y="46"/>
                    </a:cxn>
                    <a:cxn ang="0">
                      <a:pos x="38" y="24"/>
                    </a:cxn>
                    <a:cxn ang="0">
                      <a:pos x="31" y="19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6"/>
                  </a:cxn>
                  <a:cxn ang="0">
                    <a:pos x="9" y="43"/>
                  </a:cxn>
                  <a:cxn ang="0">
                    <a:pos x="13" y="81"/>
                  </a:cxn>
                  <a:cxn ang="0">
                    <a:pos x="16" y="128"/>
                  </a:cxn>
                  <a:cxn ang="0">
                    <a:pos x="16" y="179"/>
                  </a:cxn>
                  <a:cxn ang="0">
                    <a:pos x="14" y="224"/>
                  </a:cxn>
                  <a:cxn ang="0">
                    <a:pos x="13" y="224"/>
                  </a:cxn>
                  <a:cxn ang="0">
                    <a:pos x="14" y="179"/>
                  </a:cxn>
                  <a:cxn ang="0">
                    <a:pos x="14" y="142"/>
                  </a:cxn>
                  <a:cxn ang="0">
                    <a:pos x="10" y="101"/>
                  </a:cxn>
                  <a:cxn ang="0">
                    <a:pos x="6" y="61"/>
                  </a:cxn>
                  <a:cxn ang="0">
                    <a:pos x="0" y="10"/>
                  </a:cxn>
                  <a:cxn ang="0">
                    <a:pos x="2" y="0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3" y="16"/>
                  </a:cxn>
                  <a:cxn ang="0">
                    <a:pos x="39" y="15"/>
                  </a:cxn>
                  <a:cxn ang="0">
                    <a:pos x="33" y="20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30" y="40"/>
                  </a:cxn>
                  <a:cxn ang="0">
                    <a:pos x="29" y="52"/>
                  </a:cxn>
                  <a:cxn ang="0">
                    <a:pos x="61" y="109"/>
                  </a:cxn>
                  <a:cxn ang="0">
                    <a:pos x="31" y="68"/>
                  </a:cxn>
                  <a:cxn ang="0">
                    <a:pos x="38" y="92"/>
                  </a:cxn>
                  <a:cxn ang="0">
                    <a:pos x="34" y="94"/>
                  </a:cxn>
                  <a:cxn ang="0">
                    <a:pos x="39" y="126"/>
                  </a:cxn>
                  <a:cxn ang="0">
                    <a:pos x="51" y="160"/>
                  </a:cxn>
                  <a:cxn ang="0">
                    <a:pos x="38" y="135"/>
                  </a:cxn>
                  <a:cxn ang="0">
                    <a:pos x="49" y="186"/>
                  </a:cxn>
                  <a:cxn ang="0">
                    <a:pos x="39" y="152"/>
                  </a:cxn>
                  <a:cxn ang="0">
                    <a:pos x="37" y="152"/>
                  </a:cxn>
                  <a:cxn ang="0">
                    <a:pos x="40" y="182"/>
                  </a:cxn>
                  <a:cxn ang="0">
                    <a:pos x="37" y="182"/>
                  </a:cxn>
                  <a:cxn ang="0">
                    <a:pos x="44" y="217"/>
                  </a:cxn>
                  <a:cxn ang="0">
                    <a:pos x="39" y="208"/>
                  </a:cxn>
                  <a:cxn ang="0">
                    <a:pos x="43" y="240"/>
                  </a:cxn>
                  <a:cxn ang="0">
                    <a:pos x="40" y="230"/>
                  </a:cxn>
                  <a:cxn ang="0">
                    <a:pos x="37" y="227"/>
                  </a:cxn>
                  <a:cxn ang="0">
                    <a:pos x="39" y="251"/>
                  </a:cxn>
                  <a:cxn ang="0">
                    <a:pos x="46" y="295"/>
                  </a:cxn>
                  <a:cxn ang="0">
                    <a:pos x="37" y="261"/>
                  </a:cxn>
                  <a:cxn ang="0">
                    <a:pos x="35" y="255"/>
                  </a:cxn>
                  <a:cxn ang="0">
                    <a:pos x="36" y="292"/>
                  </a:cxn>
                  <a:cxn ang="0">
                    <a:pos x="33" y="310"/>
                  </a:cxn>
                  <a:cxn ang="0">
                    <a:pos x="32" y="290"/>
                  </a:cxn>
                  <a:cxn ang="0">
                    <a:pos x="7" y="345"/>
                  </a:cxn>
                  <a:cxn ang="0">
                    <a:pos x="30" y="264"/>
                  </a:cxn>
                  <a:cxn ang="0">
                    <a:pos x="26" y="282"/>
                  </a:cxn>
                  <a:cxn ang="0">
                    <a:pos x="31" y="236"/>
                  </a:cxn>
                  <a:cxn ang="0">
                    <a:pos x="5" y="272"/>
                  </a:cxn>
                  <a:cxn ang="0">
                    <a:pos x="31" y="223"/>
                  </a:cxn>
                  <a:cxn ang="0">
                    <a:pos x="28" y="212"/>
                  </a:cxn>
                  <a:cxn ang="0">
                    <a:pos x="31" y="193"/>
                  </a:cxn>
                  <a:cxn ang="0">
                    <a:pos x="26" y="193"/>
                  </a:cxn>
                  <a:cxn ang="0">
                    <a:pos x="15" y="228"/>
                  </a:cxn>
                  <a:cxn ang="0">
                    <a:pos x="26" y="162"/>
                  </a:cxn>
                  <a:cxn ang="0">
                    <a:pos x="29" y="138"/>
                  </a:cxn>
                  <a:cxn ang="0">
                    <a:pos x="26" y="133"/>
                  </a:cxn>
                  <a:cxn ang="0">
                    <a:pos x="26" y="111"/>
                  </a:cxn>
                  <a:cxn ang="0">
                    <a:pos x="24" y="108"/>
                  </a:cxn>
                  <a:cxn ang="0">
                    <a:pos x="16" y="129"/>
                  </a:cxn>
                  <a:cxn ang="0">
                    <a:pos x="23" y="96"/>
                  </a:cxn>
                  <a:cxn ang="0">
                    <a:pos x="22" y="68"/>
                  </a:cxn>
                  <a:cxn ang="0">
                    <a:pos x="23" y="51"/>
                  </a:cxn>
                  <a:cxn ang="0">
                    <a:pos x="15" y="50"/>
                  </a:cxn>
                  <a:cxn ang="0">
                    <a:pos x="18" y="27"/>
                  </a:cxn>
                  <a:cxn ang="0">
                    <a:pos x="14" y="21"/>
                  </a:cxn>
                  <a:cxn ang="0">
                    <a:pos x="15" y="0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82" name="Group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1060" name="Freeform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/>
                  <a:ahLst/>
                  <a:cxnLst>
                    <a:cxn ang="0">
                      <a:pos x="37" y="0"/>
                    </a:cxn>
                    <a:cxn ang="0">
                      <a:pos x="34" y="5"/>
                    </a:cxn>
                    <a:cxn ang="0">
                      <a:pos x="18" y="50"/>
                    </a:cxn>
                    <a:cxn ang="0">
                      <a:pos x="9" y="92"/>
                    </a:cxn>
                    <a:cxn ang="0">
                      <a:pos x="0" y="145"/>
                    </a:cxn>
                    <a:cxn ang="0">
                      <a:pos x="0" y="203"/>
                    </a:cxn>
                    <a:cxn ang="0">
                      <a:pos x="4" y="254"/>
                    </a:cxn>
                    <a:cxn ang="0">
                      <a:pos x="9" y="254"/>
                    </a:cxn>
                    <a:cxn ang="0">
                      <a:pos x="4" y="203"/>
                    </a:cxn>
                    <a:cxn ang="0">
                      <a:pos x="4" y="161"/>
                    </a:cxn>
                    <a:cxn ang="0">
                      <a:pos x="14" y="115"/>
                    </a:cxn>
                    <a:cxn ang="0">
                      <a:pos x="28" y="69"/>
                    </a:cxn>
                    <a:cxn ang="0">
                      <a:pos x="47" y="11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1" name="Freeform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/>
                  <a:ahLst/>
                  <a:cxnLst>
                    <a:cxn ang="0">
                      <a:pos x="84" y="8"/>
                    </a:cxn>
                    <a:cxn ang="0">
                      <a:pos x="13" y="14"/>
                    </a:cxn>
                    <a:cxn ang="0">
                      <a:pos x="79" y="14"/>
                    </a:cxn>
                    <a:cxn ang="0">
                      <a:pos x="68" y="28"/>
                    </a:cxn>
                    <a:cxn ang="0">
                      <a:pos x="68" y="34"/>
                    </a:cxn>
                    <a:cxn ang="0">
                      <a:pos x="36" y="49"/>
                    </a:cxn>
                    <a:cxn ang="0">
                      <a:pos x="60" y="43"/>
                    </a:cxn>
                    <a:cxn ang="0">
                      <a:pos x="60" y="51"/>
                    </a:cxn>
                    <a:cxn ang="0">
                      <a:pos x="66" y="54"/>
                    </a:cxn>
                    <a:cxn ang="0">
                      <a:pos x="8" y="88"/>
                    </a:cxn>
                    <a:cxn ang="0">
                      <a:pos x="63" y="71"/>
                    </a:cxn>
                    <a:cxn ang="0">
                      <a:pos x="49" y="94"/>
                    </a:cxn>
                    <a:cxn ang="0">
                      <a:pos x="8" y="109"/>
                    </a:cxn>
                    <a:cxn ang="0">
                      <a:pos x="52" y="97"/>
                    </a:cxn>
                    <a:cxn ang="0">
                      <a:pos x="18" y="122"/>
                    </a:cxn>
                    <a:cxn ang="0">
                      <a:pos x="39" y="111"/>
                    </a:cxn>
                    <a:cxn ang="0">
                      <a:pos x="52" y="109"/>
                    </a:cxn>
                    <a:cxn ang="0">
                      <a:pos x="52" y="117"/>
                    </a:cxn>
                    <a:cxn ang="0">
                      <a:pos x="44" y="133"/>
                    </a:cxn>
                    <a:cxn ang="0">
                      <a:pos x="5" y="154"/>
                    </a:cxn>
                    <a:cxn ang="0">
                      <a:pos x="49" y="136"/>
                    </a:cxn>
                    <a:cxn ang="0">
                      <a:pos x="42" y="160"/>
                    </a:cxn>
                    <a:cxn ang="0">
                      <a:pos x="32" y="174"/>
                    </a:cxn>
                    <a:cxn ang="0">
                      <a:pos x="36" y="174"/>
                    </a:cxn>
                    <a:cxn ang="0">
                      <a:pos x="36" y="182"/>
                    </a:cxn>
                    <a:cxn ang="0">
                      <a:pos x="8" y="202"/>
                    </a:cxn>
                    <a:cxn ang="0">
                      <a:pos x="32" y="199"/>
                    </a:cxn>
                    <a:cxn ang="0">
                      <a:pos x="32" y="202"/>
                    </a:cxn>
                    <a:cxn ang="0">
                      <a:pos x="34" y="211"/>
                    </a:cxn>
                    <a:cxn ang="0">
                      <a:pos x="28" y="228"/>
                    </a:cxn>
                    <a:cxn ang="0">
                      <a:pos x="34" y="237"/>
                    </a:cxn>
                    <a:cxn ang="0">
                      <a:pos x="36" y="273"/>
                    </a:cxn>
                    <a:cxn ang="0">
                      <a:pos x="42" y="228"/>
                    </a:cxn>
                    <a:cxn ang="0">
                      <a:pos x="86" y="325"/>
                    </a:cxn>
                    <a:cxn ang="0">
                      <a:pos x="60" y="211"/>
                    </a:cxn>
                    <a:cxn ang="0">
                      <a:pos x="60" y="208"/>
                    </a:cxn>
                    <a:cxn ang="0">
                      <a:pos x="63" y="199"/>
                    </a:cxn>
                    <a:cxn ang="0">
                      <a:pos x="100" y="256"/>
                    </a:cxn>
                    <a:cxn ang="0">
                      <a:pos x="76" y="225"/>
                    </a:cxn>
                    <a:cxn ang="0">
                      <a:pos x="68" y="174"/>
                    </a:cxn>
                    <a:cxn ang="0">
                      <a:pos x="70" y="160"/>
                    </a:cxn>
                    <a:cxn ang="0">
                      <a:pos x="84" y="193"/>
                    </a:cxn>
                    <a:cxn ang="0">
                      <a:pos x="76" y="142"/>
                    </a:cxn>
                    <a:cxn ang="0">
                      <a:pos x="89" y="133"/>
                    </a:cxn>
                    <a:cxn ang="0">
                      <a:pos x="100" y="168"/>
                    </a:cxn>
                    <a:cxn ang="0">
                      <a:pos x="86" y="109"/>
                    </a:cxn>
                    <a:cxn ang="0">
                      <a:pos x="89" y="102"/>
                    </a:cxn>
                    <a:cxn ang="0">
                      <a:pos x="92" y="74"/>
                    </a:cxn>
                    <a:cxn ang="0">
                      <a:pos x="105" y="76"/>
                    </a:cxn>
                    <a:cxn ang="0">
                      <a:pos x="152" y="151"/>
                    </a:cxn>
                    <a:cxn ang="0">
                      <a:pos x="118" y="109"/>
                    </a:cxn>
                    <a:cxn ang="0">
                      <a:pos x="100" y="49"/>
                    </a:cxn>
                    <a:cxn ang="0">
                      <a:pos x="105" y="38"/>
                    </a:cxn>
                    <a:cxn ang="0">
                      <a:pos x="128" y="71"/>
                    </a:cxn>
                    <a:cxn ang="0">
                      <a:pos x="123" y="68"/>
                    </a:cxn>
                    <a:cxn ang="0">
                      <a:pos x="113" y="22"/>
                    </a:cxn>
                    <a:cxn ang="0">
                      <a:pos x="142" y="68"/>
                    </a:cxn>
                    <a:cxn ang="0">
                      <a:pos x="123" y="46"/>
                    </a:cxn>
                    <a:cxn ang="0">
                      <a:pos x="108" y="2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8" y="24"/>
                  </a:cxn>
                  <a:cxn ang="0">
                    <a:pos x="45" y="24"/>
                  </a:cxn>
                  <a:cxn ang="0">
                    <a:pos x="38" y="50"/>
                  </a:cxn>
                  <a:cxn ang="0">
                    <a:pos x="38" y="59"/>
                  </a:cxn>
                  <a:cxn ang="0">
                    <a:pos x="20" y="83"/>
                  </a:cxn>
                  <a:cxn ang="0">
                    <a:pos x="35" y="75"/>
                  </a:cxn>
                  <a:cxn ang="0">
                    <a:pos x="35" y="90"/>
                  </a:cxn>
                  <a:cxn ang="0">
                    <a:pos x="38" y="94"/>
                  </a:cxn>
                  <a:cxn ang="0">
                    <a:pos x="3" y="154"/>
                  </a:cxn>
                  <a:cxn ang="0">
                    <a:pos x="36" y="124"/>
                  </a:cxn>
                  <a:cxn ang="0">
                    <a:pos x="28" y="163"/>
                  </a:cxn>
                  <a:cxn ang="0">
                    <a:pos x="3" y="188"/>
                  </a:cxn>
                  <a:cxn ang="0">
                    <a:pos x="30" y="168"/>
                  </a:cxn>
                  <a:cxn ang="0">
                    <a:pos x="10" y="214"/>
                  </a:cxn>
                  <a:cxn ang="0">
                    <a:pos x="21" y="192"/>
                  </a:cxn>
                  <a:cxn ang="0">
                    <a:pos x="30" y="188"/>
                  </a:cxn>
                  <a:cxn ang="0">
                    <a:pos x="30" y="203"/>
                  </a:cxn>
                  <a:cxn ang="0">
                    <a:pos x="26" y="232"/>
                  </a:cxn>
                  <a:cxn ang="0">
                    <a:pos x="2" y="267"/>
                  </a:cxn>
                  <a:cxn ang="0">
                    <a:pos x="28" y="238"/>
                  </a:cxn>
                  <a:cxn ang="0">
                    <a:pos x="24" y="278"/>
                  </a:cxn>
                  <a:cxn ang="0">
                    <a:pos x="18" y="302"/>
                  </a:cxn>
                  <a:cxn ang="0">
                    <a:pos x="20" y="302"/>
                  </a:cxn>
                  <a:cxn ang="0">
                    <a:pos x="20" y="318"/>
                  </a:cxn>
                  <a:cxn ang="0">
                    <a:pos x="3" y="351"/>
                  </a:cxn>
                  <a:cxn ang="0">
                    <a:pos x="18" y="347"/>
                  </a:cxn>
                  <a:cxn ang="0">
                    <a:pos x="18" y="351"/>
                  </a:cxn>
                  <a:cxn ang="0">
                    <a:pos x="19" y="367"/>
                  </a:cxn>
                  <a:cxn ang="0">
                    <a:pos x="16" y="396"/>
                  </a:cxn>
                  <a:cxn ang="0">
                    <a:pos x="19" y="411"/>
                  </a:cxn>
                  <a:cxn ang="0">
                    <a:pos x="20" y="475"/>
                  </a:cxn>
                  <a:cxn ang="0">
                    <a:pos x="24" y="396"/>
                  </a:cxn>
                  <a:cxn ang="0">
                    <a:pos x="50" y="565"/>
                  </a:cxn>
                  <a:cxn ang="0">
                    <a:pos x="35" y="367"/>
                  </a:cxn>
                  <a:cxn ang="0">
                    <a:pos x="35" y="362"/>
                  </a:cxn>
                  <a:cxn ang="0">
                    <a:pos x="36" y="347"/>
                  </a:cxn>
                  <a:cxn ang="0">
                    <a:pos x="58" y="446"/>
                  </a:cxn>
                  <a:cxn ang="0">
                    <a:pos x="44" y="391"/>
                  </a:cxn>
                  <a:cxn ang="0">
                    <a:pos x="38" y="302"/>
                  </a:cxn>
                  <a:cxn ang="0">
                    <a:pos x="40" y="278"/>
                  </a:cxn>
                  <a:cxn ang="0">
                    <a:pos x="48" y="336"/>
                  </a:cxn>
                  <a:cxn ang="0">
                    <a:pos x="44" y="248"/>
                  </a:cxn>
                  <a:cxn ang="0">
                    <a:pos x="52" y="232"/>
                  </a:cxn>
                  <a:cxn ang="0">
                    <a:pos x="58" y="292"/>
                  </a:cxn>
                  <a:cxn ang="0">
                    <a:pos x="50" y="188"/>
                  </a:cxn>
                  <a:cxn ang="0">
                    <a:pos x="52" y="177"/>
                  </a:cxn>
                  <a:cxn ang="0">
                    <a:pos x="53" y="128"/>
                  </a:cxn>
                  <a:cxn ang="0">
                    <a:pos x="61" y="135"/>
                  </a:cxn>
                  <a:cxn ang="0">
                    <a:pos x="88" y="263"/>
                  </a:cxn>
                  <a:cxn ang="0">
                    <a:pos x="68" y="188"/>
                  </a:cxn>
                  <a:cxn ang="0">
                    <a:pos x="58" y="83"/>
                  </a:cxn>
                  <a:cxn ang="0">
                    <a:pos x="61" y="65"/>
                  </a:cxn>
                  <a:cxn ang="0">
                    <a:pos x="74" y="124"/>
                  </a:cxn>
                  <a:cxn ang="0">
                    <a:pos x="71" y="118"/>
                  </a:cxn>
                  <a:cxn ang="0">
                    <a:pos x="65" y="40"/>
                  </a:cxn>
                  <a:cxn ang="0">
                    <a:pos x="82" y="118"/>
                  </a:cxn>
                  <a:cxn ang="0">
                    <a:pos x="71" y="79"/>
                  </a:cxn>
                  <a:cxn ang="0">
                    <a:pos x="62" y="4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084" name="Group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1064" name="Freeform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/>
                  <a:ahLst/>
                  <a:cxnLst>
                    <a:cxn ang="0">
                      <a:pos x="21" y="0"/>
                    </a:cxn>
                    <a:cxn ang="0">
                      <a:pos x="19" y="7"/>
                    </a:cxn>
                    <a:cxn ang="0">
                      <a:pos x="11" y="72"/>
                    </a:cxn>
                    <a:cxn ang="0">
                      <a:pos x="5" y="135"/>
                    </a:cxn>
                    <a:cxn ang="0">
                      <a:pos x="0" y="212"/>
                    </a:cxn>
                    <a:cxn ang="0">
                      <a:pos x="0" y="296"/>
                    </a:cxn>
                    <a:cxn ang="0">
                      <a:pos x="3" y="370"/>
                    </a:cxn>
                    <a:cxn ang="0">
                      <a:pos x="5" y="370"/>
                    </a:cxn>
                    <a:cxn ang="0">
                      <a:pos x="3" y="296"/>
                    </a:cxn>
                    <a:cxn ang="0">
                      <a:pos x="3" y="234"/>
                    </a:cxn>
                    <a:cxn ang="0">
                      <a:pos x="8" y="167"/>
                    </a:cxn>
                    <a:cxn ang="0">
                      <a:pos x="15" y="101"/>
                    </a:cxn>
                    <a:cxn ang="0">
                      <a:pos x="27" y="16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65" name="Freeform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/>
                  <a:ahLst/>
                  <a:cxnLst>
                    <a:cxn ang="0">
                      <a:pos x="86" y="70"/>
                    </a:cxn>
                    <a:cxn ang="0">
                      <a:pos x="79" y="40"/>
                    </a:cxn>
                    <a:cxn ang="0">
                      <a:pos x="76" y="29"/>
                    </a:cxn>
                    <a:cxn ang="0">
                      <a:pos x="70" y="18"/>
                    </a:cxn>
                    <a:cxn ang="0">
                      <a:pos x="64" y="10"/>
                    </a:cxn>
                    <a:cxn ang="0">
                      <a:pos x="56" y="1"/>
                    </a:cxn>
                    <a:cxn ang="0">
                      <a:pos x="49" y="0"/>
                    </a:cxn>
                    <a:cxn ang="0">
                      <a:pos x="42" y="4"/>
                    </a:cxn>
                    <a:cxn ang="0">
                      <a:pos x="35" y="8"/>
                    </a:cxn>
                    <a:cxn ang="0">
                      <a:pos x="27" y="16"/>
                    </a:cxn>
                    <a:cxn ang="0">
                      <a:pos x="22" y="33"/>
                    </a:cxn>
                    <a:cxn ang="0">
                      <a:pos x="17" y="57"/>
                    </a:cxn>
                    <a:cxn ang="0">
                      <a:pos x="12" y="76"/>
                    </a:cxn>
                    <a:cxn ang="0">
                      <a:pos x="7" y="95"/>
                    </a:cxn>
                    <a:cxn ang="0">
                      <a:pos x="2" y="121"/>
                    </a:cxn>
                    <a:cxn ang="0">
                      <a:pos x="0" y="175"/>
                    </a:cxn>
                    <a:cxn ang="0">
                      <a:pos x="0" y="216"/>
                    </a:cxn>
                    <a:cxn ang="0">
                      <a:pos x="5" y="275"/>
                    </a:cxn>
                    <a:cxn ang="0">
                      <a:pos x="12" y="327"/>
                    </a:cxn>
                    <a:cxn ang="0">
                      <a:pos x="27" y="449"/>
                    </a:cxn>
                    <a:cxn ang="0">
                      <a:pos x="21" y="318"/>
                    </a:cxn>
                    <a:cxn ang="0">
                      <a:pos x="18" y="273"/>
                    </a:cxn>
                    <a:cxn ang="0">
                      <a:pos x="15" y="232"/>
                    </a:cxn>
                    <a:cxn ang="0">
                      <a:pos x="15" y="190"/>
                    </a:cxn>
                    <a:cxn ang="0">
                      <a:pos x="17" y="143"/>
                    </a:cxn>
                    <a:cxn ang="0">
                      <a:pos x="19" y="106"/>
                    </a:cxn>
                    <a:cxn ang="0">
                      <a:pos x="23" y="62"/>
                    </a:cxn>
                    <a:cxn ang="0">
                      <a:pos x="29" y="40"/>
                    </a:cxn>
                    <a:cxn ang="0">
                      <a:pos x="37" y="32"/>
                    </a:cxn>
                    <a:cxn ang="0">
                      <a:pos x="59" y="27"/>
                    </a:cxn>
                    <a:cxn ang="0">
                      <a:pos x="72" y="42"/>
                    </a:cxn>
                    <a:cxn ang="0">
                      <a:pos x="87" y="75"/>
                    </a:cxn>
                    <a:cxn ang="0">
                      <a:pos x="86" y="70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grpSp>
              <p:nvGrpSpPr>
                <p:cNvPr id="10" name="Group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1066" name="Freeform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/>
                    <a:ahLst/>
                    <a:cxnLst>
                      <a:cxn ang="0">
                        <a:pos x="114" y="14"/>
                      </a:cxn>
                      <a:cxn ang="0">
                        <a:pos x="112" y="0"/>
                      </a:cxn>
                      <a:cxn ang="0">
                        <a:pos x="104" y="5"/>
                      </a:cxn>
                      <a:cxn ang="0">
                        <a:pos x="99" y="22"/>
                      </a:cxn>
                      <a:cxn ang="0">
                        <a:pos x="3" y="140"/>
                      </a:cxn>
                      <a:cxn ang="0">
                        <a:pos x="89" y="57"/>
                      </a:cxn>
                      <a:cxn ang="0">
                        <a:pos x="90" y="73"/>
                      </a:cxn>
                      <a:cxn ang="0">
                        <a:pos x="47" y="173"/>
                      </a:cxn>
                      <a:cxn ang="0">
                        <a:pos x="100" y="93"/>
                      </a:cxn>
                      <a:cxn ang="0">
                        <a:pos x="93" y="126"/>
                      </a:cxn>
                      <a:cxn ang="0">
                        <a:pos x="76" y="181"/>
                      </a:cxn>
                      <a:cxn ang="0">
                        <a:pos x="26" y="326"/>
                      </a:cxn>
                      <a:cxn ang="0">
                        <a:pos x="28" y="315"/>
                      </a:cxn>
                      <a:cxn ang="0">
                        <a:pos x="61" y="224"/>
                      </a:cxn>
                      <a:cxn ang="0">
                        <a:pos x="87" y="154"/>
                      </a:cxn>
                      <a:cxn ang="0">
                        <a:pos x="99" y="120"/>
                      </a:cxn>
                      <a:cxn ang="0">
                        <a:pos x="101" y="132"/>
                      </a:cxn>
                      <a:cxn ang="0">
                        <a:pos x="87" y="176"/>
                      </a:cxn>
                      <a:cxn ang="0">
                        <a:pos x="67" y="237"/>
                      </a:cxn>
                      <a:cxn ang="0">
                        <a:pos x="93" y="154"/>
                      </a:cxn>
                      <a:cxn ang="0">
                        <a:pos x="101" y="132"/>
                      </a:cxn>
                      <a:cxn ang="0">
                        <a:pos x="102" y="156"/>
                      </a:cxn>
                      <a:cxn ang="0">
                        <a:pos x="93" y="198"/>
                      </a:cxn>
                      <a:cxn ang="0">
                        <a:pos x="67" y="254"/>
                      </a:cxn>
                      <a:cxn ang="0">
                        <a:pos x="44" y="305"/>
                      </a:cxn>
                      <a:cxn ang="0">
                        <a:pos x="70" y="253"/>
                      </a:cxn>
                      <a:cxn ang="0">
                        <a:pos x="97" y="193"/>
                      </a:cxn>
                      <a:cxn ang="0">
                        <a:pos x="96" y="213"/>
                      </a:cxn>
                      <a:cxn ang="0">
                        <a:pos x="97" y="248"/>
                      </a:cxn>
                      <a:cxn ang="0">
                        <a:pos x="92" y="266"/>
                      </a:cxn>
                      <a:cxn ang="0">
                        <a:pos x="71" y="317"/>
                      </a:cxn>
                      <a:cxn ang="0">
                        <a:pos x="30" y="399"/>
                      </a:cxn>
                      <a:cxn ang="0">
                        <a:pos x="36" y="381"/>
                      </a:cxn>
                      <a:cxn ang="0">
                        <a:pos x="87" y="282"/>
                      </a:cxn>
                      <a:cxn ang="0">
                        <a:pos x="103" y="239"/>
                      </a:cxn>
                      <a:cxn ang="0">
                        <a:pos x="62" y="367"/>
                      </a:cxn>
                      <a:cxn ang="0">
                        <a:pos x="102" y="277"/>
                      </a:cxn>
                      <a:cxn ang="0">
                        <a:pos x="101" y="313"/>
                      </a:cxn>
                      <a:cxn ang="0">
                        <a:pos x="81" y="399"/>
                      </a:cxn>
                      <a:cxn ang="0">
                        <a:pos x="46" y="460"/>
                      </a:cxn>
                      <a:cxn ang="0">
                        <a:pos x="14" y="515"/>
                      </a:cxn>
                      <a:cxn ang="0">
                        <a:pos x="63" y="438"/>
                      </a:cxn>
                      <a:cxn ang="0">
                        <a:pos x="83" y="393"/>
                      </a:cxn>
                      <a:cxn ang="0">
                        <a:pos x="101" y="328"/>
                      </a:cxn>
                      <a:cxn ang="0">
                        <a:pos x="99" y="357"/>
                      </a:cxn>
                      <a:cxn ang="0">
                        <a:pos x="98" y="386"/>
                      </a:cxn>
                      <a:cxn ang="0">
                        <a:pos x="99" y="415"/>
                      </a:cxn>
                      <a:cxn ang="0">
                        <a:pos x="81" y="471"/>
                      </a:cxn>
                      <a:cxn ang="0">
                        <a:pos x="47" y="521"/>
                      </a:cxn>
                      <a:cxn ang="0">
                        <a:pos x="50" y="517"/>
                      </a:cxn>
                      <a:cxn ang="0">
                        <a:pos x="91" y="449"/>
                      </a:cxn>
                      <a:cxn ang="0">
                        <a:pos x="89" y="466"/>
                      </a:cxn>
                      <a:cxn ang="0">
                        <a:pos x="91" y="476"/>
                      </a:cxn>
                      <a:cxn ang="0">
                        <a:pos x="93" y="492"/>
                      </a:cxn>
                      <a:cxn ang="0">
                        <a:pos x="73" y="544"/>
                      </a:cxn>
                      <a:cxn ang="0">
                        <a:pos x="50" y="555"/>
                      </a:cxn>
                      <a:cxn ang="0">
                        <a:pos x="91" y="510"/>
                      </a:cxn>
                      <a:cxn ang="0">
                        <a:pos x="89" y="536"/>
                      </a:cxn>
                      <a:cxn ang="0">
                        <a:pos x="92" y="550"/>
                      </a:cxn>
                      <a:cxn ang="0">
                        <a:pos x="44" y="640"/>
                      </a:cxn>
                      <a:cxn ang="0">
                        <a:pos x="89" y="571"/>
                      </a:cxn>
                      <a:cxn ang="0">
                        <a:pos x="98" y="546"/>
                      </a:cxn>
                      <a:cxn ang="0">
                        <a:pos x="105" y="523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  <p:sp>
                <p:nvSpPr>
                  <p:cNvPr id="1067" name="Freeform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/>
                    <a:ahLst/>
                    <a:cxnLst>
                      <a:cxn ang="0">
                        <a:pos x="0" y="529"/>
                      </a:cxn>
                      <a:cxn ang="0">
                        <a:pos x="4" y="507"/>
                      </a:cxn>
                      <a:cxn ang="0">
                        <a:pos x="32" y="640"/>
                      </a:cxn>
                      <a:cxn ang="0">
                        <a:pos x="10" y="510"/>
                      </a:cxn>
                      <a:cxn ang="0">
                        <a:pos x="12" y="496"/>
                      </a:cxn>
                      <a:cxn ang="0">
                        <a:pos x="39" y="591"/>
                      </a:cxn>
                      <a:cxn ang="0">
                        <a:pos x="11" y="490"/>
                      </a:cxn>
                      <a:cxn ang="0">
                        <a:pos x="15" y="469"/>
                      </a:cxn>
                      <a:cxn ang="0">
                        <a:pos x="18" y="446"/>
                      </a:cxn>
                      <a:cxn ang="0">
                        <a:pos x="16" y="430"/>
                      </a:cxn>
                      <a:cxn ang="0">
                        <a:pos x="20" y="420"/>
                      </a:cxn>
                      <a:cxn ang="0">
                        <a:pos x="18" y="418"/>
                      </a:cxn>
                      <a:cxn ang="0">
                        <a:pos x="18" y="395"/>
                      </a:cxn>
                      <a:cxn ang="0">
                        <a:pos x="20" y="379"/>
                      </a:cxn>
                      <a:cxn ang="0">
                        <a:pos x="53" y="491"/>
                      </a:cxn>
                      <a:cxn ang="0">
                        <a:pos x="18" y="374"/>
                      </a:cxn>
                      <a:cxn ang="0">
                        <a:pos x="22" y="374"/>
                      </a:cxn>
                      <a:cxn ang="0">
                        <a:pos x="22" y="340"/>
                      </a:cxn>
                      <a:cxn ang="0">
                        <a:pos x="64" y="419"/>
                      </a:cxn>
                      <a:cxn ang="0">
                        <a:pos x="31" y="364"/>
                      </a:cxn>
                      <a:cxn ang="0">
                        <a:pos x="19" y="318"/>
                      </a:cxn>
                      <a:cxn ang="0">
                        <a:pos x="20" y="301"/>
                      </a:cxn>
                      <a:cxn ang="0">
                        <a:pos x="27" y="316"/>
                      </a:cxn>
                      <a:cxn ang="0">
                        <a:pos x="28" y="295"/>
                      </a:cxn>
                      <a:cxn ang="0">
                        <a:pos x="59" y="330"/>
                      </a:cxn>
                      <a:cxn ang="0">
                        <a:pos x="47" y="313"/>
                      </a:cxn>
                      <a:cxn ang="0">
                        <a:pos x="23" y="269"/>
                      </a:cxn>
                      <a:cxn ang="0">
                        <a:pos x="22" y="240"/>
                      </a:cxn>
                      <a:cxn ang="0">
                        <a:pos x="24" y="222"/>
                      </a:cxn>
                      <a:cxn ang="0">
                        <a:pos x="32" y="235"/>
                      </a:cxn>
                      <a:cxn ang="0">
                        <a:pos x="31" y="206"/>
                      </a:cxn>
                      <a:cxn ang="0">
                        <a:pos x="28" y="185"/>
                      </a:cxn>
                      <a:cxn ang="0">
                        <a:pos x="30" y="174"/>
                      </a:cxn>
                      <a:cxn ang="0">
                        <a:pos x="63" y="228"/>
                      </a:cxn>
                      <a:cxn ang="0">
                        <a:pos x="101" y="269"/>
                      </a:cxn>
                      <a:cxn ang="0">
                        <a:pos x="47" y="202"/>
                      </a:cxn>
                      <a:cxn ang="0">
                        <a:pos x="30" y="174"/>
                      </a:cxn>
                      <a:cxn ang="0">
                        <a:pos x="32" y="158"/>
                      </a:cxn>
                      <a:cxn ang="0">
                        <a:pos x="28" y="122"/>
                      </a:cxn>
                      <a:cxn ang="0">
                        <a:pos x="30" y="97"/>
                      </a:cxn>
                      <a:cxn ang="0">
                        <a:pos x="47" y="127"/>
                      </a:cxn>
                      <a:cxn ang="0">
                        <a:pos x="44" y="119"/>
                      </a:cxn>
                      <a:cxn ang="0">
                        <a:pos x="32" y="97"/>
                      </a:cxn>
                      <a:cxn ang="0">
                        <a:pos x="30" y="86"/>
                      </a:cxn>
                      <a:cxn ang="0">
                        <a:pos x="24" y="70"/>
                      </a:cxn>
                      <a:cxn ang="0">
                        <a:pos x="59" y="99"/>
                      </a:cxn>
                      <a:cxn ang="0">
                        <a:pos x="24" y="47"/>
                      </a:cxn>
                      <a:cxn ang="0">
                        <a:pos x="65" y="47"/>
                      </a:cxn>
                      <a:cxn ang="0">
                        <a:pos x="84" y="40"/>
                      </a:cxn>
                      <a:cxn ang="0">
                        <a:pos x="30" y="47"/>
                      </a:cxn>
                      <a:cxn ang="0">
                        <a:pos x="22" y="19"/>
                      </a:cxn>
                      <a:cxn ang="0">
                        <a:pos x="10" y="8"/>
                      </a:cxn>
                      <a:cxn ang="0">
                        <a:pos x="0" y="556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 w="9525" cap="rnd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069" name="Freeform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1" y="37"/>
                    </a:cxn>
                    <a:cxn ang="0">
                      <a:pos x="18" y="96"/>
                    </a:cxn>
                    <a:cxn ang="0">
                      <a:pos x="24" y="178"/>
                    </a:cxn>
                    <a:cxn ang="0">
                      <a:pos x="30" y="282"/>
                    </a:cxn>
                    <a:cxn ang="0">
                      <a:pos x="30" y="393"/>
                    </a:cxn>
                    <a:cxn ang="0">
                      <a:pos x="27" y="489"/>
                    </a:cxn>
                    <a:cxn ang="0">
                      <a:pos x="24" y="489"/>
                    </a:cxn>
                    <a:cxn ang="0">
                      <a:pos x="27" y="393"/>
                    </a:cxn>
                    <a:cxn ang="0">
                      <a:pos x="27" y="311"/>
                    </a:cxn>
                    <a:cxn ang="0">
                      <a:pos x="21" y="222"/>
                    </a:cxn>
                    <a:cxn ang="0">
                      <a:pos x="11" y="133"/>
                    </a:cxn>
                    <a:cxn ang="0">
                      <a:pos x="0" y="2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70" name="Freeform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/>
                  <a:ahLst/>
                  <a:cxnLst>
                    <a:cxn ang="0">
                      <a:pos x="25" y="438"/>
                    </a:cxn>
                    <a:cxn ang="0">
                      <a:pos x="19" y="362"/>
                    </a:cxn>
                    <a:cxn ang="0">
                      <a:pos x="16" y="330"/>
                    </a:cxn>
                    <a:cxn ang="0">
                      <a:pos x="10" y="291"/>
                    </a:cxn>
                    <a:cxn ang="0">
                      <a:pos x="3" y="253"/>
                    </a:cxn>
                    <a:cxn ang="0">
                      <a:pos x="1" y="231"/>
                    </a:cxn>
                    <a:cxn ang="0">
                      <a:pos x="0" y="209"/>
                    </a:cxn>
                    <a:cxn ang="0">
                      <a:pos x="1" y="176"/>
                    </a:cxn>
                    <a:cxn ang="0">
                      <a:pos x="2" y="143"/>
                    </a:cxn>
                    <a:cxn ang="0">
                      <a:pos x="13" y="59"/>
                    </a:cxn>
                    <a:cxn ang="0">
                      <a:pos x="16" y="40"/>
                    </a:cxn>
                    <a:cxn ang="0">
                      <a:pos x="25" y="19"/>
                    </a:cxn>
                    <a:cxn ang="0">
                      <a:pos x="32" y="5"/>
                    </a:cxn>
                    <a:cxn ang="0">
                      <a:pos x="41" y="0"/>
                    </a:cxn>
                    <a:cxn ang="0">
                      <a:pos x="48" y="5"/>
                    </a:cxn>
                    <a:cxn ang="0">
                      <a:pos x="58" y="19"/>
                    </a:cxn>
                    <a:cxn ang="0">
                      <a:pos x="67" y="44"/>
                    </a:cxn>
                    <a:cxn ang="0">
                      <a:pos x="69" y="62"/>
                    </a:cxn>
                    <a:cxn ang="0">
                      <a:pos x="75" y="89"/>
                    </a:cxn>
                    <a:cxn ang="0">
                      <a:pos x="80" y="112"/>
                    </a:cxn>
                    <a:cxn ang="0">
                      <a:pos x="87" y="227"/>
                    </a:cxn>
                    <a:cxn ang="0">
                      <a:pos x="89" y="249"/>
                    </a:cxn>
                    <a:cxn ang="0">
                      <a:pos x="87" y="285"/>
                    </a:cxn>
                    <a:cxn ang="0">
                      <a:pos x="82" y="393"/>
                    </a:cxn>
                    <a:cxn ang="0">
                      <a:pos x="82" y="288"/>
                    </a:cxn>
                    <a:cxn ang="0">
                      <a:pos x="80" y="242"/>
                    </a:cxn>
                    <a:cxn ang="0">
                      <a:pos x="78" y="213"/>
                    </a:cxn>
                    <a:cxn ang="0">
                      <a:pos x="75" y="176"/>
                    </a:cxn>
                    <a:cxn ang="0">
                      <a:pos x="70" y="138"/>
                    </a:cxn>
                    <a:cxn ang="0">
                      <a:pos x="65" y="100"/>
                    </a:cxn>
                    <a:cxn ang="0">
                      <a:pos x="59" y="66"/>
                    </a:cxn>
                    <a:cxn ang="0">
                      <a:pos x="53" y="35"/>
                    </a:cxn>
                    <a:cxn ang="0">
                      <a:pos x="48" y="19"/>
                    </a:cxn>
                    <a:cxn ang="0">
                      <a:pos x="42" y="11"/>
                    </a:cxn>
                    <a:cxn ang="0">
                      <a:pos x="36" y="19"/>
                    </a:cxn>
                    <a:cxn ang="0">
                      <a:pos x="30" y="34"/>
                    </a:cxn>
                    <a:cxn ang="0">
                      <a:pos x="28" y="62"/>
                    </a:cxn>
                    <a:cxn ang="0">
                      <a:pos x="28" y="84"/>
                    </a:cxn>
                    <a:cxn ang="0">
                      <a:pos x="26" y="125"/>
                    </a:cxn>
                    <a:cxn ang="0">
                      <a:pos x="24" y="149"/>
                    </a:cxn>
                    <a:cxn ang="0">
                      <a:pos x="18" y="188"/>
                    </a:cxn>
                    <a:cxn ang="0">
                      <a:pos x="16" y="209"/>
                    </a:cxn>
                    <a:cxn ang="0">
                      <a:pos x="15" y="228"/>
                    </a:cxn>
                    <a:cxn ang="0">
                      <a:pos x="15" y="258"/>
                    </a:cxn>
                    <a:cxn ang="0">
                      <a:pos x="26" y="356"/>
                    </a:cxn>
                    <a:cxn ang="0">
                      <a:pos x="25" y="438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72" name="Freeform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4" y="2"/>
                  </a:cxn>
                  <a:cxn ang="0">
                    <a:pos x="18" y="24"/>
                  </a:cxn>
                  <a:cxn ang="0">
                    <a:pos x="9" y="45"/>
                  </a:cxn>
                  <a:cxn ang="0">
                    <a:pos x="0" y="71"/>
                  </a:cxn>
                  <a:cxn ang="0">
                    <a:pos x="0" y="99"/>
                  </a:cxn>
                  <a:cxn ang="0">
                    <a:pos x="4" y="124"/>
                  </a:cxn>
                  <a:cxn ang="0">
                    <a:pos x="9" y="124"/>
                  </a:cxn>
                  <a:cxn ang="0">
                    <a:pos x="4" y="99"/>
                  </a:cxn>
                  <a:cxn ang="0">
                    <a:pos x="4" y="78"/>
                  </a:cxn>
                  <a:cxn ang="0">
                    <a:pos x="14" y="56"/>
                  </a:cxn>
                  <a:cxn ang="0">
                    <a:pos x="28" y="33"/>
                  </a:cxn>
                  <a:cxn ang="0">
                    <a:pos x="47" y="5"/>
                  </a:cxn>
                  <a:cxn ang="0">
                    <a:pos x="37" y="0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4" y="8"/>
                  </a:cxn>
                  <a:cxn ang="0">
                    <a:pos x="36" y="23"/>
                  </a:cxn>
                  <a:cxn ang="0">
                    <a:pos x="48" y="43"/>
                  </a:cxn>
                  <a:cxn ang="0">
                    <a:pos x="61" y="69"/>
                  </a:cxn>
                  <a:cxn ang="0">
                    <a:pos x="61" y="96"/>
                  </a:cxn>
                  <a:cxn ang="0">
                    <a:pos x="55" y="120"/>
                  </a:cxn>
                  <a:cxn ang="0">
                    <a:pos x="48" y="120"/>
                  </a:cxn>
                  <a:cxn ang="0">
                    <a:pos x="55" y="96"/>
                  </a:cxn>
                  <a:cxn ang="0">
                    <a:pos x="55" y="76"/>
                  </a:cxn>
                  <a:cxn ang="0">
                    <a:pos x="43" y="54"/>
                  </a:cxn>
                  <a:cxn ang="0">
                    <a:pos x="24" y="32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/>
                <a:ahLst/>
                <a:cxnLst>
                  <a:cxn ang="0">
                    <a:pos x="100" y="19"/>
                  </a:cxn>
                  <a:cxn ang="0">
                    <a:pos x="79" y="0"/>
                  </a:cxn>
                  <a:cxn ang="0">
                    <a:pos x="65" y="0"/>
                  </a:cxn>
                  <a:cxn ang="0">
                    <a:pos x="53" y="1"/>
                  </a:cxn>
                  <a:cxn ang="0">
                    <a:pos x="44" y="6"/>
                  </a:cxn>
                  <a:cxn ang="0">
                    <a:pos x="20" y="21"/>
                  </a:cxn>
                  <a:cxn ang="0">
                    <a:pos x="12" y="28"/>
                  </a:cxn>
                  <a:cxn ang="0">
                    <a:pos x="7" y="35"/>
                  </a:cxn>
                  <a:cxn ang="0">
                    <a:pos x="1" y="56"/>
                  </a:cxn>
                  <a:cxn ang="0">
                    <a:pos x="0" y="62"/>
                  </a:cxn>
                  <a:cxn ang="0">
                    <a:pos x="1" y="70"/>
                  </a:cxn>
                  <a:cxn ang="0">
                    <a:pos x="5" y="79"/>
                  </a:cxn>
                  <a:cxn ang="0">
                    <a:pos x="15" y="91"/>
                  </a:cxn>
                  <a:cxn ang="0">
                    <a:pos x="23" y="100"/>
                  </a:cxn>
                  <a:cxn ang="0">
                    <a:pos x="34" y="109"/>
                  </a:cxn>
                  <a:cxn ang="0">
                    <a:pos x="58" y="120"/>
                  </a:cxn>
                  <a:cxn ang="0">
                    <a:pos x="45" y="106"/>
                  </a:cxn>
                  <a:cxn ang="0">
                    <a:pos x="36" y="93"/>
                  </a:cxn>
                  <a:cxn ang="0">
                    <a:pos x="31" y="81"/>
                  </a:cxn>
                  <a:cxn ang="0">
                    <a:pos x="32" y="70"/>
                  </a:cxn>
                  <a:cxn ang="0">
                    <a:pos x="34" y="62"/>
                  </a:cxn>
                  <a:cxn ang="0">
                    <a:pos x="31" y="52"/>
                  </a:cxn>
                  <a:cxn ang="0">
                    <a:pos x="28" y="44"/>
                  </a:cxn>
                  <a:cxn ang="0">
                    <a:pos x="37" y="28"/>
                  </a:cxn>
                  <a:cxn ang="0">
                    <a:pos x="39" y="20"/>
                  </a:cxn>
                  <a:cxn ang="0">
                    <a:pos x="48" y="13"/>
                  </a:cxn>
                  <a:cxn ang="0">
                    <a:pos x="65" y="5"/>
                  </a:cxn>
                  <a:cxn ang="0">
                    <a:pos x="73" y="11"/>
                  </a:cxn>
                  <a:cxn ang="0">
                    <a:pos x="103" y="22"/>
                  </a:cxn>
                  <a:cxn ang="0">
                    <a:pos x="100" y="1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13" y="7"/>
                  </a:cxn>
                  <a:cxn ang="0">
                    <a:pos x="83" y="7"/>
                  </a:cxn>
                  <a:cxn ang="0">
                    <a:pos x="72" y="13"/>
                  </a:cxn>
                  <a:cxn ang="0">
                    <a:pos x="72" y="16"/>
                  </a:cxn>
                  <a:cxn ang="0">
                    <a:pos x="38" y="24"/>
                  </a:cxn>
                  <a:cxn ang="0">
                    <a:pos x="63" y="21"/>
                  </a:cxn>
                  <a:cxn ang="0">
                    <a:pos x="63" y="25"/>
                  </a:cxn>
                  <a:cxn ang="0">
                    <a:pos x="70" y="27"/>
                  </a:cxn>
                  <a:cxn ang="0">
                    <a:pos x="8" y="43"/>
                  </a:cxn>
                  <a:cxn ang="0">
                    <a:pos x="66" y="35"/>
                  </a:cxn>
                  <a:cxn ang="0">
                    <a:pos x="52" y="46"/>
                  </a:cxn>
                  <a:cxn ang="0">
                    <a:pos x="8" y="53"/>
                  </a:cxn>
                  <a:cxn ang="0">
                    <a:pos x="55" y="47"/>
                  </a:cxn>
                  <a:cxn ang="0">
                    <a:pos x="18" y="60"/>
                  </a:cxn>
                  <a:cxn ang="0">
                    <a:pos x="40" y="54"/>
                  </a:cxn>
                  <a:cxn ang="0">
                    <a:pos x="55" y="53"/>
                  </a:cxn>
                  <a:cxn ang="0">
                    <a:pos x="55" y="57"/>
                  </a:cxn>
                  <a:cxn ang="0">
                    <a:pos x="46" y="65"/>
                  </a:cxn>
                  <a:cxn ang="0">
                    <a:pos x="5" y="75"/>
                  </a:cxn>
                  <a:cxn ang="0">
                    <a:pos x="52" y="67"/>
                  </a:cxn>
                  <a:cxn ang="0">
                    <a:pos x="44" y="78"/>
                  </a:cxn>
                  <a:cxn ang="0">
                    <a:pos x="33" y="85"/>
                  </a:cxn>
                  <a:cxn ang="0">
                    <a:pos x="38" y="85"/>
                  </a:cxn>
                  <a:cxn ang="0">
                    <a:pos x="38" y="89"/>
                  </a:cxn>
                  <a:cxn ang="0">
                    <a:pos x="8" y="99"/>
                  </a:cxn>
                  <a:cxn ang="0">
                    <a:pos x="33" y="98"/>
                  </a:cxn>
                  <a:cxn ang="0">
                    <a:pos x="33" y="99"/>
                  </a:cxn>
                  <a:cxn ang="0">
                    <a:pos x="35" y="103"/>
                  </a:cxn>
                  <a:cxn ang="0">
                    <a:pos x="29" y="112"/>
                  </a:cxn>
                  <a:cxn ang="0">
                    <a:pos x="35" y="116"/>
                  </a:cxn>
                  <a:cxn ang="0">
                    <a:pos x="38" y="135"/>
                  </a:cxn>
                  <a:cxn ang="0">
                    <a:pos x="44" y="112"/>
                  </a:cxn>
                  <a:cxn ang="0">
                    <a:pos x="91" y="160"/>
                  </a:cxn>
                  <a:cxn ang="0">
                    <a:pos x="63" y="103"/>
                  </a:cxn>
                  <a:cxn ang="0">
                    <a:pos x="63" y="103"/>
                  </a:cxn>
                  <a:cxn ang="0">
                    <a:pos x="66" y="98"/>
                  </a:cxn>
                  <a:cxn ang="0">
                    <a:pos x="105" y="126"/>
                  </a:cxn>
                  <a:cxn ang="0">
                    <a:pos x="80" y="111"/>
                  </a:cxn>
                  <a:cxn ang="0">
                    <a:pos x="72" y="85"/>
                  </a:cxn>
                  <a:cxn ang="0">
                    <a:pos x="74" y="78"/>
                  </a:cxn>
                  <a:cxn ang="0">
                    <a:pos x="89" y="95"/>
                  </a:cxn>
                  <a:cxn ang="0">
                    <a:pos x="80" y="70"/>
                  </a:cxn>
                  <a:cxn ang="0">
                    <a:pos x="94" y="65"/>
                  </a:cxn>
                  <a:cxn ang="0">
                    <a:pos x="105" y="83"/>
                  </a:cxn>
                  <a:cxn ang="0">
                    <a:pos x="91" y="53"/>
                  </a:cxn>
                  <a:cxn ang="0">
                    <a:pos x="94" y="50"/>
                  </a:cxn>
                  <a:cxn ang="0">
                    <a:pos x="97" y="36"/>
                  </a:cxn>
                  <a:cxn ang="0">
                    <a:pos x="111" y="37"/>
                  </a:cxn>
                  <a:cxn ang="0">
                    <a:pos x="161" y="74"/>
                  </a:cxn>
                  <a:cxn ang="0">
                    <a:pos x="124" y="53"/>
                  </a:cxn>
                  <a:cxn ang="0">
                    <a:pos x="105" y="24"/>
                  </a:cxn>
                  <a:cxn ang="0">
                    <a:pos x="111" y="18"/>
                  </a:cxn>
                  <a:cxn ang="0">
                    <a:pos x="135" y="35"/>
                  </a:cxn>
                  <a:cxn ang="0">
                    <a:pos x="130" y="33"/>
                  </a:cxn>
                  <a:cxn ang="0">
                    <a:pos x="119" y="10"/>
                  </a:cxn>
                  <a:cxn ang="0">
                    <a:pos x="150" y="33"/>
                  </a:cxn>
                  <a:cxn ang="0">
                    <a:pos x="130" y="22"/>
                  </a:cxn>
                  <a:cxn ang="0">
                    <a:pos x="114" y="1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/>
                <a:ahLst/>
                <a:cxnLst>
                  <a:cxn ang="0">
                    <a:pos x="34" y="159"/>
                  </a:cxn>
                  <a:cxn ang="0">
                    <a:pos x="5" y="91"/>
                  </a:cxn>
                  <a:cxn ang="0">
                    <a:pos x="2" y="88"/>
                  </a:cxn>
                  <a:cxn ang="0">
                    <a:pos x="0" y="82"/>
                  </a:cxn>
                  <a:cxn ang="0">
                    <a:pos x="0" y="76"/>
                  </a:cxn>
                  <a:cxn ang="0">
                    <a:pos x="0" y="71"/>
                  </a:cxn>
                  <a:cxn ang="0">
                    <a:pos x="0" y="64"/>
                  </a:cxn>
                  <a:cxn ang="0">
                    <a:pos x="4" y="54"/>
                  </a:cxn>
                  <a:cxn ang="0">
                    <a:pos x="20" y="17"/>
                  </a:cxn>
                  <a:cxn ang="0">
                    <a:pos x="24" y="14"/>
                  </a:cxn>
                  <a:cxn ang="0">
                    <a:pos x="31" y="8"/>
                  </a:cxn>
                  <a:cxn ang="0">
                    <a:pos x="39" y="3"/>
                  </a:cxn>
                  <a:cxn ang="0">
                    <a:pos x="51" y="0"/>
                  </a:cxn>
                  <a:cxn ang="0">
                    <a:pos x="61" y="0"/>
                  </a:cxn>
                  <a:cxn ang="0">
                    <a:pos x="69" y="2"/>
                  </a:cxn>
                  <a:cxn ang="0">
                    <a:pos x="79" y="5"/>
                  </a:cxn>
                  <a:cxn ang="0">
                    <a:pos x="92" y="11"/>
                  </a:cxn>
                  <a:cxn ang="0">
                    <a:pos x="106" y="19"/>
                  </a:cxn>
                  <a:cxn ang="0">
                    <a:pos x="114" y="24"/>
                  </a:cxn>
                  <a:cxn ang="0">
                    <a:pos x="120" y="31"/>
                  </a:cxn>
                  <a:cxn ang="0">
                    <a:pos x="123" y="35"/>
                  </a:cxn>
                  <a:cxn ang="0">
                    <a:pos x="136" y="55"/>
                  </a:cxn>
                  <a:cxn ang="0">
                    <a:pos x="136" y="57"/>
                  </a:cxn>
                  <a:cxn ang="0">
                    <a:pos x="139" y="65"/>
                  </a:cxn>
                  <a:cxn ang="0">
                    <a:pos x="141" y="71"/>
                  </a:cxn>
                  <a:cxn ang="0">
                    <a:pos x="147" y="101"/>
                  </a:cxn>
                  <a:cxn ang="0">
                    <a:pos x="138" y="83"/>
                  </a:cxn>
                  <a:cxn ang="0">
                    <a:pos x="131" y="70"/>
                  </a:cxn>
                  <a:cxn ang="0">
                    <a:pos x="123" y="57"/>
                  </a:cxn>
                  <a:cxn ang="0">
                    <a:pos x="113" y="43"/>
                  </a:cxn>
                  <a:cxn ang="0">
                    <a:pos x="78" y="12"/>
                  </a:cxn>
                  <a:cxn ang="0">
                    <a:pos x="69" y="8"/>
                  </a:cxn>
                  <a:cxn ang="0">
                    <a:pos x="61" y="6"/>
                  </a:cxn>
                  <a:cxn ang="0">
                    <a:pos x="54" y="6"/>
                  </a:cxn>
                  <a:cxn ang="0">
                    <a:pos x="48" y="10"/>
                  </a:cxn>
                  <a:cxn ang="0">
                    <a:pos x="38" y="21"/>
                  </a:cxn>
                  <a:cxn ang="0">
                    <a:pos x="28" y="57"/>
                  </a:cxn>
                  <a:cxn ang="0">
                    <a:pos x="18" y="82"/>
                  </a:cxn>
                  <a:cxn ang="0">
                    <a:pos x="17" y="88"/>
                  </a:cxn>
                  <a:cxn ang="0">
                    <a:pos x="18" y="94"/>
                  </a:cxn>
                  <a:cxn ang="0">
                    <a:pos x="19" y="100"/>
                  </a:cxn>
                  <a:cxn ang="0">
                    <a:pos x="27" y="112"/>
                  </a:cxn>
                  <a:cxn ang="0">
                    <a:pos x="22" y="101"/>
                  </a:cxn>
                  <a:cxn ang="0">
                    <a:pos x="32" y="125"/>
                  </a:cxn>
                  <a:cxn ang="0">
                    <a:pos x="38" y="137"/>
                  </a:cxn>
                  <a:cxn ang="0">
                    <a:pos x="39" y="147"/>
                  </a:cxn>
                  <a:cxn ang="0">
                    <a:pos x="35" y="156"/>
                  </a:cxn>
                  <a:cxn ang="0">
                    <a:pos x="34" y="159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/>
                <a:ahLst/>
                <a:cxnLst>
                  <a:cxn ang="0">
                    <a:pos x="160" y="23"/>
                  </a:cxn>
                  <a:cxn ang="0">
                    <a:pos x="149" y="13"/>
                  </a:cxn>
                  <a:cxn ang="0">
                    <a:pos x="143" y="9"/>
                  </a:cxn>
                  <a:cxn ang="0">
                    <a:pos x="131" y="6"/>
                  </a:cxn>
                  <a:cxn ang="0">
                    <a:pos x="120" y="3"/>
                  </a:cxn>
                  <a:cxn ang="0">
                    <a:pos x="105" y="0"/>
                  </a:cxn>
                  <a:cxn ang="0">
                    <a:pos x="92" y="0"/>
                  </a:cxn>
                  <a:cxn ang="0">
                    <a:pos x="80" y="1"/>
                  </a:cxn>
                  <a:cxn ang="0">
                    <a:pos x="66" y="2"/>
                  </a:cxn>
                  <a:cxn ang="0">
                    <a:pos x="51" y="5"/>
                  </a:cxn>
                  <a:cxn ang="0">
                    <a:pos x="42" y="10"/>
                  </a:cxn>
                  <a:cxn ang="0">
                    <a:pos x="32" y="19"/>
                  </a:cxn>
                  <a:cxn ang="0">
                    <a:pos x="22" y="25"/>
                  </a:cxn>
                  <a:cxn ang="0">
                    <a:pos x="15" y="32"/>
                  </a:cxn>
                  <a:cxn ang="0">
                    <a:pos x="5" y="41"/>
                  </a:cxn>
                  <a:cxn ang="0">
                    <a:pos x="0" y="58"/>
                  </a:cxn>
                  <a:cxn ang="0">
                    <a:pos x="2" y="72"/>
                  </a:cxn>
                  <a:cxn ang="0">
                    <a:pos x="9" y="92"/>
                  </a:cxn>
                  <a:cxn ang="0">
                    <a:pos x="22" y="109"/>
                  </a:cxn>
                  <a:cxn ang="0">
                    <a:pos x="51" y="151"/>
                  </a:cxn>
                  <a:cxn ang="0">
                    <a:pos x="40" y="107"/>
                  </a:cxn>
                  <a:cxn ang="0">
                    <a:pos x="34" y="91"/>
                  </a:cxn>
                  <a:cxn ang="0">
                    <a:pos x="30" y="78"/>
                  </a:cxn>
                  <a:cxn ang="0">
                    <a:pos x="28" y="63"/>
                  </a:cxn>
                  <a:cxn ang="0">
                    <a:pos x="32" y="48"/>
                  </a:cxn>
                  <a:cxn ang="0">
                    <a:pos x="36" y="35"/>
                  </a:cxn>
                  <a:cxn ang="0">
                    <a:pos x="44" y="20"/>
                  </a:cxn>
                  <a:cxn ang="0">
                    <a:pos x="56" y="13"/>
                  </a:cxn>
                  <a:cxn ang="0">
                    <a:pos x="71" y="10"/>
                  </a:cxn>
                  <a:cxn ang="0">
                    <a:pos x="111" y="9"/>
                  </a:cxn>
                  <a:cxn ang="0">
                    <a:pos x="136" y="14"/>
                  </a:cxn>
                  <a:cxn ang="0">
                    <a:pos x="163" y="25"/>
                  </a:cxn>
                  <a:cxn ang="0">
                    <a:pos x="160" y="23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/>
                <a:ahLst/>
                <a:cxnLst>
                  <a:cxn ang="0">
                    <a:pos x="49" y="147"/>
                  </a:cxn>
                  <a:cxn ang="0">
                    <a:pos x="37" y="121"/>
                  </a:cxn>
                  <a:cxn ang="0">
                    <a:pos x="32" y="111"/>
                  </a:cxn>
                  <a:cxn ang="0">
                    <a:pos x="20" y="97"/>
                  </a:cxn>
                  <a:cxn ang="0">
                    <a:pos x="8" y="85"/>
                  </a:cxn>
                  <a:cxn ang="0">
                    <a:pos x="1" y="77"/>
                  </a:cxn>
                  <a:cxn ang="0">
                    <a:pos x="0" y="69"/>
                  </a:cxn>
                  <a:cxn ang="0">
                    <a:pos x="2" y="58"/>
                  </a:cxn>
                  <a:cxn ang="0">
                    <a:pos x="5" y="48"/>
                  </a:cxn>
                  <a:cxn ang="0">
                    <a:pos x="24" y="20"/>
                  </a:cxn>
                  <a:cxn ang="0">
                    <a:pos x="32" y="13"/>
                  </a:cxn>
                  <a:cxn ang="0">
                    <a:pos x="48" y="6"/>
                  </a:cxn>
                  <a:cxn ang="0">
                    <a:pos x="61" y="1"/>
                  </a:cxn>
                  <a:cxn ang="0">
                    <a:pos x="78" y="0"/>
                  </a:cxn>
                  <a:cxn ang="0">
                    <a:pos x="92" y="2"/>
                  </a:cxn>
                  <a:cxn ang="0">
                    <a:pos x="109" y="6"/>
                  </a:cxn>
                  <a:cxn ang="0">
                    <a:pos x="126" y="15"/>
                  </a:cxn>
                  <a:cxn ang="0">
                    <a:pos x="132" y="21"/>
                  </a:cxn>
                  <a:cxn ang="0">
                    <a:pos x="143" y="29"/>
                  </a:cxn>
                  <a:cxn ang="0">
                    <a:pos x="152" y="37"/>
                  </a:cxn>
                  <a:cxn ang="0">
                    <a:pos x="167" y="76"/>
                  </a:cxn>
                  <a:cxn ang="0">
                    <a:pos x="169" y="83"/>
                  </a:cxn>
                  <a:cxn ang="0">
                    <a:pos x="166" y="96"/>
                  </a:cxn>
                  <a:cxn ang="0">
                    <a:pos x="156" y="132"/>
                  </a:cxn>
                  <a:cxn ang="0">
                    <a:pos x="157" y="96"/>
                  </a:cxn>
                  <a:cxn ang="0">
                    <a:pos x="152" y="81"/>
                  </a:cxn>
                  <a:cxn ang="0">
                    <a:pos x="148" y="72"/>
                  </a:cxn>
                  <a:cxn ang="0">
                    <a:pos x="142" y="58"/>
                  </a:cxn>
                  <a:cxn ang="0">
                    <a:pos x="134" y="46"/>
                  </a:cxn>
                  <a:cxn ang="0">
                    <a:pos x="124" y="34"/>
                  </a:cxn>
                  <a:cxn ang="0">
                    <a:pos x="112" y="22"/>
                  </a:cxn>
                  <a:cxn ang="0">
                    <a:pos x="102" y="12"/>
                  </a:cxn>
                  <a:cxn ang="0">
                    <a:pos x="92" y="6"/>
                  </a:cxn>
                  <a:cxn ang="0">
                    <a:pos x="80" y="4"/>
                  </a:cxn>
                  <a:cxn ang="0">
                    <a:pos x="68" y="6"/>
                  </a:cxn>
                  <a:cxn ang="0">
                    <a:pos x="59" y="11"/>
                  </a:cxn>
                  <a:cxn ang="0">
                    <a:pos x="54" y="21"/>
                  </a:cxn>
                  <a:cxn ang="0">
                    <a:pos x="54" y="28"/>
                  </a:cxn>
                  <a:cxn ang="0">
                    <a:pos x="50" y="42"/>
                  </a:cxn>
                  <a:cxn ang="0">
                    <a:pos x="45" y="50"/>
                  </a:cxn>
                  <a:cxn ang="0">
                    <a:pos x="34" y="63"/>
                  </a:cxn>
                  <a:cxn ang="0">
                    <a:pos x="32" y="69"/>
                  </a:cxn>
                  <a:cxn ang="0">
                    <a:pos x="30" y="77"/>
                  </a:cxn>
                  <a:cxn ang="0">
                    <a:pos x="30" y="86"/>
                  </a:cxn>
                  <a:cxn ang="0">
                    <a:pos x="50" y="119"/>
                  </a:cxn>
                  <a:cxn ang="0">
                    <a:pos x="49" y="147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/>
                <a:ahLst/>
                <a:cxnLst>
                  <a:cxn ang="0">
                    <a:pos x="210" y="5"/>
                  </a:cxn>
                  <a:cxn ang="0">
                    <a:pos x="209" y="0"/>
                  </a:cxn>
                  <a:cxn ang="0">
                    <a:pos x="193" y="2"/>
                  </a:cxn>
                  <a:cxn ang="0">
                    <a:pos x="184" y="7"/>
                  </a:cxn>
                  <a:cxn ang="0">
                    <a:pos x="5" y="46"/>
                  </a:cxn>
                  <a:cxn ang="0">
                    <a:pos x="164" y="18"/>
                  </a:cxn>
                  <a:cxn ang="0">
                    <a:pos x="166" y="24"/>
                  </a:cxn>
                  <a:cxn ang="0">
                    <a:pos x="89" y="57"/>
                  </a:cxn>
                  <a:cxn ang="0">
                    <a:pos x="185" y="31"/>
                  </a:cxn>
                  <a:cxn ang="0">
                    <a:pos x="172" y="42"/>
                  </a:cxn>
                  <a:cxn ang="0">
                    <a:pos x="142" y="60"/>
                  </a:cxn>
                  <a:cxn ang="0">
                    <a:pos x="49" y="109"/>
                  </a:cxn>
                  <a:cxn ang="0">
                    <a:pos x="52" y="105"/>
                  </a:cxn>
                  <a:cxn ang="0">
                    <a:pos x="113" y="75"/>
                  </a:cxn>
                  <a:cxn ang="0">
                    <a:pos x="161" y="51"/>
                  </a:cxn>
                  <a:cxn ang="0">
                    <a:pos x="184" y="40"/>
                  </a:cxn>
                  <a:cxn ang="0">
                    <a:pos x="188" y="44"/>
                  </a:cxn>
                  <a:cxn ang="0">
                    <a:pos x="161" y="59"/>
                  </a:cxn>
                  <a:cxn ang="0">
                    <a:pos x="124" y="79"/>
                  </a:cxn>
                  <a:cxn ang="0">
                    <a:pos x="172" y="51"/>
                  </a:cxn>
                  <a:cxn ang="0">
                    <a:pos x="188" y="44"/>
                  </a:cxn>
                  <a:cxn ang="0">
                    <a:pos x="190" y="52"/>
                  </a:cxn>
                  <a:cxn ang="0">
                    <a:pos x="172" y="66"/>
                  </a:cxn>
                  <a:cxn ang="0">
                    <a:pos x="124" y="85"/>
                  </a:cxn>
                  <a:cxn ang="0">
                    <a:pos x="82" y="102"/>
                  </a:cxn>
                  <a:cxn ang="0">
                    <a:pos x="131" y="84"/>
                  </a:cxn>
                  <a:cxn ang="0">
                    <a:pos x="180" y="64"/>
                  </a:cxn>
                  <a:cxn ang="0">
                    <a:pos x="178" y="71"/>
                  </a:cxn>
                  <a:cxn ang="0">
                    <a:pos x="180" y="83"/>
                  </a:cxn>
                  <a:cxn ang="0">
                    <a:pos x="172" y="89"/>
                  </a:cxn>
                  <a:cxn ang="0">
                    <a:pos x="132" y="105"/>
                  </a:cxn>
                  <a:cxn ang="0">
                    <a:pos x="56" y="133"/>
                  </a:cxn>
                  <a:cxn ang="0">
                    <a:pos x="67" y="127"/>
                  </a:cxn>
                  <a:cxn ang="0">
                    <a:pos x="161" y="94"/>
                  </a:cxn>
                  <a:cxn ang="0">
                    <a:pos x="191" y="80"/>
                  </a:cxn>
                  <a:cxn ang="0">
                    <a:pos x="115" y="122"/>
                  </a:cxn>
                  <a:cxn ang="0">
                    <a:pos x="190" y="92"/>
                  </a:cxn>
                  <a:cxn ang="0">
                    <a:pos x="188" y="105"/>
                  </a:cxn>
                  <a:cxn ang="0">
                    <a:pos x="150" y="133"/>
                  </a:cxn>
                  <a:cxn ang="0">
                    <a:pos x="86" y="154"/>
                  </a:cxn>
                  <a:cxn ang="0">
                    <a:pos x="26" y="172"/>
                  </a:cxn>
                  <a:cxn ang="0">
                    <a:pos x="117" y="146"/>
                  </a:cxn>
                  <a:cxn ang="0">
                    <a:pos x="153" y="131"/>
                  </a:cxn>
                  <a:cxn ang="0">
                    <a:pos x="188" y="109"/>
                  </a:cxn>
                  <a:cxn ang="0">
                    <a:pos x="184" y="119"/>
                  </a:cxn>
                  <a:cxn ang="0">
                    <a:pos x="182" y="129"/>
                  </a:cxn>
                  <a:cxn ang="0">
                    <a:pos x="184" y="138"/>
                  </a:cxn>
                  <a:cxn ang="0">
                    <a:pos x="150" y="157"/>
                  </a:cxn>
                  <a:cxn ang="0">
                    <a:pos x="88" y="174"/>
                  </a:cxn>
                  <a:cxn ang="0">
                    <a:pos x="92" y="173"/>
                  </a:cxn>
                  <a:cxn ang="0">
                    <a:pos x="169" y="150"/>
                  </a:cxn>
                  <a:cxn ang="0">
                    <a:pos x="165" y="156"/>
                  </a:cxn>
                  <a:cxn ang="0">
                    <a:pos x="169" y="159"/>
                  </a:cxn>
                  <a:cxn ang="0">
                    <a:pos x="172" y="165"/>
                  </a:cxn>
                  <a:cxn ang="0">
                    <a:pos x="135" y="181"/>
                  </a:cxn>
                  <a:cxn ang="0">
                    <a:pos x="93" y="185"/>
                  </a:cxn>
                  <a:cxn ang="0">
                    <a:pos x="169" y="170"/>
                  </a:cxn>
                  <a:cxn ang="0">
                    <a:pos x="165" y="178"/>
                  </a:cxn>
                  <a:cxn ang="0">
                    <a:pos x="170" y="184"/>
                  </a:cxn>
                  <a:cxn ang="0">
                    <a:pos x="82" y="214"/>
                  </a:cxn>
                  <a:cxn ang="0">
                    <a:pos x="166" y="191"/>
                  </a:cxn>
                  <a:cxn ang="0">
                    <a:pos x="183" y="182"/>
                  </a:cxn>
                  <a:cxn ang="0">
                    <a:pos x="194" y="17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8" y="171"/>
                  </a:cxn>
                  <a:cxn ang="0">
                    <a:pos x="62" y="216"/>
                  </a:cxn>
                  <a:cxn ang="0">
                    <a:pos x="19" y="172"/>
                  </a:cxn>
                  <a:cxn ang="0">
                    <a:pos x="24" y="167"/>
                  </a:cxn>
                  <a:cxn ang="0">
                    <a:pos x="76" y="199"/>
                  </a:cxn>
                  <a:cxn ang="0">
                    <a:pos x="21" y="165"/>
                  </a:cxn>
                  <a:cxn ang="0">
                    <a:pos x="29" y="158"/>
                  </a:cxn>
                  <a:cxn ang="0">
                    <a:pos x="35" y="150"/>
                  </a:cxn>
                  <a:cxn ang="0">
                    <a:pos x="32" y="144"/>
                  </a:cxn>
                  <a:cxn ang="0">
                    <a:pos x="39" y="142"/>
                  </a:cxn>
                  <a:cxn ang="0">
                    <a:pos x="35" y="141"/>
                  </a:cxn>
                  <a:cxn ang="0">
                    <a:pos x="35" y="133"/>
                  </a:cxn>
                  <a:cxn ang="0">
                    <a:pos x="39" y="128"/>
                  </a:cxn>
                  <a:cxn ang="0">
                    <a:pos x="102" y="166"/>
                  </a:cxn>
                  <a:cxn ang="0">
                    <a:pos x="35" y="126"/>
                  </a:cxn>
                  <a:cxn ang="0">
                    <a:pos x="42" y="126"/>
                  </a:cxn>
                  <a:cxn ang="0">
                    <a:pos x="42" y="114"/>
                  </a:cxn>
                  <a:cxn ang="0">
                    <a:pos x="123" y="141"/>
                  </a:cxn>
                  <a:cxn ang="0">
                    <a:pos x="59" y="123"/>
                  </a:cxn>
                  <a:cxn ang="0">
                    <a:pos x="37" y="107"/>
                  </a:cxn>
                  <a:cxn ang="0">
                    <a:pos x="39" y="101"/>
                  </a:cxn>
                  <a:cxn ang="0">
                    <a:pos x="53" y="106"/>
                  </a:cxn>
                  <a:cxn ang="0">
                    <a:pos x="54" y="100"/>
                  </a:cxn>
                  <a:cxn ang="0">
                    <a:pos x="113" y="112"/>
                  </a:cxn>
                  <a:cxn ang="0">
                    <a:pos x="91" y="105"/>
                  </a:cxn>
                  <a:cxn ang="0">
                    <a:pos x="45" y="90"/>
                  </a:cxn>
                  <a:cxn ang="0">
                    <a:pos x="42" y="81"/>
                  </a:cxn>
                  <a:cxn ang="0">
                    <a:pos x="46" y="75"/>
                  </a:cxn>
                  <a:cxn ang="0">
                    <a:pos x="62" y="79"/>
                  </a:cxn>
                  <a:cxn ang="0">
                    <a:pos x="59" y="69"/>
                  </a:cxn>
                  <a:cxn ang="0">
                    <a:pos x="54" y="62"/>
                  </a:cxn>
                  <a:cxn ang="0">
                    <a:pos x="58" y="58"/>
                  </a:cxn>
                  <a:cxn ang="0">
                    <a:pos x="120" y="76"/>
                  </a:cxn>
                  <a:cxn ang="0">
                    <a:pos x="193" y="90"/>
                  </a:cxn>
                  <a:cxn ang="0">
                    <a:pos x="91" y="68"/>
                  </a:cxn>
                  <a:cxn ang="0">
                    <a:pos x="58" y="58"/>
                  </a:cxn>
                  <a:cxn ang="0">
                    <a:pos x="62" y="53"/>
                  </a:cxn>
                  <a:cxn ang="0">
                    <a:pos x="56" y="41"/>
                  </a:cxn>
                  <a:cxn ang="0">
                    <a:pos x="58" y="32"/>
                  </a:cxn>
                  <a:cxn ang="0">
                    <a:pos x="91" y="43"/>
                  </a:cxn>
                  <a:cxn ang="0">
                    <a:pos x="84" y="40"/>
                  </a:cxn>
                  <a:cxn ang="0">
                    <a:pos x="62" y="32"/>
                  </a:cxn>
                  <a:cxn ang="0">
                    <a:pos x="58" y="29"/>
                  </a:cxn>
                  <a:cxn ang="0">
                    <a:pos x="46" y="23"/>
                  </a:cxn>
                  <a:cxn ang="0">
                    <a:pos x="113" y="33"/>
                  </a:cxn>
                  <a:cxn ang="0">
                    <a:pos x="46" y="16"/>
                  </a:cxn>
                  <a:cxn ang="0">
                    <a:pos x="125" y="16"/>
                  </a:cxn>
                  <a:cxn ang="0">
                    <a:pos x="159" y="13"/>
                  </a:cxn>
                  <a:cxn ang="0">
                    <a:pos x="58" y="16"/>
                  </a:cxn>
                  <a:cxn ang="0">
                    <a:pos x="42" y="6"/>
                  </a:cxn>
                  <a:cxn ang="0">
                    <a:pos x="20" y="2"/>
                  </a:cxn>
                  <a:cxn ang="0">
                    <a:pos x="0" y="188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22" y="12"/>
                  </a:cxn>
                  <a:cxn ang="0">
                    <a:pos x="34" y="32"/>
                  </a:cxn>
                  <a:cxn ang="0">
                    <a:pos x="46" y="59"/>
                  </a:cxn>
                  <a:cxn ang="0">
                    <a:pos x="57" y="94"/>
                  </a:cxn>
                  <a:cxn ang="0">
                    <a:pos x="57" y="130"/>
                  </a:cxn>
                  <a:cxn ang="0">
                    <a:pos x="51" y="163"/>
                  </a:cxn>
                  <a:cxn ang="0">
                    <a:pos x="46" y="163"/>
                  </a:cxn>
                  <a:cxn ang="0">
                    <a:pos x="51" y="130"/>
                  </a:cxn>
                  <a:cxn ang="0">
                    <a:pos x="51" y="103"/>
                  </a:cxn>
                  <a:cxn ang="0">
                    <a:pos x="39" y="73"/>
                  </a:cxn>
                  <a:cxn ang="0">
                    <a:pos x="22" y="44"/>
                  </a:cxn>
                  <a:cxn ang="0">
                    <a:pos x="0" y="7"/>
                  </a:cxn>
                  <a:cxn ang="0">
                    <a:pos x="11" y="0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/>
                <a:ahLst/>
                <a:cxnLst>
                  <a:cxn ang="0">
                    <a:pos x="152" y="47"/>
                  </a:cxn>
                  <a:cxn ang="0">
                    <a:pos x="141" y="27"/>
                  </a:cxn>
                  <a:cxn ang="0">
                    <a:pos x="136" y="19"/>
                  </a:cxn>
                  <a:cxn ang="0">
                    <a:pos x="125" y="13"/>
                  </a:cxn>
                  <a:cxn ang="0">
                    <a:pos x="114" y="7"/>
                  </a:cxn>
                  <a:cxn ang="0">
                    <a:pos x="100" y="1"/>
                  </a:cxn>
                  <a:cxn ang="0">
                    <a:pos x="87" y="0"/>
                  </a:cxn>
                  <a:cxn ang="0">
                    <a:pos x="76" y="2"/>
                  </a:cxn>
                  <a:cxn ang="0">
                    <a:pos x="63" y="5"/>
                  </a:cxn>
                  <a:cxn ang="0">
                    <a:pos x="48" y="11"/>
                  </a:cxn>
                  <a:cxn ang="0">
                    <a:pos x="40" y="23"/>
                  </a:cxn>
                  <a:cxn ang="0">
                    <a:pos x="30" y="39"/>
                  </a:cxn>
                  <a:cxn ang="0">
                    <a:pos x="21" y="51"/>
                  </a:cxn>
                  <a:cxn ang="0">
                    <a:pos x="14" y="65"/>
                  </a:cxn>
                  <a:cxn ang="0">
                    <a:pos x="5" y="82"/>
                  </a:cxn>
                  <a:cxn ang="0">
                    <a:pos x="0" y="119"/>
                  </a:cxn>
                  <a:cxn ang="0">
                    <a:pos x="2" y="147"/>
                  </a:cxn>
                  <a:cxn ang="0">
                    <a:pos x="9" y="188"/>
                  </a:cxn>
                  <a:cxn ang="0">
                    <a:pos x="21" y="223"/>
                  </a:cxn>
                  <a:cxn ang="0">
                    <a:pos x="48" y="307"/>
                  </a:cxn>
                  <a:cxn ang="0">
                    <a:pos x="38" y="217"/>
                  </a:cxn>
                  <a:cxn ang="0">
                    <a:pos x="32" y="186"/>
                  </a:cxn>
                  <a:cxn ang="0">
                    <a:pos x="29" y="159"/>
                  </a:cxn>
                  <a:cxn ang="0">
                    <a:pos x="27" y="130"/>
                  </a:cxn>
                  <a:cxn ang="0">
                    <a:pos x="30" y="97"/>
                  </a:cxn>
                  <a:cxn ang="0">
                    <a:pos x="35" y="73"/>
                  </a:cxn>
                  <a:cxn ang="0">
                    <a:pos x="41" y="42"/>
                  </a:cxn>
                  <a:cxn ang="0">
                    <a:pos x="53" y="27"/>
                  </a:cxn>
                  <a:cxn ang="0">
                    <a:pos x="67" y="21"/>
                  </a:cxn>
                  <a:cxn ang="0">
                    <a:pos x="106" y="19"/>
                  </a:cxn>
                  <a:cxn ang="0">
                    <a:pos x="129" y="29"/>
                  </a:cxn>
                  <a:cxn ang="0">
                    <a:pos x="155" y="51"/>
                  </a:cxn>
                  <a:cxn ang="0">
                    <a:pos x="152" y="47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/>
                <a:ahLst/>
                <a:cxnLst>
                  <a:cxn ang="0">
                    <a:pos x="46" y="301"/>
                  </a:cxn>
                  <a:cxn ang="0">
                    <a:pos x="35" y="249"/>
                  </a:cxn>
                  <a:cxn ang="0">
                    <a:pos x="30" y="227"/>
                  </a:cxn>
                  <a:cxn ang="0">
                    <a:pos x="19" y="199"/>
                  </a:cxn>
                  <a:cxn ang="0">
                    <a:pos x="8" y="174"/>
                  </a:cxn>
                  <a:cxn ang="0">
                    <a:pos x="1" y="158"/>
                  </a:cxn>
                  <a:cxn ang="0">
                    <a:pos x="0" y="143"/>
                  </a:cxn>
                  <a:cxn ang="0">
                    <a:pos x="2" y="120"/>
                  </a:cxn>
                  <a:cxn ang="0">
                    <a:pos x="5" y="98"/>
                  </a:cxn>
                  <a:cxn ang="0">
                    <a:pos x="21" y="41"/>
                  </a:cxn>
                  <a:cxn ang="0">
                    <a:pos x="30" y="27"/>
                  </a:cxn>
                  <a:cxn ang="0">
                    <a:pos x="45" y="12"/>
                  </a:cxn>
                  <a:cxn ang="0">
                    <a:pos x="57" y="3"/>
                  </a:cxn>
                  <a:cxn ang="0">
                    <a:pos x="74" y="0"/>
                  </a:cxn>
                  <a:cxn ang="0">
                    <a:pos x="86" y="6"/>
                  </a:cxn>
                  <a:cxn ang="0">
                    <a:pos x="103" y="12"/>
                  </a:cxn>
                  <a:cxn ang="0">
                    <a:pos x="119" y="30"/>
                  </a:cxn>
                  <a:cxn ang="0">
                    <a:pos x="125" y="43"/>
                  </a:cxn>
                  <a:cxn ang="0">
                    <a:pos x="135" y="61"/>
                  </a:cxn>
                  <a:cxn ang="0">
                    <a:pos x="143" y="76"/>
                  </a:cxn>
                  <a:cxn ang="0">
                    <a:pos x="157" y="155"/>
                  </a:cxn>
                  <a:cxn ang="0">
                    <a:pos x="159" y="170"/>
                  </a:cxn>
                  <a:cxn ang="0">
                    <a:pos x="156" y="197"/>
                  </a:cxn>
                  <a:cxn ang="0">
                    <a:pos x="147" y="270"/>
                  </a:cxn>
                  <a:cxn ang="0">
                    <a:pos x="148" y="198"/>
                  </a:cxn>
                  <a:cxn ang="0">
                    <a:pos x="143" y="166"/>
                  </a:cxn>
                  <a:cxn ang="0">
                    <a:pos x="139" y="147"/>
                  </a:cxn>
                  <a:cxn ang="0">
                    <a:pos x="133" y="120"/>
                  </a:cxn>
                  <a:cxn ang="0">
                    <a:pos x="126" y="94"/>
                  </a:cxn>
                  <a:cxn ang="0">
                    <a:pos x="117" y="69"/>
                  </a:cxn>
                  <a:cxn ang="0">
                    <a:pos x="106" y="46"/>
                  </a:cxn>
                  <a:cxn ang="0">
                    <a:pos x="96" y="24"/>
                  </a:cxn>
                  <a:cxn ang="0">
                    <a:pos x="86" y="12"/>
                  </a:cxn>
                  <a:cxn ang="0">
                    <a:pos x="75" y="8"/>
                  </a:cxn>
                  <a:cxn ang="0">
                    <a:pos x="64" y="12"/>
                  </a:cxn>
                  <a:cxn ang="0">
                    <a:pos x="56" y="24"/>
                  </a:cxn>
                  <a:cxn ang="0">
                    <a:pos x="51" y="43"/>
                  </a:cxn>
                  <a:cxn ang="0">
                    <a:pos x="51" y="57"/>
                  </a:cxn>
                  <a:cxn ang="0">
                    <a:pos x="47" y="85"/>
                  </a:cxn>
                  <a:cxn ang="0">
                    <a:pos x="43" y="102"/>
                  </a:cxn>
                  <a:cxn ang="0">
                    <a:pos x="32" y="129"/>
                  </a:cxn>
                  <a:cxn ang="0">
                    <a:pos x="30" y="143"/>
                  </a:cxn>
                  <a:cxn ang="0">
                    <a:pos x="28" y="157"/>
                  </a:cxn>
                  <a:cxn ang="0">
                    <a:pos x="28" y="177"/>
                  </a:cxn>
                  <a:cxn ang="0">
                    <a:pos x="47" y="244"/>
                  </a:cxn>
                  <a:cxn ang="0">
                    <a:pos x="46" y="30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grpSp>
            <p:nvGrpSpPr>
              <p:cNvPr id="14" name="Group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15" name="Freeform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/>
                  <a:ahLst/>
                  <a:cxnLst>
                    <a:cxn ang="0">
                      <a:pos x="198" y="10"/>
                    </a:cxn>
                    <a:cxn ang="0">
                      <a:pos x="197" y="0"/>
                    </a:cxn>
                    <a:cxn ang="0">
                      <a:pos x="182" y="3"/>
                    </a:cxn>
                    <a:cxn ang="0">
                      <a:pos x="173" y="15"/>
                    </a:cxn>
                    <a:cxn ang="0">
                      <a:pos x="5" y="95"/>
                    </a:cxn>
                    <a:cxn ang="0">
                      <a:pos x="155" y="38"/>
                    </a:cxn>
                    <a:cxn ang="0">
                      <a:pos x="157" y="49"/>
                    </a:cxn>
                    <a:cxn ang="0">
                      <a:pos x="84" y="118"/>
                    </a:cxn>
                    <a:cxn ang="0">
                      <a:pos x="174" y="63"/>
                    </a:cxn>
                    <a:cxn ang="0">
                      <a:pos x="162" y="86"/>
                    </a:cxn>
                    <a:cxn ang="0">
                      <a:pos x="134" y="123"/>
                    </a:cxn>
                    <a:cxn ang="0">
                      <a:pos x="46" y="223"/>
                    </a:cxn>
                    <a:cxn ang="0">
                      <a:pos x="49" y="215"/>
                    </a:cxn>
                    <a:cxn ang="0">
                      <a:pos x="106" y="153"/>
                    </a:cxn>
                    <a:cxn ang="0">
                      <a:pos x="152" y="105"/>
                    </a:cxn>
                    <a:cxn ang="0">
                      <a:pos x="173" y="82"/>
                    </a:cxn>
                    <a:cxn ang="0">
                      <a:pos x="177" y="90"/>
                    </a:cxn>
                    <a:cxn ang="0">
                      <a:pos x="152" y="120"/>
                    </a:cxn>
                    <a:cxn ang="0">
                      <a:pos x="117" y="162"/>
                    </a:cxn>
                    <a:cxn ang="0">
                      <a:pos x="162" y="105"/>
                    </a:cxn>
                    <a:cxn ang="0">
                      <a:pos x="177" y="90"/>
                    </a:cxn>
                    <a:cxn ang="0">
                      <a:pos x="178" y="106"/>
                    </a:cxn>
                    <a:cxn ang="0">
                      <a:pos x="162" y="135"/>
                    </a:cxn>
                    <a:cxn ang="0">
                      <a:pos x="117" y="174"/>
                    </a:cxn>
                    <a:cxn ang="0">
                      <a:pos x="77" y="208"/>
                    </a:cxn>
                    <a:cxn ang="0">
                      <a:pos x="123" y="172"/>
                    </a:cxn>
                    <a:cxn ang="0">
                      <a:pos x="169" y="131"/>
                    </a:cxn>
                    <a:cxn ang="0">
                      <a:pos x="168" y="145"/>
                    </a:cxn>
                    <a:cxn ang="0">
                      <a:pos x="169" y="169"/>
                    </a:cxn>
                    <a:cxn ang="0">
                      <a:pos x="162" y="181"/>
                    </a:cxn>
                    <a:cxn ang="0">
                      <a:pos x="124" y="216"/>
                    </a:cxn>
                    <a:cxn ang="0">
                      <a:pos x="52" y="272"/>
                    </a:cxn>
                    <a:cxn ang="0">
                      <a:pos x="63" y="260"/>
                    </a:cxn>
                    <a:cxn ang="0">
                      <a:pos x="152" y="192"/>
                    </a:cxn>
                    <a:cxn ang="0">
                      <a:pos x="180" y="163"/>
                    </a:cxn>
                    <a:cxn ang="0">
                      <a:pos x="109" y="251"/>
                    </a:cxn>
                    <a:cxn ang="0">
                      <a:pos x="179" y="189"/>
                    </a:cxn>
                    <a:cxn ang="0">
                      <a:pos x="177" y="214"/>
                    </a:cxn>
                    <a:cxn ang="0">
                      <a:pos x="142" y="272"/>
                    </a:cxn>
                    <a:cxn ang="0">
                      <a:pos x="81" y="314"/>
                    </a:cxn>
                    <a:cxn ang="0">
                      <a:pos x="24" y="352"/>
                    </a:cxn>
                    <a:cxn ang="0">
                      <a:pos x="109" y="299"/>
                    </a:cxn>
                    <a:cxn ang="0">
                      <a:pos x="145" y="268"/>
                    </a:cxn>
                    <a:cxn ang="0">
                      <a:pos x="177" y="223"/>
                    </a:cxn>
                    <a:cxn ang="0">
                      <a:pos x="173" y="244"/>
                    </a:cxn>
                    <a:cxn ang="0">
                      <a:pos x="171" y="264"/>
                    </a:cxn>
                    <a:cxn ang="0">
                      <a:pos x="173" y="283"/>
                    </a:cxn>
                    <a:cxn ang="0">
                      <a:pos x="142" y="322"/>
                    </a:cxn>
                    <a:cxn ang="0">
                      <a:pos x="83" y="356"/>
                    </a:cxn>
                    <a:cxn ang="0">
                      <a:pos x="87" y="353"/>
                    </a:cxn>
                    <a:cxn ang="0">
                      <a:pos x="159" y="306"/>
                    </a:cxn>
                    <a:cxn ang="0">
                      <a:pos x="156" y="318"/>
                    </a:cxn>
                    <a:cxn ang="0">
                      <a:pos x="159" y="325"/>
                    </a:cxn>
                    <a:cxn ang="0">
                      <a:pos x="162" y="336"/>
                    </a:cxn>
                    <a:cxn ang="0">
                      <a:pos x="127" y="371"/>
                    </a:cxn>
                    <a:cxn ang="0">
                      <a:pos x="87" y="379"/>
                    </a:cxn>
                    <a:cxn ang="0">
                      <a:pos x="159" y="348"/>
                    </a:cxn>
                    <a:cxn ang="0">
                      <a:pos x="156" y="365"/>
                    </a:cxn>
                    <a:cxn ang="0">
                      <a:pos x="160" y="375"/>
                    </a:cxn>
                    <a:cxn ang="0">
                      <a:pos x="77" y="437"/>
                    </a:cxn>
                    <a:cxn ang="0">
                      <a:pos x="156" y="390"/>
                    </a:cxn>
                    <a:cxn ang="0">
                      <a:pos x="172" y="373"/>
                    </a:cxn>
                    <a:cxn ang="0">
                      <a:pos x="183" y="357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85" name="Freeform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/>
                  <a:ahLst/>
                  <a:cxnLst>
                    <a:cxn ang="0">
                      <a:pos x="1" y="362"/>
                    </a:cxn>
                    <a:cxn ang="0">
                      <a:pos x="8" y="347"/>
                    </a:cxn>
                    <a:cxn ang="0">
                      <a:pos x="58" y="439"/>
                    </a:cxn>
                    <a:cxn ang="0">
                      <a:pos x="18" y="350"/>
                    </a:cxn>
                    <a:cxn ang="0">
                      <a:pos x="22" y="340"/>
                    </a:cxn>
                    <a:cxn ang="0">
                      <a:pos x="72" y="405"/>
                    </a:cxn>
                    <a:cxn ang="0">
                      <a:pos x="21" y="336"/>
                    </a:cxn>
                    <a:cxn ang="0">
                      <a:pos x="27" y="321"/>
                    </a:cxn>
                    <a:cxn ang="0">
                      <a:pos x="33" y="305"/>
                    </a:cxn>
                    <a:cxn ang="0">
                      <a:pos x="29" y="294"/>
                    </a:cxn>
                    <a:cxn ang="0">
                      <a:pos x="37" y="288"/>
                    </a:cxn>
                    <a:cxn ang="0">
                      <a:pos x="33" y="287"/>
                    </a:cxn>
                    <a:cxn ang="0">
                      <a:pos x="33" y="272"/>
                    </a:cxn>
                    <a:cxn ang="0">
                      <a:pos x="37" y="260"/>
                    </a:cxn>
                    <a:cxn ang="0">
                      <a:pos x="96" y="337"/>
                    </a:cxn>
                    <a:cxn ang="0">
                      <a:pos x="33" y="256"/>
                    </a:cxn>
                    <a:cxn ang="0">
                      <a:pos x="40" y="256"/>
                    </a:cxn>
                    <a:cxn ang="0">
                      <a:pos x="40" y="233"/>
                    </a:cxn>
                    <a:cxn ang="0">
                      <a:pos x="116" y="287"/>
                    </a:cxn>
                    <a:cxn ang="0">
                      <a:pos x="56" y="250"/>
                    </a:cxn>
                    <a:cxn ang="0">
                      <a:pos x="34" y="218"/>
                    </a:cxn>
                    <a:cxn ang="0">
                      <a:pos x="37" y="207"/>
                    </a:cxn>
                    <a:cxn ang="0">
                      <a:pos x="50" y="217"/>
                    </a:cxn>
                    <a:cxn ang="0">
                      <a:pos x="51" y="203"/>
                    </a:cxn>
                    <a:cxn ang="0">
                      <a:pos x="107" y="226"/>
                    </a:cxn>
                    <a:cxn ang="0">
                      <a:pos x="86" y="215"/>
                    </a:cxn>
                    <a:cxn ang="0">
                      <a:pos x="42" y="185"/>
                    </a:cxn>
                    <a:cxn ang="0">
                      <a:pos x="40" y="164"/>
                    </a:cxn>
                    <a:cxn ang="0">
                      <a:pos x="44" y="152"/>
                    </a:cxn>
                    <a:cxn ang="0">
                      <a:pos x="59" y="161"/>
                    </a:cxn>
                    <a:cxn ang="0">
                      <a:pos x="56" y="141"/>
                    </a:cxn>
                    <a:cxn ang="0">
                      <a:pos x="51" y="127"/>
                    </a:cxn>
                    <a:cxn ang="0">
                      <a:pos x="54" y="119"/>
                    </a:cxn>
                    <a:cxn ang="0">
                      <a:pos x="113" y="156"/>
                    </a:cxn>
                    <a:cxn ang="0">
                      <a:pos x="182" y="185"/>
                    </a:cxn>
                    <a:cxn ang="0">
                      <a:pos x="86" y="139"/>
                    </a:cxn>
                    <a:cxn ang="0">
                      <a:pos x="54" y="119"/>
                    </a:cxn>
                    <a:cxn ang="0">
                      <a:pos x="58" y="108"/>
                    </a:cxn>
                    <a:cxn ang="0">
                      <a:pos x="53" y="84"/>
                    </a:cxn>
                    <a:cxn ang="0">
                      <a:pos x="54" y="67"/>
                    </a:cxn>
                    <a:cxn ang="0">
                      <a:pos x="86" y="87"/>
                    </a:cxn>
                    <a:cxn ang="0">
                      <a:pos x="79" y="81"/>
                    </a:cxn>
                    <a:cxn ang="0">
                      <a:pos x="58" y="67"/>
                    </a:cxn>
                    <a:cxn ang="0">
                      <a:pos x="54" y="59"/>
                    </a:cxn>
                    <a:cxn ang="0">
                      <a:pos x="44" y="48"/>
                    </a:cxn>
                    <a:cxn ang="0">
                      <a:pos x="107" y="68"/>
                    </a:cxn>
                    <a:cxn ang="0">
                      <a:pos x="44" y="32"/>
                    </a:cxn>
                    <a:cxn ang="0">
                      <a:pos x="118" y="32"/>
                    </a:cxn>
                    <a:cxn ang="0">
                      <a:pos x="150" y="28"/>
                    </a:cxn>
                    <a:cxn ang="0">
                      <a:pos x="54" y="32"/>
                    </a:cxn>
                    <a:cxn ang="0">
                      <a:pos x="40" y="13"/>
                    </a:cxn>
                    <a:cxn ang="0">
                      <a:pos x="19" y="5"/>
                    </a:cxn>
                    <a:cxn ang="0">
                      <a:pos x="0" y="381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30" y="65"/>
                  </a:cxn>
                  <a:cxn ang="0">
                    <a:pos x="40" y="122"/>
                  </a:cxn>
                  <a:cxn ang="0">
                    <a:pos x="51" y="193"/>
                  </a:cxn>
                  <a:cxn ang="0">
                    <a:pos x="51" y="269"/>
                  </a:cxn>
                  <a:cxn ang="0">
                    <a:pos x="45" y="335"/>
                  </a:cxn>
                  <a:cxn ang="0">
                    <a:pos x="40" y="335"/>
                  </a:cxn>
                  <a:cxn ang="0">
                    <a:pos x="45" y="269"/>
                  </a:cxn>
                  <a:cxn ang="0">
                    <a:pos x="45" y="213"/>
                  </a:cxn>
                  <a:cxn ang="0">
                    <a:pos x="35" y="152"/>
                  </a:cxn>
                  <a:cxn ang="0">
                    <a:pos x="20" y="91"/>
                  </a:cxn>
                  <a:cxn ang="0">
                    <a:pos x="0" y="15"/>
                  </a:cxn>
                  <a:cxn ang="0">
                    <a:pos x="10" y="0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/>
                <a:ahLst/>
                <a:cxnLst>
                  <a:cxn ang="0">
                    <a:pos x="137" y="161"/>
                  </a:cxn>
                  <a:cxn ang="0">
                    <a:pos x="116" y="125"/>
                  </a:cxn>
                  <a:cxn ang="0">
                    <a:pos x="99" y="85"/>
                  </a:cxn>
                  <a:cxn ang="0">
                    <a:pos x="90" y="68"/>
                  </a:cxn>
                  <a:cxn ang="0">
                    <a:pos x="77" y="48"/>
                  </a:cxn>
                  <a:cxn ang="0">
                    <a:pos x="61" y="27"/>
                  </a:cxn>
                  <a:cxn ang="0">
                    <a:pos x="49" y="13"/>
                  </a:cxn>
                  <a:cxn ang="0">
                    <a:pos x="39" y="7"/>
                  </a:cxn>
                  <a:cxn ang="0">
                    <a:pos x="27" y="2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0" y="14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/>
                <a:ahLst/>
                <a:cxnLst>
                  <a:cxn ang="0">
                    <a:pos x="287" y="6"/>
                  </a:cxn>
                  <a:cxn ang="0">
                    <a:pos x="275" y="24"/>
                  </a:cxn>
                  <a:cxn ang="0">
                    <a:pos x="181" y="21"/>
                  </a:cxn>
                  <a:cxn ang="0">
                    <a:pos x="218" y="28"/>
                  </a:cxn>
                  <a:cxn ang="0">
                    <a:pos x="259" y="39"/>
                  </a:cxn>
                  <a:cxn ang="0">
                    <a:pos x="169" y="54"/>
                  </a:cxn>
                  <a:cxn ang="0">
                    <a:pos x="238" y="58"/>
                  </a:cxn>
                  <a:cxn ang="0">
                    <a:pos x="245" y="76"/>
                  </a:cxn>
                  <a:cxn ang="0">
                    <a:pos x="43" y="157"/>
                  </a:cxn>
                  <a:cxn ang="0">
                    <a:pos x="230" y="97"/>
                  </a:cxn>
                  <a:cxn ang="0">
                    <a:pos x="190" y="130"/>
                  </a:cxn>
                  <a:cxn ang="0">
                    <a:pos x="215" y="134"/>
                  </a:cxn>
                  <a:cxn ang="0">
                    <a:pos x="181" y="179"/>
                  </a:cxn>
                  <a:cxn ang="0">
                    <a:pos x="106" y="229"/>
                  </a:cxn>
                  <a:cxn ang="0">
                    <a:pos x="190" y="192"/>
                  </a:cxn>
                  <a:cxn ang="0">
                    <a:pos x="121" y="265"/>
                  </a:cxn>
                  <a:cxn ang="0">
                    <a:pos x="184" y="218"/>
                  </a:cxn>
                  <a:cxn ang="0">
                    <a:pos x="199" y="218"/>
                  </a:cxn>
                  <a:cxn ang="0">
                    <a:pos x="174" y="260"/>
                  </a:cxn>
                  <a:cxn ang="0">
                    <a:pos x="195" y="260"/>
                  </a:cxn>
                  <a:cxn ang="0">
                    <a:pos x="155" y="310"/>
                  </a:cxn>
                  <a:cxn ang="0">
                    <a:pos x="177" y="298"/>
                  </a:cxn>
                  <a:cxn ang="0">
                    <a:pos x="158" y="344"/>
                  </a:cxn>
                  <a:cxn ang="0">
                    <a:pos x="174" y="329"/>
                  </a:cxn>
                  <a:cxn ang="0">
                    <a:pos x="193" y="325"/>
                  </a:cxn>
                  <a:cxn ang="0">
                    <a:pos x="181" y="359"/>
                  </a:cxn>
                  <a:cxn ang="0">
                    <a:pos x="141" y="423"/>
                  </a:cxn>
                  <a:cxn ang="0">
                    <a:pos x="193" y="374"/>
                  </a:cxn>
                  <a:cxn ang="0">
                    <a:pos x="204" y="365"/>
                  </a:cxn>
                  <a:cxn ang="0">
                    <a:pos x="202" y="418"/>
                  </a:cxn>
                  <a:cxn ang="0">
                    <a:pos x="218" y="444"/>
                  </a:cxn>
                  <a:cxn ang="0">
                    <a:pos x="225" y="414"/>
                  </a:cxn>
                  <a:cxn ang="0">
                    <a:pos x="376" y="494"/>
                  </a:cxn>
                  <a:cxn ang="0">
                    <a:pos x="238" y="378"/>
                  </a:cxn>
                  <a:cxn ang="0">
                    <a:pos x="268" y="402"/>
                  </a:cxn>
                  <a:cxn ang="0">
                    <a:pos x="228" y="339"/>
                  </a:cxn>
                  <a:cxn ang="0">
                    <a:pos x="394" y="390"/>
                  </a:cxn>
                  <a:cxn ang="0">
                    <a:pos x="228" y="319"/>
                  </a:cxn>
                  <a:cxn ang="0">
                    <a:pos x="251" y="302"/>
                  </a:cxn>
                  <a:cxn ang="0">
                    <a:pos x="232" y="277"/>
                  </a:cxn>
                  <a:cxn ang="0">
                    <a:pos x="259" y="277"/>
                  </a:cxn>
                  <a:cxn ang="0">
                    <a:pos x="333" y="326"/>
                  </a:cxn>
                  <a:cxn ang="0">
                    <a:pos x="262" y="232"/>
                  </a:cxn>
                  <a:cxn ang="0">
                    <a:pos x="248" y="198"/>
                  </a:cxn>
                  <a:cxn ang="0">
                    <a:pos x="268" y="192"/>
                  </a:cxn>
                  <a:cxn ang="0">
                    <a:pos x="264" y="159"/>
                  </a:cxn>
                  <a:cxn ang="0">
                    <a:pos x="273" y="155"/>
                  </a:cxn>
                  <a:cxn ang="0">
                    <a:pos x="324" y="185"/>
                  </a:cxn>
                  <a:cxn ang="0">
                    <a:pos x="284" y="137"/>
                  </a:cxn>
                  <a:cxn ang="0">
                    <a:pos x="287" y="96"/>
                  </a:cxn>
                  <a:cxn ang="0">
                    <a:pos x="284" y="73"/>
                  </a:cxn>
                  <a:cxn ang="0">
                    <a:pos x="327" y="72"/>
                  </a:cxn>
                  <a:cxn ang="0">
                    <a:pos x="317" y="39"/>
                  </a:cxn>
                  <a:cxn ang="0">
                    <a:pos x="336" y="30"/>
                  </a:cxn>
                  <a:cxn ang="0">
                    <a:pos x="330" y="0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/>
                <a:ahLst/>
                <a:cxnLst>
                  <a:cxn ang="0">
                    <a:pos x="157" y="94"/>
                  </a:cxn>
                  <a:cxn ang="0">
                    <a:pos x="140" y="9"/>
                  </a:cxn>
                  <a:cxn ang="0">
                    <a:pos x="119" y="1"/>
                  </a:cxn>
                  <a:cxn ang="0">
                    <a:pos x="102" y="0"/>
                  </a:cxn>
                  <a:cxn ang="0">
                    <a:pos x="75" y="3"/>
                  </a:cxn>
                  <a:cxn ang="0">
                    <a:pos x="59" y="13"/>
                  </a:cxn>
                  <a:cxn ang="0">
                    <a:pos x="40" y="26"/>
                  </a:cxn>
                  <a:cxn ang="0">
                    <a:pos x="22" y="49"/>
                  </a:cxn>
                  <a:cxn ang="0">
                    <a:pos x="12" y="82"/>
                  </a:cxn>
                  <a:cxn ang="0">
                    <a:pos x="7" y="110"/>
                  </a:cxn>
                  <a:cxn ang="0">
                    <a:pos x="0" y="149"/>
                  </a:cxn>
                  <a:cxn ang="0">
                    <a:pos x="0" y="174"/>
                  </a:cxn>
                  <a:cxn ang="0">
                    <a:pos x="12" y="209"/>
                  </a:cxn>
                  <a:cxn ang="0">
                    <a:pos x="35" y="238"/>
                  </a:cxn>
                  <a:cxn ang="0">
                    <a:pos x="59" y="262"/>
                  </a:cxn>
                  <a:cxn ang="0">
                    <a:pos x="46" y="226"/>
                  </a:cxn>
                  <a:cxn ang="0">
                    <a:pos x="40" y="193"/>
                  </a:cxn>
                  <a:cxn ang="0">
                    <a:pos x="43" y="158"/>
                  </a:cxn>
                  <a:cxn ang="0">
                    <a:pos x="46" y="128"/>
                  </a:cxn>
                  <a:cxn ang="0">
                    <a:pos x="51" y="97"/>
                  </a:cxn>
                  <a:cxn ang="0">
                    <a:pos x="59" y="70"/>
                  </a:cxn>
                  <a:cxn ang="0">
                    <a:pos x="61" y="49"/>
                  </a:cxn>
                  <a:cxn ang="0">
                    <a:pos x="71" y="27"/>
                  </a:cxn>
                  <a:cxn ang="0">
                    <a:pos x="94" y="10"/>
                  </a:cxn>
                  <a:cxn ang="0">
                    <a:pos x="114" y="11"/>
                  </a:cxn>
                  <a:cxn ang="0">
                    <a:pos x="135" y="59"/>
                  </a:cxn>
                  <a:cxn ang="0">
                    <a:pos x="150" y="70"/>
                  </a:cxn>
                  <a:cxn ang="0">
                    <a:pos x="157" y="94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/>
                <a:ahLst/>
                <a:cxnLst>
                  <a:cxn ang="0">
                    <a:pos x="3" y="51"/>
                  </a:cxn>
                  <a:cxn ang="0">
                    <a:pos x="40" y="0"/>
                  </a:cxn>
                  <a:cxn ang="0">
                    <a:pos x="63" y="1"/>
                  </a:cxn>
                  <a:cxn ang="0">
                    <a:pos x="83" y="4"/>
                  </a:cxn>
                  <a:cxn ang="0">
                    <a:pos x="99" y="18"/>
                  </a:cxn>
                  <a:cxn ang="0">
                    <a:pos x="139" y="59"/>
                  </a:cxn>
                  <a:cxn ang="0">
                    <a:pos x="152" y="77"/>
                  </a:cxn>
                  <a:cxn ang="0">
                    <a:pos x="161" y="96"/>
                  </a:cxn>
                  <a:cxn ang="0">
                    <a:pos x="171" y="150"/>
                  </a:cxn>
                  <a:cxn ang="0">
                    <a:pos x="175" y="167"/>
                  </a:cxn>
                  <a:cxn ang="0">
                    <a:pos x="171" y="188"/>
                  </a:cxn>
                  <a:cxn ang="0">
                    <a:pos x="164" y="210"/>
                  </a:cxn>
                  <a:cxn ang="0">
                    <a:pos x="148" y="244"/>
                  </a:cxn>
                  <a:cxn ang="0">
                    <a:pos x="136" y="267"/>
                  </a:cxn>
                  <a:cxn ang="0">
                    <a:pos x="115" y="291"/>
                  </a:cxn>
                  <a:cxn ang="0">
                    <a:pos x="76" y="321"/>
                  </a:cxn>
                  <a:cxn ang="0">
                    <a:pos x="96" y="283"/>
                  </a:cxn>
                  <a:cxn ang="0">
                    <a:pos x="113" y="249"/>
                  </a:cxn>
                  <a:cxn ang="0">
                    <a:pos x="123" y="217"/>
                  </a:cxn>
                  <a:cxn ang="0">
                    <a:pos x="118" y="188"/>
                  </a:cxn>
                  <a:cxn ang="0">
                    <a:pos x="115" y="167"/>
                  </a:cxn>
                  <a:cxn ang="0">
                    <a:pos x="123" y="141"/>
                  </a:cxn>
                  <a:cxn ang="0">
                    <a:pos x="126" y="119"/>
                  </a:cxn>
                  <a:cxn ang="0">
                    <a:pos x="109" y="77"/>
                  </a:cxn>
                  <a:cxn ang="0">
                    <a:pos x="106" y="54"/>
                  </a:cxn>
                  <a:cxn ang="0">
                    <a:pos x="92" y="37"/>
                  </a:cxn>
                  <a:cxn ang="0">
                    <a:pos x="63" y="13"/>
                  </a:cxn>
                  <a:cxn ang="0">
                    <a:pos x="49" y="32"/>
                  </a:cxn>
                  <a:cxn ang="0">
                    <a:pos x="0" y="61"/>
                  </a:cxn>
                  <a:cxn ang="0">
                    <a:pos x="3" y="51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1034" name="Group 111"/>
            <p:cNvGrpSpPr>
              <a:grpSpLocks/>
            </p:cNvGrpSpPr>
            <p:nvPr/>
          </p:nvGrpSpPr>
          <p:grpSpPr bwMode="auto">
            <a:xfrm>
              <a:off x="4495" y="3328"/>
              <a:ext cx="1280" cy="996"/>
              <a:chOff x="4495" y="3328"/>
              <a:chExt cx="1280" cy="996"/>
            </a:xfrm>
          </p:grpSpPr>
          <p:grpSp>
            <p:nvGrpSpPr>
              <p:cNvPr id="1035" name="Group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1093" name="Freeform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/>
                  <a:ahLst/>
                  <a:cxnLst>
                    <a:cxn ang="0">
                      <a:pos x="0" y="229"/>
                    </a:cxn>
                    <a:cxn ang="0">
                      <a:pos x="21" y="177"/>
                    </a:cxn>
                    <a:cxn ang="0">
                      <a:pos x="40" y="121"/>
                    </a:cxn>
                    <a:cxn ang="0">
                      <a:pos x="49" y="96"/>
                    </a:cxn>
                    <a:cxn ang="0">
                      <a:pos x="62" y="68"/>
                    </a:cxn>
                    <a:cxn ang="0">
                      <a:pos x="80" y="37"/>
                    </a:cxn>
                    <a:cxn ang="0">
                      <a:pos x="94" y="18"/>
                    </a:cxn>
                    <a:cxn ang="0">
                      <a:pos x="104" y="9"/>
                    </a:cxn>
                    <a:cxn ang="0">
                      <a:pos x="118" y="2"/>
                    </a:cxn>
                    <a:cxn ang="0">
                      <a:pos x="132" y="0"/>
                    </a:cxn>
                    <a:cxn ang="0">
                      <a:pos x="139" y="6"/>
                    </a:cxn>
                    <a:cxn ang="0">
                      <a:pos x="147" y="21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4" name="Freeform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/>
                  <a:ahLst/>
                  <a:cxnLst>
                    <a:cxn ang="0">
                      <a:pos x="116" y="389"/>
                    </a:cxn>
                    <a:cxn ang="0">
                      <a:pos x="93" y="156"/>
                    </a:cxn>
                    <a:cxn ang="0">
                      <a:pos x="75" y="40"/>
                    </a:cxn>
                    <a:cxn ang="0">
                      <a:pos x="69" y="16"/>
                    </a:cxn>
                    <a:cxn ang="0">
                      <a:pos x="60" y="4"/>
                    </a:cxn>
                    <a:cxn ang="0">
                      <a:pos x="43" y="0"/>
                    </a:cxn>
                    <a:cxn ang="0">
                      <a:pos x="28" y="4"/>
                    </a:cxn>
                    <a:cxn ang="0">
                      <a:pos x="13" y="17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5" name="Freeform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/>
                  <a:ahLst/>
                  <a:cxnLst>
                    <a:cxn ang="0">
                      <a:pos x="156" y="987"/>
                    </a:cxn>
                    <a:cxn ang="0">
                      <a:pos x="157" y="844"/>
                    </a:cxn>
                    <a:cxn ang="0">
                      <a:pos x="157" y="778"/>
                    </a:cxn>
                    <a:cxn ang="0">
                      <a:pos x="153" y="732"/>
                    </a:cxn>
                    <a:cxn ang="0">
                      <a:pos x="151" y="676"/>
                    </a:cxn>
                    <a:cxn ang="0">
                      <a:pos x="152" y="618"/>
                    </a:cxn>
                    <a:cxn ang="0">
                      <a:pos x="150" y="569"/>
                    </a:cxn>
                    <a:cxn ang="0">
                      <a:pos x="146" y="526"/>
                    </a:cxn>
                    <a:cxn ang="0">
                      <a:pos x="141" y="448"/>
                    </a:cxn>
                    <a:cxn ang="0">
                      <a:pos x="133" y="363"/>
                    </a:cxn>
                    <a:cxn ang="0">
                      <a:pos x="123" y="277"/>
                    </a:cxn>
                    <a:cxn ang="0">
                      <a:pos x="115" y="185"/>
                    </a:cxn>
                    <a:cxn ang="0">
                      <a:pos x="109" y="131"/>
                    </a:cxn>
                    <a:cxn ang="0">
                      <a:pos x="103" y="109"/>
                    </a:cxn>
                    <a:cxn ang="0">
                      <a:pos x="88" y="72"/>
                    </a:cxn>
                    <a:cxn ang="0">
                      <a:pos x="76" y="45"/>
                    </a:cxn>
                    <a:cxn ang="0">
                      <a:pos x="60" y="23"/>
                    </a:cxn>
                    <a:cxn ang="0">
                      <a:pos x="44" y="5"/>
                    </a:cxn>
                    <a:cxn ang="0">
                      <a:pos x="33" y="0"/>
                    </a:cxn>
                    <a:cxn ang="0">
                      <a:pos x="18" y="0"/>
                    </a:cxn>
                    <a:cxn ang="0">
                      <a:pos x="6" y="5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6" name="Freeform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/>
                  <a:ahLst/>
                  <a:cxnLst>
                    <a:cxn ang="0">
                      <a:pos x="162" y="316"/>
                    </a:cxn>
                    <a:cxn ang="0">
                      <a:pos x="138" y="245"/>
                    </a:cxn>
                    <a:cxn ang="0">
                      <a:pos x="117" y="167"/>
                    </a:cxn>
                    <a:cxn ang="0">
                      <a:pos x="106" y="133"/>
                    </a:cxn>
                    <a:cxn ang="0">
                      <a:pos x="92" y="94"/>
                    </a:cxn>
                    <a:cxn ang="0">
                      <a:pos x="72" y="52"/>
                    </a:cxn>
                    <a:cxn ang="0">
                      <a:pos x="57" y="26"/>
                    </a:cxn>
                    <a:cxn ang="0">
                      <a:pos x="46" y="14"/>
                    </a:cxn>
                    <a:cxn ang="0">
                      <a:pos x="32" y="4"/>
                    </a:cxn>
                    <a:cxn ang="0">
                      <a:pos x="15" y="0"/>
                    </a:cxn>
                    <a:cxn ang="0">
                      <a:pos x="8" y="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7" name="Freeform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/>
                  <a:ahLst/>
                  <a:cxnLst>
                    <a:cxn ang="0">
                      <a:pos x="156" y="346"/>
                    </a:cxn>
                    <a:cxn ang="0">
                      <a:pos x="133" y="313"/>
                    </a:cxn>
                    <a:cxn ang="0">
                      <a:pos x="123" y="292"/>
                    </a:cxn>
                    <a:cxn ang="0">
                      <a:pos x="117" y="275"/>
                    </a:cxn>
                    <a:cxn ang="0">
                      <a:pos x="82" y="116"/>
                    </a:cxn>
                    <a:cxn ang="0">
                      <a:pos x="64" y="65"/>
                    </a:cxn>
                    <a:cxn ang="0">
                      <a:pos x="50" y="32"/>
                    </a:cxn>
                    <a:cxn ang="0">
                      <a:pos x="39" y="17"/>
                    </a:cxn>
                    <a:cxn ang="0">
                      <a:pos x="27" y="4"/>
                    </a:cxn>
                    <a:cxn ang="0">
                      <a:pos x="13" y="0"/>
                    </a:cxn>
                    <a:cxn ang="0">
                      <a:pos x="4" y="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8" name="Freeform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/>
                  <a:ahLst/>
                  <a:cxnLst>
                    <a:cxn ang="0">
                      <a:pos x="339" y="525"/>
                    </a:cxn>
                    <a:cxn ang="0">
                      <a:pos x="329" y="483"/>
                    </a:cxn>
                    <a:cxn ang="0">
                      <a:pos x="222" y="198"/>
                    </a:cxn>
                    <a:cxn ang="0">
                      <a:pos x="175" y="110"/>
                    </a:cxn>
                    <a:cxn ang="0">
                      <a:pos x="161" y="80"/>
                    </a:cxn>
                    <a:cxn ang="0">
                      <a:pos x="143" y="47"/>
                    </a:cxn>
                    <a:cxn ang="0">
                      <a:pos x="121" y="23"/>
                    </a:cxn>
                    <a:cxn ang="0">
                      <a:pos x="102" y="9"/>
                    </a:cxn>
                    <a:cxn ang="0">
                      <a:pos x="77" y="0"/>
                    </a:cxn>
                    <a:cxn ang="0">
                      <a:pos x="53" y="0"/>
                    </a:cxn>
                    <a:cxn ang="0">
                      <a:pos x="35" y="9"/>
                    </a:cxn>
                    <a:cxn ang="0">
                      <a:pos x="0" y="58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099" name="Freeform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/>
                  <a:ahLst/>
                  <a:cxnLst>
                    <a:cxn ang="0">
                      <a:pos x="0" y="869"/>
                    </a:cxn>
                    <a:cxn ang="0">
                      <a:pos x="89" y="622"/>
                    </a:cxn>
                    <a:cxn ang="0">
                      <a:pos x="137" y="499"/>
                    </a:cxn>
                    <a:cxn ang="0">
                      <a:pos x="179" y="381"/>
                    </a:cxn>
                    <a:cxn ang="0">
                      <a:pos x="205" y="299"/>
                    </a:cxn>
                    <a:cxn ang="0">
                      <a:pos x="217" y="256"/>
                    </a:cxn>
                    <a:cxn ang="0">
                      <a:pos x="225" y="209"/>
                    </a:cxn>
                    <a:cxn ang="0">
                      <a:pos x="235" y="166"/>
                    </a:cxn>
                    <a:cxn ang="0">
                      <a:pos x="251" y="114"/>
                    </a:cxn>
                    <a:cxn ang="0">
                      <a:pos x="269" y="68"/>
                    </a:cxn>
                    <a:cxn ang="0">
                      <a:pos x="292" y="27"/>
                    </a:cxn>
                    <a:cxn ang="0">
                      <a:pos x="309" y="2"/>
                    </a:cxn>
                    <a:cxn ang="0">
                      <a:pos x="320" y="0"/>
                    </a:cxn>
                    <a:cxn ang="0">
                      <a:pos x="331" y="12"/>
                    </a:cxn>
                    <a:cxn ang="0">
                      <a:pos x="337" y="58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0" name="Freeform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/>
                  <a:ahLst/>
                  <a:cxnLst>
                    <a:cxn ang="0">
                      <a:pos x="0" y="298"/>
                    </a:cxn>
                    <a:cxn ang="0">
                      <a:pos x="46" y="233"/>
                    </a:cxn>
                    <a:cxn ang="0">
                      <a:pos x="75" y="159"/>
                    </a:cxn>
                    <a:cxn ang="0">
                      <a:pos x="90" y="126"/>
                    </a:cxn>
                    <a:cxn ang="0">
                      <a:pos x="111" y="87"/>
                    </a:cxn>
                    <a:cxn ang="0">
                      <a:pos x="140" y="47"/>
                    </a:cxn>
                    <a:cxn ang="0">
                      <a:pos x="161" y="23"/>
                    </a:cxn>
                    <a:cxn ang="0">
                      <a:pos x="176" y="11"/>
                    </a:cxn>
                    <a:cxn ang="0">
                      <a:pos x="199" y="1"/>
                    </a:cxn>
                    <a:cxn ang="0">
                      <a:pos x="223" y="0"/>
                    </a:cxn>
                    <a:cxn ang="0">
                      <a:pos x="233" y="14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1" name="Freeform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44" y="19"/>
                    </a:cxn>
                    <a:cxn ang="0">
                      <a:pos x="65" y="40"/>
                    </a:cxn>
                    <a:cxn ang="0">
                      <a:pos x="85" y="57"/>
                    </a:cxn>
                    <a:cxn ang="0">
                      <a:pos x="101" y="75"/>
                    </a:cxn>
                    <a:cxn ang="0">
                      <a:pos x="109" y="91"/>
                    </a:cxn>
                    <a:cxn ang="0">
                      <a:pos x="115" y="105"/>
                    </a:cxn>
                    <a:cxn ang="0">
                      <a:pos x="118" y="125"/>
                    </a:cxn>
                    <a:cxn ang="0">
                      <a:pos x="118" y="145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2" name="Freeform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/>
                  <a:ahLst/>
                  <a:cxnLst>
                    <a:cxn ang="0">
                      <a:pos x="0" y="573"/>
                    </a:cxn>
                    <a:cxn ang="0">
                      <a:pos x="0" y="519"/>
                    </a:cxn>
                    <a:cxn ang="0">
                      <a:pos x="0" y="479"/>
                    </a:cxn>
                    <a:cxn ang="0">
                      <a:pos x="2" y="450"/>
                    </a:cxn>
                    <a:cxn ang="0">
                      <a:pos x="3" y="416"/>
                    </a:cxn>
                    <a:cxn ang="0">
                      <a:pos x="3" y="380"/>
                    </a:cxn>
                    <a:cxn ang="0">
                      <a:pos x="4" y="351"/>
                    </a:cxn>
                    <a:cxn ang="0">
                      <a:pos x="6" y="323"/>
                    </a:cxn>
                    <a:cxn ang="0">
                      <a:pos x="9" y="276"/>
                    </a:cxn>
                    <a:cxn ang="0">
                      <a:pos x="14" y="223"/>
                    </a:cxn>
                    <a:cxn ang="0">
                      <a:pos x="21" y="170"/>
                    </a:cxn>
                    <a:cxn ang="0">
                      <a:pos x="26" y="114"/>
                    </a:cxn>
                    <a:cxn ang="0">
                      <a:pos x="30" y="80"/>
                    </a:cxn>
                    <a:cxn ang="0">
                      <a:pos x="33" y="67"/>
                    </a:cxn>
                    <a:cxn ang="0">
                      <a:pos x="42" y="44"/>
                    </a:cxn>
                    <a:cxn ang="0">
                      <a:pos x="51" y="28"/>
                    </a:cxn>
                    <a:cxn ang="0">
                      <a:pos x="61" y="14"/>
                    </a:cxn>
                    <a:cxn ang="0">
                      <a:pos x="71" y="3"/>
                    </a:cxn>
                    <a:cxn ang="0">
                      <a:pos x="77" y="0"/>
                    </a:cxn>
                    <a:cxn ang="0">
                      <a:pos x="87" y="0"/>
                    </a:cxn>
                    <a:cxn ang="0">
                      <a:pos x="95" y="4"/>
                    </a:cxn>
                    <a:cxn ang="0">
                      <a:pos x="99" y="9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3" name="Freeform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/>
                  <a:ahLst/>
                  <a:cxnLst>
                    <a:cxn ang="0">
                      <a:pos x="123" y="160"/>
                    </a:cxn>
                    <a:cxn ang="0">
                      <a:pos x="104" y="124"/>
                    </a:cxn>
                    <a:cxn ang="0">
                      <a:pos x="89" y="84"/>
                    </a:cxn>
                    <a:cxn ang="0">
                      <a:pos x="81" y="67"/>
                    </a:cxn>
                    <a:cxn ang="0">
                      <a:pos x="70" y="47"/>
                    </a:cxn>
                    <a:cxn ang="0">
                      <a:pos x="55" y="26"/>
                    </a:cxn>
                    <a:cxn ang="0">
                      <a:pos x="44" y="13"/>
                    </a:cxn>
                    <a:cxn ang="0">
                      <a:pos x="35" y="7"/>
                    </a:cxn>
                    <a:cxn ang="0">
                      <a:pos x="24" y="1"/>
                    </a:cxn>
                    <a:cxn ang="0">
                      <a:pos x="11" y="0"/>
                    </a:cxn>
                    <a:cxn ang="0">
                      <a:pos x="5" y="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4" name="Freeform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/>
                  <a:ahLst/>
                  <a:cxnLst>
                    <a:cxn ang="0">
                      <a:pos x="82" y="399"/>
                    </a:cxn>
                    <a:cxn ang="0">
                      <a:pos x="83" y="361"/>
                    </a:cxn>
                    <a:cxn ang="0">
                      <a:pos x="83" y="333"/>
                    </a:cxn>
                    <a:cxn ang="0">
                      <a:pos x="81" y="314"/>
                    </a:cxn>
                    <a:cxn ang="0">
                      <a:pos x="80" y="289"/>
                    </a:cxn>
                    <a:cxn ang="0">
                      <a:pos x="80" y="264"/>
                    </a:cxn>
                    <a:cxn ang="0">
                      <a:pos x="79" y="244"/>
                    </a:cxn>
                    <a:cxn ang="0">
                      <a:pos x="77" y="225"/>
                    </a:cxn>
                    <a:cxn ang="0">
                      <a:pos x="74" y="191"/>
                    </a:cxn>
                    <a:cxn ang="0">
                      <a:pos x="70" y="155"/>
                    </a:cxn>
                    <a:cxn ang="0">
                      <a:pos x="65" y="119"/>
                    </a:cxn>
                    <a:cxn ang="0">
                      <a:pos x="61" y="79"/>
                    </a:cxn>
                    <a:cxn ang="0">
                      <a:pos x="57" y="55"/>
                    </a:cxn>
                    <a:cxn ang="0">
                      <a:pos x="54" y="46"/>
                    </a:cxn>
                    <a:cxn ang="0">
                      <a:pos x="47" y="31"/>
                    </a:cxn>
                    <a:cxn ang="0">
                      <a:pos x="39" y="19"/>
                    </a:cxn>
                    <a:cxn ang="0">
                      <a:pos x="31" y="10"/>
                    </a:cxn>
                    <a:cxn ang="0">
                      <a:pos x="23" y="2"/>
                    </a:cxn>
                    <a:cxn ang="0">
                      <a:pos x="17" y="0"/>
                    </a:cxn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5" name="Freeform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/>
                  <a:ahLst/>
                  <a:cxnLst>
                    <a:cxn ang="0">
                      <a:pos x="0" y="150"/>
                    </a:cxn>
                    <a:cxn ang="0">
                      <a:pos x="19" y="135"/>
                    </a:cxn>
                    <a:cxn ang="0">
                      <a:pos x="26" y="126"/>
                    </a:cxn>
                    <a:cxn ang="0">
                      <a:pos x="32" y="119"/>
                    </a:cxn>
                    <a:cxn ang="0">
                      <a:pos x="60" y="50"/>
                    </a:cxn>
                    <a:cxn ang="0">
                      <a:pos x="76" y="28"/>
                    </a:cxn>
                    <a:cxn ang="0">
                      <a:pos x="87" y="14"/>
                    </a:cxn>
                    <a:cxn ang="0">
                      <a:pos x="96" y="7"/>
                    </a:cxn>
                    <a:cxn ang="0">
                      <a:pos x="107" y="2"/>
                    </a:cxn>
                    <a:cxn ang="0">
                      <a:pos x="118" y="0"/>
                    </a:cxn>
                    <a:cxn ang="0">
                      <a:pos x="125" y="1"/>
                    </a:cxn>
                    <a:cxn ang="0">
                      <a:pos x="130" y="9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6" name="Freeform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/>
                  <a:ahLst/>
                  <a:cxnLst>
                    <a:cxn ang="0">
                      <a:pos x="303" y="524"/>
                    </a:cxn>
                    <a:cxn ang="0">
                      <a:pos x="292" y="462"/>
                    </a:cxn>
                    <a:cxn ang="0">
                      <a:pos x="278" y="396"/>
                    </a:cxn>
                    <a:cxn ang="0">
                      <a:pos x="266" y="344"/>
                    </a:cxn>
                    <a:cxn ang="0">
                      <a:pos x="253" y="297"/>
                    </a:cxn>
                    <a:cxn ang="0">
                      <a:pos x="236" y="257"/>
                    </a:cxn>
                    <a:cxn ang="0">
                      <a:pos x="220" y="213"/>
                    </a:cxn>
                    <a:cxn ang="0">
                      <a:pos x="197" y="176"/>
                    </a:cxn>
                    <a:cxn ang="0">
                      <a:pos x="148" y="102"/>
                    </a:cxn>
                    <a:cxn ang="0">
                      <a:pos x="134" y="80"/>
                    </a:cxn>
                    <a:cxn ang="0">
                      <a:pos x="124" y="70"/>
                    </a:cxn>
                    <a:cxn ang="0">
                      <a:pos x="100" y="42"/>
                    </a:cxn>
                    <a:cxn ang="0">
                      <a:pos x="87" y="28"/>
                    </a:cxn>
                    <a:cxn ang="0">
                      <a:pos x="71" y="18"/>
                    </a:cxn>
                    <a:cxn ang="0">
                      <a:pos x="47" y="6"/>
                    </a:cxn>
                    <a:cxn ang="0">
                      <a:pos x="30" y="0"/>
                    </a:cxn>
                    <a:cxn ang="0">
                      <a:pos x="18" y="0"/>
                    </a:cxn>
                    <a:cxn ang="0">
                      <a:pos x="7" y="3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  <p:sp>
              <p:nvSpPr>
                <p:cNvPr id="1107" name="Freeform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/>
                  <a:ahLst/>
                  <a:cxnLst>
                    <a:cxn ang="0">
                      <a:pos x="125" y="431"/>
                    </a:cxn>
                    <a:cxn ang="0">
                      <a:pos x="57" y="16"/>
                    </a:cxn>
                    <a:cxn ang="0">
                      <a:pos x="52" y="10"/>
                    </a:cxn>
                    <a:cxn ang="0">
                      <a:pos x="45" y="3"/>
                    </a:cxn>
                    <a:cxn ang="0">
                      <a:pos x="38" y="1"/>
                    </a:cxn>
                    <a:cxn ang="0">
                      <a:pos x="27" y="0"/>
                    </a:cxn>
                    <a:cxn ang="0">
                      <a:pos x="19" y="1"/>
                    </a:cxn>
                    <a:cxn ang="0">
                      <a:pos x="12" y="6"/>
                    </a:cxn>
                    <a:cxn ang="0">
                      <a:pos x="4" y="14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>
                  <a:solidFill>
                    <a:srgbClr val="999933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/>
                </a:p>
              </p:txBody>
            </p:sp>
          </p:grpSp>
          <p:sp>
            <p:nvSpPr>
              <p:cNvPr id="1109" name="Freeform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28" y="17"/>
                  </a:cxn>
                  <a:cxn ang="0">
                    <a:pos x="19" y="51"/>
                  </a:cxn>
                  <a:cxn ang="0">
                    <a:pos x="9" y="96"/>
                  </a:cxn>
                  <a:cxn ang="0">
                    <a:pos x="0" y="153"/>
                  </a:cxn>
                  <a:cxn ang="0">
                    <a:pos x="0" y="215"/>
                  </a:cxn>
                  <a:cxn ang="0">
                    <a:pos x="5" y="269"/>
                  </a:cxn>
                  <a:cxn ang="0">
                    <a:pos x="9" y="269"/>
                  </a:cxn>
                  <a:cxn ang="0">
                    <a:pos x="5" y="215"/>
                  </a:cxn>
                  <a:cxn ang="0">
                    <a:pos x="5" y="169"/>
                  </a:cxn>
                  <a:cxn ang="0">
                    <a:pos x="14" y="121"/>
                  </a:cxn>
                  <a:cxn ang="0">
                    <a:pos x="28" y="71"/>
                  </a:cxn>
                  <a:cxn ang="0">
                    <a:pos x="44" y="7"/>
                  </a:cxn>
                  <a:cxn ang="0">
                    <a:pos x="45" y="0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8" y="21"/>
                  </a:cxn>
                  <a:cxn ang="0">
                    <a:pos x="42" y="55"/>
                  </a:cxn>
                  <a:cxn ang="0">
                    <a:pos x="56" y="101"/>
                  </a:cxn>
                  <a:cxn ang="0">
                    <a:pos x="71" y="159"/>
                  </a:cxn>
                  <a:cxn ang="0">
                    <a:pos x="71" y="222"/>
                  </a:cxn>
                  <a:cxn ang="0">
                    <a:pos x="64" y="277"/>
                  </a:cxn>
                  <a:cxn ang="0">
                    <a:pos x="56" y="277"/>
                  </a:cxn>
                  <a:cxn ang="0">
                    <a:pos x="64" y="222"/>
                  </a:cxn>
                  <a:cxn ang="0">
                    <a:pos x="64" y="176"/>
                  </a:cxn>
                  <a:cxn ang="0">
                    <a:pos x="49" y="125"/>
                  </a:cxn>
                  <a:cxn ang="0">
                    <a:pos x="28" y="75"/>
                  </a:cxn>
                  <a:cxn ang="0">
                    <a:pos x="0" y="13"/>
                  </a:cxn>
                  <a:cxn ang="0">
                    <a:pos x="14" y="0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/>
                <a:ahLst/>
                <a:cxnLst>
                  <a:cxn ang="0">
                    <a:pos x="114" y="8"/>
                  </a:cxn>
                  <a:cxn ang="0">
                    <a:pos x="97" y="21"/>
                  </a:cxn>
                  <a:cxn ang="0">
                    <a:pos x="61" y="35"/>
                  </a:cxn>
                  <a:cxn ang="0">
                    <a:pos x="75" y="32"/>
                  </a:cxn>
                  <a:cxn ang="0">
                    <a:pos x="80" y="41"/>
                  </a:cxn>
                  <a:cxn ang="0">
                    <a:pos x="75" y="48"/>
                  </a:cxn>
                  <a:cxn ang="0">
                    <a:pos x="55" y="64"/>
                  </a:cxn>
                  <a:cxn ang="0">
                    <a:pos x="55" y="68"/>
                  </a:cxn>
                  <a:cxn ang="0">
                    <a:pos x="69" y="68"/>
                  </a:cxn>
                  <a:cxn ang="0">
                    <a:pos x="64" y="73"/>
                  </a:cxn>
                  <a:cxn ang="0">
                    <a:pos x="55" y="89"/>
                  </a:cxn>
                  <a:cxn ang="0">
                    <a:pos x="64" y="86"/>
                  </a:cxn>
                  <a:cxn ang="0">
                    <a:pos x="67" y="97"/>
                  </a:cxn>
                  <a:cxn ang="0">
                    <a:pos x="19" y="124"/>
                  </a:cxn>
                  <a:cxn ang="0">
                    <a:pos x="50" y="116"/>
                  </a:cxn>
                  <a:cxn ang="0">
                    <a:pos x="38" y="132"/>
                  </a:cxn>
                  <a:cxn ang="0">
                    <a:pos x="25" y="135"/>
                  </a:cxn>
                  <a:cxn ang="0">
                    <a:pos x="58" y="116"/>
                  </a:cxn>
                  <a:cxn ang="0">
                    <a:pos x="67" y="124"/>
                  </a:cxn>
                  <a:cxn ang="0">
                    <a:pos x="41" y="149"/>
                  </a:cxn>
                  <a:cxn ang="0">
                    <a:pos x="22" y="165"/>
                  </a:cxn>
                  <a:cxn ang="0">
                    <a:pos x="45" y="155"/>
                  </a:cxn>
                  <a:cxn ang="0">
                    <a:pos x="52" y="162"/>
                  </a:cxn>
                  <a:cxn ang="0">
                    <a:pos x="41" y="181"/>
                  </a:cxn>
                  <a:cxn ang="0">
                    <a:pos x="25" y="193"/>
                  </a:cxn>
                  <a:cxn ang="0">
                    <a:pos x="30" y="198"/>
                  </a:cxn>
                  <a:cxn ang="0">
                    <a:pos x="33" y="206"/>
                  </a:cxn>
                  <a:cxn ang="0">
                    <a:pos x="30" y="208"/>
                  </a:cxn>
                  <a:cxn ang="0">
                    <a:pos x="27" y="217"/>
                  </a:cxn>
                  <a:cxn ang="0">
                    <a:pos x="30" y="225"/>
                  </a:cxn>
                  <a:cxn ang="0">
                    <a:pos x="5" y="257"/>
                  </a:cxn>
                  <a:cxn ang="0">
                    <a:pos x="36" y="238"/>
                  </a:cxn>
                  <a:cxn ang="0">
                    <a:pos x="64" y="331"/>
                  </a:cxn>
                  <a:cxn ang="0">
                    <a:pos x="41" y="249"/>
                  </a:cxn>
                  <a:cxn ang="0">
                    <a:pos x="55" y="227"/>
                  </a:cxn>
                  <a:cxn ang="0">
                    <a:pos x="58" y="217"/>
                  </a:cxn>
                  <a:cxn ang="0">
                    <a:pos x="67" y="236"/>
                  </a:cxn>
                  <a:cxn ang="0">
                    <a:pos x="64" y="200"/>
                  </a:cxn>
                  <a:cxn ang="0">
                    <a:pos x="83" y="246"/>
                  </a:cxn>
                  <a:cxn ang="0">
                    <a:pos x="92" y="249"/>
                  </a:cxn>
                  <a:cxn ang="0">
                    <a:pos x="69" y="217"/>
                  </a:cxn>
                  <a:cxn ang="0">
                    <a:pos x="75" y="179"/>
                  </a:cxn>
                  <a:cxn ang="0">
                    <a:pos x="134" y="287"/>
                  </a:cxn>
                  <a:cxn ang="0">
                    <a:pos x="80" y="187"/>
                  </a:cxn>
                  <a:cxn ang="0">
                    <a:pos x="86" y="143"/>
                  </a:cxn>
                  <a:cxn ang="0">
                    <a:pos x="114" y="206"/>
                  </a:cxn>
                  <a:cxn ang="0">
                    <a:pos x="94" y="146"/>
                  </a:cxn>
                  <a:cxn ang="0">
                    <a:pos x="119" y="238"/>
                  </a:cxn>
                  <a:cxn ang="0">
                    <a:pos x="97" y="116"/>
                  </a:cxn>
                  <a:cxn ang="0">
                    <a:pos x="102" y="86"/>
                  </a:cxn>
                  <a:cxn ang="0">
                    <a:pos x="136" y="137"/>
                  </a:cxn>
                  <a:cxn ang="0">
                    <a:pos x="136" y="137"/>
                  </a:cxn>
                  <a:cxn ang="0">
                    <a:pos x="111" y="92"/>
                  </a:cxn>
                  <a:cxn ang="0">
                    <a:pos x="114" y="68"/>
                  </a:cxn>
                  <a:cxn ang="0">
                    <a:pos x="122" y="79"/>
                  </a:cxn>
                  <a:cxn ang="0">
                    <a:pos x="195" y="127"/>
                  </a:cxn>
                  <a:cxn ang="0">
                    <a:pos x="119" y="70"/>
                  </a:cxn>
                  <a:cxn ang="0">
                    <a:pos x="134" y="64"/>
                  </a:cxn>
                  <a:cxn ang="0">
                    <a:pos x="178" y="119"/>
                  </a:cxn>
                  <a:cxn ang="0">
                    <a:pos x="128" y="32"/>
                  </a:cxn>
                  <a:cxn ang="0">
                    <a:pos x="125" y="16"/>
                  </a:cxn>
                  <a:cxn ang="0">
                    <a:pos x="139" y="0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/>
                <a:ahLst/>
                <a:cxnLst>
                  <a:cxn ang="0">
                    <a:pos x="121" y="103"/>
                  </a:cxn>
                  <a:cxn ang="0">
                    <a:pos x="108" y="10"/>
                  </a:cxn>
                  <a:cxn ang="0">
                    <a:pos x="92" y="1"/>
                  </a:cxn>
                  <a:cxn ang="0">
                    <a:pos x="79" y="0"/>
                  </a:cxn>
                  <a:cxn ang="0">
                    <a:pos x="58" y="4"/>
                  </a:cxn>
                  <a:cxn ang="0">
                    <a:pos x="45" y="14"/>
                  </a:cxn>
                  <a:cxn ang="0">
                    <a:pos x="31" y="28"/>
                  </a:cxn>
                  <a:cxn ang="0">
                    <a:pos x="17" y="54"/>
                  </a:cxn>
                  <a:cxn ang="0">
                    <a:pos x="9" y="90"/>
                  </a:cxn>
                  <a:cxn ang="0">
                    <a:pos x="5" y="121"/>
                  </a:cxn>
                  <a:cxn ang="0">
                    <a:pos x="0" y="164"/>
                  </a:cxn>
                  <a:cxn ang="0">
                    <a:pos x="0" y="192"/>
                  </a:cxn>
                  <a:cxn ang="0">
                    <a:pos x="9" y="230"/>
                  </a:cxn>
                  <a:cxn ang="0">
                    <a:pos x="27" y="262"/>
                  </a:cxn>
                  <a:cxn ang="0">
                    <a:pos x="45" y="288"/>
                  </a:cxn>
                  <a:cxn ang="0">
                    <a:pos x="35" y="249"/>
                  </a:cxn>
                  <a:cxn ang="0">
                    <a:pos x="31" y="212"/>
                  </a:cxn>
                  <a:cxn ang="0">
                    <a:pos x="33" y="174"/>
                  </a:cxn>
                  <a:cxn ang="0">
                    <a:pos x="35" y="141"/>
                  </a:cxn>
                  <a:cxn ang="0">
                    <a:pos x="39" y="107"/>
                  </a:cxn>
                  <a:cxn ang="0">
                    <a:pos x="45" y="76"/>
                  </a:cxn>
                  <a:cxn ang="0">
                    <a:pos x="47" y="53"/>
                  </a:cxn>
                  <a:cxn ang="0">
                    <a:pos x="55" y="30"/>
                  </a:cxn>
                  <a:cxn ang="0">
                    <a:pos x="73" y="11"/>
                  </a:cxn>
                  <a:cxn ang="0">
                    <a:pos x="88" y="13"/>
                  </a:cxn>
                  <a:cxn ang="0">
                    <a:pos x="103" y="65"/>
                  </a:cxn>
                  <a:cxn ang="0">
                    <a:pos x="116" y="76"/>
                  </a:cxn>
                  <a:cxn ang="0">
                    <a:pos x="121" y="103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/>
                <a:ahLst/>
                <a:cxnLst>
                  <a:cxn ang="0">
                    <a:pos x="178" y="6"/>
                  </a:cxn>
                  <a:cxn ang="0">
                    <a:pos x="171" y="25"/>
                  </a:cxn>
                  <a:cxn ang="0">
                    <a:pos x="112" y="21"/>
                  </a:cxn>
                  <a:cxn ang="0">
                    <a:pos x="135" y="29"/>
                  </a:cxn>
                  <a:cxn ang="0">
                    <a:pos x="161" y="40"/>
                  </a:cxn>
                  <a:cxn ang="0">
                    <a:pos x="105" y="55"/>
                  </a:cxn>
                  <a:cxn ang="0">
                    <a:pos x="148" y="60"/>
                  </a:cxn>
                  <a:cxn ang="0">
                    <a:pos x="152" y="77"/>
                  </a:cxn>
                  <a:cxn ang="0">
                    <a:pos x="26" y="160"/>
                  </a:cxn>
                  <a:cxn ang="0">
                    <a:pos x="143" y="100"/>
                  </a:cxn>
                  <a:cxn ang="0">
                    <a:pos x="118" y="134"/>
                  </a:cxn>
                  <a:cxn ang="0">
                    <a:pos x="134" y="137"/>
                  </a:cxn>
                  <a:cxn ang="0">
                    <a:pos x="112" y="184"/>
                  </a:cxn>
                  <a:cxn ang="0">
                    <a:pos x="66" y="234"/>
                  </a:cxn>
                  <a:cxn ang="0">
                    <a:pos x="118" y="197"/>
                  </a:cxn>
                  <a:cxn ang="0">
                    <a:pos x="75" y="271"/>
                  </a:cxn>
                  <a:cxn ang="0">
                    <a:pos x="115" y="223"/>
                  </a:cxn>
                  <a:cxn ang="0">
                    <a:pos x="124" y="223"/>
                  </a:cxn>
                  <a:cxn ang="0">
                    <a:pos x="108" y="266"/>
                  </a:cxn>
                  <a:cxn ang="0">
                    <a:pos x="121" y="266"/>
                  </a:cxn>
                  <a:cxn ang="0">
                    <a:pos x="97" y="317"/>
                  </a:cxn>
                  <a:cxn ang="0">
                    <a:pos x="111" y="304"/>
                  </a:cxn>
                  <a:cxn ang="0">
                    <a:pos x="98" y="352"/>
                  </a:cxn>
                  <a:cxn ang="0">
                    <a:pos x="108" y="336"/>
                  </a:cxn>
                  <a:cxn ang="0">
                    <a:pos x="120" y="331"/>
                  </a:cxn>
                  <a:cxn ang="0">
                    <a:pos x="112" y="367"/>
                  </a:cxn>
                  <a:cxn ang="0">
                    <a:pos x="88" y="432"/>
                  </a:cxn>
                  <a:cxn ang="0">
                    <a:pos x="120" y="382"/>
                  </a:cxn>
                  <a:cxn ang="0">
                    <a:pos x="127" y="373"/>
                  </a:cxn>
                  <a:cxn ang="0">
                    <a:pos x="125" y="427"/>
                  </a:cxn>
                  <a:cxn ang="0">
                    <a:pos x="135" y="454"/>
                  </a:cxn>
                  <a:cxn ang="0">
                    <a:pos x="139" y="424"/>
                  </a:cxn>
                  <a:cxn ang="0">
                    <a:pos x="234" y="504"/>
                  </a:cxn>
                  <a:cxn ang="0">
                    <a:pos x="148" y="387"/>
                  </a:cxn>
                  <a:cxn ang="0">
                    <a:pos x="167" y="412"/>
                  </a:cxn>
                  <a:cxn ang="0">
                    <a:pos x="141" y="346"/>
                  </a:cxn>
                  <a:cxn ang="0">
                    <a:pos x="245" y="398"/>
                  </a:cxn>
                  <a:cxn ang="0">
                    <a:pos x="141" y="327"/>
                  </a:cxn>
                  <a:cxn ang="0">
                    <a:pos x="156" y="310"/>
                  </a:cxn>
                  <a:cxn ang="0">
                    <a:pos x="144" y="283"/>
                  </a:cxn>
                  <a:cxn ang="0">
                    <a:pos x="161" y="283"/>
                  </a:cxn>
                  <a:cxn ang="0">
                    <a:pos x="208" y="333"/>
                  </a:cxn>
                  <a:cxn ang="0">
                    <a:pos x="162" y="238"/>
                  </a:cxn>
                  <a:cxn ang="0">
                    <a:pos x="153" y="202"/>
                  </a:cxn>
                  <a:cxn ang="0">
                    <a:pos x="167" y="196"/>
                  </a:cxn>
                  <a:cxn ang="0">
                    <a:pos x="164" y="163"/>
                  </a:cxn>
                  <a:cxn ang="0">
                    <a:pos x="170" y="158"/>
                  </a:cxn>
                  <a:cxn ang="0">
                    <a:pos x="201" y="189"/>
                  </a:cxn>
                  <a:cxn ang="0">
                    <a:pos x="176" y="140"/>
                  </a:cxn>
                  <a:cxn ang="0">
                    <a:pos x="178" y="98"/>
                  </a:cxn>
                  <a:cxn ang="0">
                    <a:pos x="176" y="75"/>
                  </a:cxn>
                  <a:cxn ang="0">
                    <a:pos x="204" y="74"/>
                  </a:cxn>
                  <a:cxn ang="0">
                    <a:pos x="197" y="40"/>
                  </a:cxn>
                  <a:cxn ang="0">
                    <a:pos x="209" y="32"/>
                  </a:cxn>
                  <a:cxn ang="0">
                    <a:pos x="205" y="0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/>
                <a:ahLst/>
                <a:cxnLst>
                  <a:cxn ang="0">
                    <a:pos x="2" y="52"/>
                  </a:cxn>
                  <a:cxn ang="0">
                    <a:pos x="25" y="0"/>
                  </a:cxn>
                  <a:cxn ang="0">
                    <a:pos x="40" y="1"/>
                  </a:cxn>
                  <a:cxn ang="0">
                    <a:pos x="53" y="4"/>
                  </a:cxn>
                  <a:cxn ang="0">
                    <a:pos x="62" y="18"/>
                  </a:cxn>
                  <a:cxn ang="0">
                    <a:pos x="87" y="60"/>
                  </a:cxn>
                  <a:cxn ang="0">
                    <a:pos x="96" y="79"/>
                  </a:cxn>
                  <a:cxn ang="0">
                    <a:pos x="102" y="98"/>
                  </a:cxn>
                  <a:cxn ang="0">
                    <a:pos x="108" y="154"/>
                  </a:cxn>
                  <a:cxn ang="0">
                    <a:pos x="111" y="170"/>
                  </a:cxn>
                  <a:cxn ang="0">
                    <a:pos x="108" y="192"/>
                  </a:cxn>
                  <a:cxn ang="0">
                    <a:pos x="104" y="215"/>
                  </a:cxn>
                  <a:cxn ang="0">
                    <a:pos x="94" y="250"/>
                  </a:cxn>
                  <a:cxn ang="0">
                    <a:pos x="86" y="272"/>
                  </a:cxn>
                  <a:cxn ang="0">
                    <a:pos x="73" y="297"/>
                  </a:cxn>
                  <a:cxn ang="0">
                    <a:pos x="48" y="328"/>
                  </a:cxn>
                  <a:cxn ang="0">
                    <a:pos x="61" y="290"/>
                  </a:cxn>
                  <a:cxn ang="0">
                    <a:pos x="72" y="254"/>
                  </a:cxn>
                  <a:cxn ang="0">
                    <a:pos x="77" y="222"/>
                  </a:cxn>
                  <a:cxn ang="0">
                    <a:pos x="75" y="192"/>
                  </a:cxn>
                  <a:cxn ang="0">
                    <a:pos x="73" y="170"/>
                  </a:cxn>
                  <a:cxn ang="0">
                    <a:pos x="77" y="144"/>
                  </a:cxn>
                  <a:cxn ang="0">
                    <a:pos x="80" y="122"/>
                  </a:cxn>
                  <a:cxn ang="0">
                    <a:pos x="69" y="79"/>
                  </a:cxn>
                  <a:cxn ang="0">
                    <a:pos x="67" y="56"/>
                  </a:cxn>
                  <a:cxn ang="0">
                    <a:pos x="58" y="37"/>
                  </a:cxn>
                  <a:cxn ang="0">
                    <a:pos x="40" y="14"/>
                  </a:cxn>
                  <a:cxn ang="0">
                    <a:pos x="31" y="32"/>
                  </a:cxn>
                  <a:cxn ang="0">
                    <a:pos x="0" y="62"/>
                  </a:cxn>
                  <a:cxn ang="0">
                    <a:pos x="2" y="52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2" y="6"/>
                  </a:cxn>
                  <a:cxn ang="0">
                    <a:pos x="18" y="66"/>
                  </a:cxn>
                  <a:cxn ang="0">
                    <a:pos x="9" y="122"/>
                  </a:cxn>
                  <a:cxn ang="0">
                    <a:pos x="0" y="192"/>
                  </a:cxn>
                  <a:cxn ang="0">
                    <a:pos x="0" y="268"/>
                  </a:cxn>
                  <a:cxn ang="0">
                    <a:pos x="4" y="335"/>
                  </a:cxn>
                  <a:cxn ang="0">
                    <a:pos x="9" y="335"/>
                  </a:cxn>
                  <a:cxn ang="0">
                    <a:pos x="4" y="268"/>
                  </a:cxn>
                  <a:cxn ang="0">
                    <a:pos x="4" y="212"/>
                  </a:cxn>
                  <a:cxn ang="0">
                    <a:pos x="13" y="151"/>
                  </a:cxn>
                  <a:cxn ang="0">
                    <a:pos x="26" y="91"/>
                  </a:cxn>
                  <a:cxn ang="0">
                    <a:pos x="45" y="14"/>
                  </a:cxn>
                  <a:cxn ang="0">
                    <a:pos x="35" y="0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14"/>
                  </a:cxn>
                  <a:cxn ang="0">
                    <a:pos x="23" y="39"/>
                  </a:cxn>
                  <a:cxn ang="0">
                    <a:pos x="31" y="73"/>
                  </a:cxn>
                  <a:cxn ang="0">
                    <a:pos x="40" y="116"/>
                  </a:cxn>
                  <a:cxn ang="0">
                    <a:pos x="40" y="161"/>
                  </a:cxn>
                  <a:cxn ang="0">
                    <a:pos x="35" y="202"/>
                  </a:cxn>
                  <a:cxn ang="0">
                    <a:pos x="31" y="202"/>
                  </a:cxn>
                  <a:cxn ang="0">
                    <a:pos x="35" y="161"/>
                  </a:cxn>
                  <a:cxn ang="0">
                    <a:pos x="35" y="128"/>
                  </a:cxn>
                  <a:cxn ang="0">
                    <a:pos x="27" y="91"/>
                  </a:cxn>
                  <a:cxn ang="0">
                    <a:pos x="16" y="55"/>
                  </a:cxn>
                  <a:cxn ang="0">
                    <a:pos x="0" y="9"/>
                  </a:cxn>
                  <a:cxn ang="0">
                    <a:pos x="8" y="0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/>
                <a:ahLst/>
                <a:cxnLst>
                  <a:cxn ang="0">
                    <a:pos x="68" y="31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0" y="10"/>
                  </a:cxn>
                  <a:cxn ang="0">
                    <a:pos x="14" y="37"/>
                  </a:cxn>
                  <a:cxn ang="0">
                    <a:pos x="8" y="48"/>
                  </a:cxn>
                  <a:cxn ang="0">
                    <a:pos x="5" y="60"/>
                  </a:cxn>
                  <a:cxn ang="0">
                    <a:pos x="0" y="94"/>
                  </a:cxn>
                  <a:cxn ang="0">
                    <a:pos x="0" y="104"/>
                  </a:cxn>
                  <a:cxn ang="0">
                    <a:pos x="0" y="117"/>
                  </a:cxn>
                  <a:cxn ang="0">
                    <a:pos x="4" y="131"/>
                  </a:cxn>
                  <a:cxn ang="0">
                    <a:pos x="9" y="153"/>
                  </a:cxn>
                  <a:cxn ang="0">
                    <a:pos x="15" y="167"/>
                  </a:cxn>
                  <a:cxn ang="0">
                    <a:pos x="23" y="182"/>
                  </a:cxn>
                  <a:cxn ang="0">
                    <a:pos x="39" y="201"/>
                  </a:cxn>
                  <a:cxn ang="0">
                    <a:pos x="31" y="177"/>
                  </a:cxn>
                  <a:cxn ang="0">
                    <a:pos x="24" y="156"/>
                  </a:cxn>
                  <a:cxn ang="0">
                    <a:pos x="21" y="136"/>
                  </a:cxn>
                  <a:cxn ang="0">
                    <a:pos x="22" y="117"/>
                  </a:cxn>
                  <a:cxn ang="0">
                    <a:pos x="23" y="104"/>
                  </a:cxn>
                  <a:cxn ang="0">
                    <a:pos x="21" y="88"/>
                  </a:cxn>
                  <a:cxn ang="0">
                    <a:pos x="19" y="74"/>
                  </a:cxn>
                  <a:cxn ang="0">
                    <a:pos x="25" y="48"/>
                  </a:cxn>
                  <a:cxn ang="0">
                    <a:pos x="27" y="34"/>
                  </a:cxn>
                  <a:cxn ang="0">
                    <a:pos x="32" y="23"/>
                  </a:cxn>
                  <a:cxn ang="0">
                    <a:pos x="44" y="8"/>
                  </a:cxn>
                  <a:cxn ang="0">
                    <a:pos x="50" y="19"/>
                  </a:cxn>
                  <a:cxn ang="0">
                    <a:pos x="70" y="37"/>
                  </a:cxn>
                  <a:cxn ang="0">
                    <a:pos x="68" y="31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/>
                <a:ahLst/>
                <a:cxnLst>
                  <a:cxn ang="0">
                    <a:pos x="56" y="4"/>
                  </a:cxn>
                  <a:cxn ang="0">
                    <a:pos x="60" y="15"/>
                  </a:cxn>
                  <a:cxn ang="0">
                    <a:pos x="98" y="13"/>
                  </a:cxn>
                  <a:cxn ang="0">
                    <a:pos x="83" y="18"/>
                  </a:cxn>
                  <a:cxn ang="0">
                    <a:pos x="67" y="24"/>
                  </a:cxn>
                  <a:cxn ang="0">
                    <a:pos x="103" y="33"/>
                  </a:cxn>
                  <a:cxn ang="0">
                    <a:pos x="75" y="37"/>
                  </a:cxn>
                  <a:cxn ang="0">
                    <a:pos x="72" y="47"/>
                  </a:cxn>
                  <a:cxn ang="0">
                    <a:pos x="153" y="98"/>
                  </a:cxn>
                  <a:cxn ang="0">
                    <a:pos x="79" y="61"/>
                  </a:cxn>
                  <a:cxn ang="0">
                    <a:pos x="95" y="83"/>
                  </a:cxn>
                  <a:cxn ang="0">
                    <a:pos x="84" y="84"/>
                  </a:cxn>
                  <a:cxn ang="0">
                    <a:pos x="98" y="113"/>
                  </a:cxn>
                  <a:cxn ang="0">
                    <a:pos x="128" y="144"/>
                  </a:cxn>
                  <a:cxn ang="0">
                    <a:pos x="95" y="121"/>
                  </a:cxn>
                  <a:cxn ang="0">
                    <a:pos x="123" y="167"/>
                  </a:cxn>
                  <a:cxn ang="0">
                    <a:pos x="97" y="137"/>
                  </a:cxn>
                  <a:cxn ang="0">
                    <a:pos x="91" y="137"/>
                  </a:cxn>
                  <a:cxn ang="0">
                    <a:pos x="100" y="164"/>
                  </a:cxn>
                  <a:cxn ang="0">
                    <a:pos x="92" y="164"/>
                  </a:cxn>
                  <a:cxn ang="0">
                    <a:pos x="109" y="195"/>
                  </a:cxn>
                  <a:cxn ang="0">
                    <a:pos x="99" y="187"/>
                  </a:cxn>
                  <a:cxn ang="0">
                    <a:pos x="107" y="217"/>
                  </a:cxn>
                  <a:cxn ang="0">
                    <a:pos x="100" y="207"/>
                  </a:cxn>
                  <a:cxn ang="0">
                    <a:pos x="93" y="204"/>
                  </a:cxn>
                  <a:cxn ang="0">
                    <a:pos x="98" y="226"/>
                  </a:cxn>
                  <a:cxn ang="0">
                    <a:pos x="114" y="265"/>
                  </a:cxn>
                  <a:cxn ang="0">
                    <a:pos x="93" y="235"/>
                  </a:cxn>
                  <a:cxn ang="0">
                    <a:pos x="88" y="230"/>
                  </a:cxn>
                  <a:cxn ang="0">
                    <a:pos x="90" y="263"/>
                  </a:cxn>
                  <a:cxn ang="0">
                    <a:pos x="83" y="279"/>
                  </a:cxn>
                  <a:cxn ang="0">
                    <a:pos x="80" y="260"/>
                  </a:cxn>
                  <a:cxn ang="0">
                    <a:pos x="19" y="311"/>
                  </a:cxn>
                  <a:cxn ang="0">
                    <a:pos x="75" y="238"/>
                  </a:cxn>
                  <a:cxn ang="0">
                    <a:pos x="64" y="254"/>
                  </a:cxn>
                  <a:cxn ang="0">
                    <a:pos x="80" y="214"/>
                  </a:cxn>
                  <a:cxn ang="0">
                    <a:pos x="12" y="245"/>
                  </a:cxn>
                  <a:cxn ang="0">
                    <a:pos x="80" y="200"/>
                  </a:cxn>
                  <a:cxn ang="0">
                    <a:pos x="71" y="190"/>
                  </a:cxn>
                  <a:cxn ang="0">
                    <a:pos x="77" y="174"/>
                  </a:cxn>
                  <a:cxn ang="0">
                    <a:pos x="67" y="174"/>
                  </a:cxn>
                  <a:cxn ang="0">
                    <a:pos x="37" y="205"/>
                  </a:cxn>
                  <a:cxn ang="0">
                    <a:pos x="66" y="146"/>
                  </a:cxn>
                  <a:cxn ang="0">
                    <a:pos x="71" y="125"/>
                  </a:cxn>
                  <a:cxn ang="0">
                    <a:pos x="64" y="121"/>
                  </a:cxn>
                  <a:cxn ang="0">
                    <a:pos x="65" y="100"/>
                  </a:cxn>
                  <a:cxn ang="0">
                    <a:pos x="61" y="97"/>
                  </a:cxn>
                  <a:cxn ang="0">
                    <a:pos x="40" y="116"/>
                  </a:cxn>
                  <a:cxn ang="0">
                    <a:pos x="57" y="87"/>
                  </a:cxn>
                  <a:cxn ang="0">
                    <a:pos x="56" y="60"/>
                  </a:cxn>
                  <a:cxn ang="0">
                    <a:pos x="57" y="46"/>
                  </a:cxn>
                  <a:cxn ang="0">
                    <a:pos x="39" y="45"/>
                  </a:cxn>
                  <a:cxn ang="0">
                    <a:pos x="44" y="24"/>
                  </a:cxn>
                  <a:cxn ang="0">
                    <a:pos x="36" y="19"/>
                  </a:cxn>
                  <a:cxn ang="0">
                    <a:pos x="38" y="0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10"/>
                  </a:cxn>
                  <a:cxn ang="0">
                    <a:pos x="13" y="28"/>
                  </a:cxn>
                  <a:cxn ang="0">
                    <a:pos x="6" y="51"/>
                  </a:cxn>
                  <a:cxn ang="0">
                    <a:pos x="0" y="80"/>
                  </a:cxn>
                  <a:cxn ang="0">
                    <a:pos x="0" y="112"/>
                  </a:cxn>
                  <a:cxn ang="0">
                    <a:pos x="3" y="141"/>
                  </a:cxn>
                  <a:cxn ang="0">
                    <a:pos x="6" y="141"/>
                  </a:cxn>
                  <a:cxn ang="0">
                    <a:pos x="3" y="112"/>
                  </a:cxn>
                  <a:cxn ang="0">
                    <a:pos x="3" y="89"/>
                  </a:cxn>
                  <a:cxn ang="0">
                    <a:pos x="9" y="64"/>
                  </a:cxn>
                  <a:cxn ang="0">
                    <a:pos x="20" y="38"/>
                  </a:cxn>
                  <a:cxn ang="0">
                    <a:pos x="34" y="6"/>
                  </a:cxn>
                  <a:cxn ang="0">
                    <a:pos x="27" y="0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13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3" y="7"/>
                  </a:cxn>
                  <a:cxn ang="0">
                    <a:pos x="46" y="25"/>
                  </a:cxn>
                  <a:cxn ang="0">
                    <a:pos x="50" y="33"/>
                  </a:cxn>
                  <a:cxn ang="0">
                    <a:pos x="53" y="42"/>
                  </a:cxn>
                  <a:cxn ang="0">
                    <a:pos x="57" y="65"/>
                  </a:cxn>
                  <a:cxn ang="0">
                    <a:pos x="58" y="73"/>
                  </a:cxn>
                  <a:cxn ang="0">
                    <a:pos x="57" y="82"/>
                  </a:cxn>
                  <a:cxn ang="0">
                    <a:pos x="54" y="92"/>
                  </a:cxn>
                  <a:cxn ang="0">
                    <a:pos x="49" y="107"/>
                  </a:cxn>
                  <a:cxn ang="0">
                    <a:pos x="44" y="116"/>
                  </a:cxn>
                  <a:cxn ang="0">
                    <a:pos x="38" y="126"/>
                  </a:cxn>
                  <a:cxn ang="0">
                    <a:pos x="25" y="140"/>
                  </a:cxn>
                  <a:cxn ang="0">
                    <a:pos x="32" y="123"/>
                  </a:cxn>
                  <a:cxn ang="0">
                    <a:pos x="37" y="108"/>
                  </a:cxn>
                  <a:cxn ang="0">
                    <a:pos x="40" y="95"/>
                  </a:cxn>
                  <a:cxn ang="0">
                    <a:pos x="39" y="82"/>
                  </a:cxn>
                  <a:cxn ang="0">
                    <a:pos x="38" y="73"/>
                  </a:cxn>
                  <a:cxn ang="0">
                    <a:pos x="40" y="61"/>
                  </a:cxn>
                  <a:cxn ang="0">
                    <a:pos x="42" y="51"/>
                  </a:cxn>
                  <a:cxn ang="0">
                    <a:pos x="36" y="33"/>
                  </a:cxn>
                  <a:cxn ang="0">
                    <a:pos x="35" y="23"/>
                  </a:cxn>
                  <a:cxn ang="0">
                    <a:pos x="30" y="15"/>
                  </a:cxn>
                  <a:cxn ang="0">
                    <a:pos x="21" y="5"/>
                  </a:cxn>
                  <a:cxn ang="0">
                    <a:pos x="16" y="14"/>
                  </a:cxn>
                  <a:cxn ang="0">
                    <a:pos x="0" y="26"/>
                  </a:cxn>
                  <a:cxn ang="0">
                    <a:pos x="1" y="22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2" y="10"/>
                  </a:cxn>
                  <a:cxn ang="0">
                    <a:pos x="60" y="9"/>
                  </a:cxn>
                  <a:cxn ang="0">
                    <a:pos x="73" y="13"/>
                  </a:cxn>
                  <a:cxn ang="0">
                    <a:pos x="86" y="17"/>
                  </a:cxn>
                  <a:cxn ang="0">
                    <a:pos x="56" y="23"/>
                  </a:cxn>
                  <a:cxn ang="0">
                    <a:pos x="79" y="26"/>
                  </a:cxn>
                  <a:cxn ang="0">
                    <a:pos x="82" y="32"/>
                  </a:cxn>
                  <a:cxn ang="0">
                    <a:pos x="14" y="69"/>
                  </a:cxn>
                  <a:cxn ang="0">
                    <a:pos x="77" y="42"/>
                  </a:cxn>
                  <a:cxn ang="0">
                    <a:pos x="64" y="58"/>
                  </a:cxn>
                  <a:cxn ang="0">
                    <a:pos x="72" y="59"/>
                  </a:cxn>
                  <a:cxn ang="0">
                    <a:pos x="60" y="79"/>
                  </a:cxn>
                  <a:cxn ang="0">
                    <a:pos x="35" y="100"/>
                  </a:cxn>
                  <a:cxn ang="0">
                    <a:pos x="64" y="84"/>
                  </a:cxn>
                  <a:cxn ang="0">
                    <a:pos x="40" y="117"/>
                  </a:cxn>
                  <a:cxn ang="0">
                    <a:pos x="61" y="95"/>
                  </a:cxn>
                  <a:cxn ang="0">
                    <a:pos x="66" y="95"/>
                  </a:cxn>
                  <a:cxn ang="0">
                    <a:pos x="59" y="115"/>
                  </a:cxn>
                  <a:cxn ang="0">
                    <a:pos x="65" y="115"/>
                  </a:cxn>
                  <a:cxn ang="0">
                    <a:pos x="51" y="136"/>
                  </a:cxn>
                  <a:cxn ang="0">
                    <a:pos x="59" y="131"/>
                  </a:cxn>
                  <a:cxn ang="0">
                    <a:pos x="53" y="151"/>
                  </a:cxn>
                  <a:cxn ang="0">
                    <a:pos x="59" y="145"/>
                  </a:cxn>
                  <a:cxn ang="0">
                    <a:pos x="64" y="143"/>
                  </a:cxn>
                  <a:cxn ang="0">
                    <a:pos x="60" y="158"/>
                  </a:cxn>
                  <a:cxn ang="0">
                    <a:pos x="47" y="186"/>
                  </a:cxn>
                  <a:cxn ang="0">
                    <a:pos x="64" y="164"/>
                  </a:cxn>
                  <a:cxn ang="0">
                    <a:pos x="69" y="160"/>
                  </a:cxn>
                  <a:cxn ang="0">
                    <a:pos x="67" y="184"/>
                  </a:cxn>
                  <a:cxn ang="0">
                    <a:pos x="73" y="195"/>
                  </a:cxn>
                  <a:cxn ang="0">
                    <a:pos x="74" y="183"/>
                  </a:cxn>
                  <a:cxn ang="0">
                    <a:pos x="126" y="217"/>
                  </a:cxn>
                  <a:cxn ang="0">
                    <a:pos x="79" y="166"/>
                  </a:cxn>
                  <a:cxn ang="0">
                    <a:pos x="89" y="178"/>
                  </a:cxn>
                  <a:cxn ang="0">
                    <a:pos x="76" y="149"/>
                  </a:cxn>
                  <a:cxn ang="0">
                    <a:pos x="132" y="171"/>
                  </a:cxn>
                  <a:cxn ang="0">
                    <a:pos x="76" y="141"/>
                  </a:cxn>
                  <a:cxn ang="0">
                    <a:pos x="83" y="133"/>
                  </a:cxn>
                  <a:cxn ang="0">
                    <a:pos x="78" y="122"/>
                  </a:cxn>
                  <a:cxn ang="0">
                    <a:pos x="86" y="122"/>
                  </a:cxn>
                  <a:cxn ang="0">
                    <a:pos x="112" y="143"/>
                  </a:cxn>
                  <a:cxn ang="0">
                    <a:pos x="87" y="102"/>
                  </a:cxn>
                  <a:cxn ang="0">
                    <a:pos x="83" y="87"/>
                  </a:cxn>
                  <a:cxn ang="0">
                    <a:pos x="89" y="84"/>
                  </a:cxn>
                  <a:cxn ang="0">
                    <a:pos x="88" y="70"/>
                  </a:cxn>
                  <a:cxn ang="0">
                    <a:pos x="91" y="68"/>
                  </a:cxn>
                  <a:cxn ang="0">
                    <a:pos x="108" y="81"/>
                  </a:cxn>
                  <a:cxn ang="0">
                    <a:pos x="95" y="61"/>
                  </a:cxn>
                  <a:cxn ang="0">
                    <a:pos x="96" y="42"/>
                  </a:cxn>
                  <a:cxn ang="0">
                    <a:pos x="95" y="32"/>
                  </a:cxn>
                  <a:cxn ang="0">
                    <a:pos x="109" y="32"/>
                  </a:cxn>
                  <a:cxn ang="0">
                    <a:pos x="105" y="17"/>
                  </a:cxn>
                  <a:cxn ang="0">
                    <a:pos x="113" y="14"/>
                  </a:cxn>
                  <a:cxn ang="0">
                    <a:pos x="110" y="0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22" y="28"/>
                  </a:cxn>
                  <a:cxn ang="0">
                    <a:pos x="29" y="52"/>
                  </a:cxn>
                  <a:cxn ang="0">
                    <a:pos x="37" y="83"/>
                  </a:cxn>
                  <a:cxn ang="0">
                    <a:pos x="37" y="116"/>
                  </a:cxn>
                  <a:cxn ang="0">
                    <a:pos x="32" y="145"/>
                  </a:cxn>
                  <a:cxn ang="0">
                    <a:pos x="29" y="145"/>
                  </a:cxn>
                  <a:cxn ang="0">
                    <a:pos x="32" y="116"/>
                  </a:cxn>
                  <a:cxn ang="0">
                    <a:pos x="32" y="92"/>
                  </a:cxn>
                  <a:cxn ang="0">
                    <a:pos x="25" y="65"/>
                  </a:cxn>
                  <a:cxn ang="0">
                    <a:pos x="14" y="39"/>
                  </a:cxn>
                  <a:cxn ang="0">
                    <a:pos x="0" y="6"/>
                  </a:cxn>
                  <a:cxn ang="0">
                    <a:pos x="7" y="0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3" name="Freeform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3" y="9"/>
                  </a:cxn>
                  <a:cxn ang="0">
                    <a:pos x="23" y="103"/>
                  </a:cxn>
                  <a:cxn ang="0">
                    <a:pos x="24" y="130"/>
                  </a:cxn>
                  <a:cxn ang="0">
                    <a:pos x="28" y="248"/>
                  </a:cxn>
                  <a:cxn ang="0">
                    <a:pos x="8" y="154"/>
                  </a:cxn>
                  <a:cxn ang="0">
                    <a:pos x="4" y="127"/>
                  </a:cxn>
                  <a:cxn ang="0">
                    <a:pos x="1" y="105"/>
                  </a:cxn>
                  <a:cxn ang="0">
                    <a:pos x="0" y="84"/>
                  </a:cxn>
                  <a:cxn ang="0">
                    <a:pos x="4" y="62"/>
                  </a:cxn>
                  <a:cxn ang="0">
                    <a:pos x="8" y="35"/>
                  </a:cxn>
                  <a:cxn ang="0">
                    <a:pos x="26" y="0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/>
                <a:ahLst/>
                <a:cxnLst>
                  <a:cxn ang="0">
                    <a:pos x="115" y="13"/>
                  </a:cxn>
                  <a:cxn ang="0">
                    <a:pos x="107" y="26"/>
                  </a:cxn>
                  <a:cxn ang="0">
                    <a:pos x="38" y="35"/>
                  </a:cxn>
                  <a:cxn ang="0">
                    <a:pos x="102" y="35"/>
                  </a:cxn>
                  <a:cxn ang="0">
                    <a:pos x="83" y="60"/>
                  </a:cxn>
                  <a:cxn ang="0">
                    <a:pos x="73" y="74"/>
                  </a:cxn>
                  <a:cxn ang="0">
                    <a:pos x="82" y="75"/>
                  </a:cxn>
                  <a:cxn ang="0">
                    <a:pos x="50" y="96"/>
                  </a:cxn>
                  <a:cxn ang="0">
                    <a:pos x="74" y="96"/>
                  </a:cxn>
                  <a:cxn ang="0">
                    <a:pos x="67" y="105"/>
                  </a:cxn>
                  <a:cxn ang="0">
                    <a:pos x="73" y="111"/>
                  </a:cxn>
                  <a:cxn ang="0">
                    <a:pos x="13" y="148"/>
                  </a:cxn>
                  <a:cxn ang="0">
                    <a:pos x="69" y="139"/>
                  </a:cxn>
                  <a:cxn ang="0">
                    <a:pos x="74" y="150"/>
                  </a:cxn>
                  <a:cxn ang="0">
                    <a:pos x="28" y="184"/>
                  </a:cxn>
                  <a:cxn ang="0">
                    <a:pos x="45" y="178"/>
                  </a:cxn>
                  <a:cxn ang="0">
                    <a:pos x="59" y="186"/>
                  </a:cxn>
                  <a:cxn ang="0">
                    <a:pos x="0" y="251"/>
                  </a:cxn>
                  <a:cxn ang="0">
                    <a:pos x="51" y="215"/>
                  </a:cxn>
                  <a:cxn ang="0">
                    <a:pos x="58" y="228"/>
                  </a:cxn>
                  <a:cxn ang="0">
                    <a:pos x="45" y="243"/>
                  </a:cxn>
                  <a:cxn ang="0">
                    <a:pos x="53" y="254"/>
                  </a:cxn>
                  <a:cxn ang="0">
                    <a:pos x="46" y="278"/>
                  </a:cxn>
                  <a:cxn ang="0">
                    <a:pos x="39" y="328"/>
                  </a:cxn>
                  <a:cxn ang="0">
                    <a:pos x="58" y="287"/>
                  </a:cxn>
                  <a:cxn ang="0">
                    <a:pos x="95" y="347"/>
                  </a:cxn>
                  <a:cxn ang="0">
                    <a:pos x="82" y="264"/>
                  </a:cxn>
                  <a:cxn ang="0">
                    <a:pos x="77" y="236"/>
                  </a:cxn>
                  <a:cxn ang="0">
                    <a:pos x="164" y="347"/>
                  </a:cxn>
                  <a:cxn ang="0">
                    <a:pos x="84" y="220"/>
                  </a:cxn>
                  <a:cxn ang="0">
                    <a:pos x="95" y="215"/>
                  </a:cxn>
                  <a:cxn ang="0">
                    <a:pos x="104" y="240"/>
                  </a:cxn>
                  <a:cxn ang="0">
                    <a:pos x="99" y="193"/>
                  </a:cxn>
                  <a:cxn ang="0">
                    <a:pos x="146" y="301"/>
                  </a:cxn>
                  <a:cxn ang="0">
                    <a:pos x="112" y="157"/>
                  </a:cxn>
                  <a:cxn ang="0">
                    <a:pos x="106" y="134"/>
                  </a:cxn>
                  <a:cxn ang="0">
                    <a:pos x="109" y="114"/>
                  </a:cxn>
                  <a:cxn ang="0">
                    <a:pos x="115" y="96"/>
                  </a:cxn>
                  <a:cxn ang="0">
                    <a:pos x="175" y="192"/>
                  </a:cxn>
                  <a:cxn ang="0">
                    <a:pos x="136" y="137"/>
                  </a:cxn>
                  <a:cxn ang="0">
                    <a:pos x="128" y="84"/>
                  </a:cxn>
                  <a:cxn ang="0">
                    <a:pos x="138" y="93"/>
                  </a:cxn>
                  <a:cxn ang="0">
                    <a:pos x="133" y="75"/>
                  </a:cxn>
                  <a:cxn ang="0">
                    <a:pos x="146" y="75"/>
                  </a:cxn>
                  <a:cxn ang="0">
                    <a:pos x="140" y="50"/>
                  </a:cxn>
                  <a:cxn ang="0">
                    <a:pos x="145" y="27"/>
                  </a:cxn>
                  <a:cxn ang="0">
                    <a:pos x="134" y="10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/>
                <a:ahLst/>
                <a:cxnLst>
                  <a:cxn ang="0">
                    <a:pos x="96" y="25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42" y="3"/>
                  </a:cxn>
                  <a:cxn ang="0">
                    <a:pos x="34" y="13"/>
                  </a:cxn>
                  <a:cxn ang="0">
                    <a:pos x="16" y="45"/>
                  </a:cxn>
                  <a:cxn ang="0">
                    <a:pos x="10" y="58"/>
                  </a:cxn>
                  <a:cxn ang="0">
                    <a:pos x="5" y="71"/>
                  </a:cxn>
                  <a:cxn ang="0">
                    <a:pos x="1" y="113"/>
                  </a:cxn>
                  <a:cxn ang="0">
                    <a:pos x="0" y="126"/>
                  </a:cxn>
                  <a:cxn ang="0">
                    <a:pos x="1" y="142"/>
                  </a:cxn>
                  <a:cxn ang="0">
                    <a:pos x="4" y="158"/>
                  </a:cxn>
                  <a:cxn ang="0">
                    <a:pos x="11" y="185"/>
                  </a:cxn>
                  <a:cxn ang="0">
                    <a:pos x="18" y="201"/>
                  </a:cxn>
                  <a:cxn ang="0">
                    <a:pos x="27" y="219"/>
                  </a:cxn>
                  <a:cxn ang="0">
                    <a:pos x="45" y="242"/>
                  </a:cxn>
                  <a:cxn ang="0">
                    <a:pos x="36" y="213"/>
                  </a:cxn>
                  <a:cxn ang="0">
                    <a:pos x="28" y="187"/>
                  </a:cxn>
                  <a:cxn ang="0">
                    <a:pos x="23" y="164"/>
                  </a:cxn>
                  <a:cxn ang="0">
                    <a:pos x="25" y="142"/>
                  </a:cxn>
                  <a:cxn ang="0">
                    <a:pos x="27" y="126"/>
                  </a:cxn>
                  <a:cxn ang="0">
                    <a:pos x="23" y="107"/>
                  </a:cxn>
                  <a:cxn ang="0">
                    <a:pos x="22" y="90"/>
                  </a:cxn>
                  <a:cxn ang="0">
                    <a:pos x="29" y="58"/>
                  </a:cxn>
                  <a:cxn ang="0">
                    <a:pos x="31" y="42"/>
                  </a:cxn>
                  <a:cxn ang="0">
                    <a:pos x="37" y="28"/>
                  </a:cxn>
                  <a:cxn ang="0">
                    <a:pos x="51" y="10"/>
                  </a:cxn>
                  <a:cxn ang="0">
                    <a:pos x="65" y="10"/>
                  </a:cxn>
                  <a:cxn ang="0">
                    <a:pos x="98" y="33"/>
                  </a:cxn>
                  <a:cxn ang="0">
                    <a:pos x="96" y="25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/>
                <a:ahLst/>
                <a:cxnLst>
                  <a:cxn ang="0">
                    <a:pos x="126" y="261"/>
                  </a:cxn>
                  <a:cxn ang="0">
                    <a:pos x="140" y="216"/>
                  </a:cxn>
                  <a:cxn ang="0">
                    <a:pos x="145" y="197"/>
                  </a:cxn>
                  <a:cxn ang="0">
                    <a:pos x="157" y="173"/>
                  </a:cxn>
                  <a:cxn ang="0">
                    <a:pos x="170" y="151"/>
                  </a:cxn>
                  <a:cxn ang="0">
                    <a:pos x="178" y="137"/>
                  </a:cxn>
                  <a:cxn ang="0">
                    <a:pos x="180" y="124"/>
                  </a:cxn>
                  <a:cxn ang="0">
                    <a:pos x="175" y="104"/>
                  </a:cxn>
                  <a:cxn ang="0">
                    <a:pos x="174" y="85"/>
                  </a:cxn>
                  <a:cxn ang="0">
                    <a:pos x="154" y="35"/>
                  </a:cxn>
                  <a:cxn ang="0">
                    <a:pos x="145" y="23"/>
                  </a:cxn>
                  <a:cxn ang="0">
                    <a:pos x="129" y="10"/>
                  </a:cxn>
                  <a:cxn ang="0">
                    <a:pos x="114" y="2"/>
                  </a:cxn>
                  <a:cxn ang="0">
                    <a:pos x="96" y="0"/>
                  </a:cxn>
                  <a:cxn ang="0">
                    <a:pos x="81" y="5"/>
                  </a:cxn>
                  <a:cxn ang="0">
                    <a:pos x="64" y="10"/>
                  </a:cxn>
                  <a:cxn ang="0">
                    <a:pos x="45" y="26"/>
                  </a:cxn>
                  <a:cxn ang="0">
                    <a:pos x="38" y="37"/>
                  </a:cxn>
                  <a:cxn ang="0">
                    <a:pos x="27" y="52"/>
                  </a:cxn>
                  <a:cxn ang="0">
                    <a:pos x="18" y="66"/>
                  </a:cxn>
                  <a:cxn ang="0">
                    <a:pos x="1" y="135"/>
                  </a:cxn>
                  <a:cxn ang="0">
                    <a:pos x="0" y="148"/>
                  </a:cxn>
                  <a:cxn ang="0">
                    <a:pos x="4" y="170"/>
                  </a:cxn>
                  <a:cxn ang="0">
                    <a:pos x="13" y="235"/>
                  </a:cxn>
                  <a:cxn ang="0">
                    <a:pos x="12" y="171"/>
                  </a:cxn>
                  <a:cxn ang="0">
                    <a:pos x="18" y="144"/>
                  </a:cxn>
                  <a:cxn ang="0">
                    <a:pos x="21" y="127"/>
                  </a:cxn>
                  <a:cxn ang="0">
                    <a:pos x="29" y="104"/>
                  </a:cxn>
                  <a:cxn ang="0">
                    <a:pos x="35" y="82"/>
                  </a:cxn>
                  <a:cxn ang="0">
                    <a:pos x="47" y="59"/>
                  </a:cxn>
                  <a:cxn ang="0">
                    <a:pos x="60" y="39"/>
                  </a:cxn>
                  <a:cxn ang="0">
                    <a:pos x="70" y="21"/>
                  </a:cxn>
                  <a:cxn ang="0">
                    <a:pos x="81" y="10"/>
                  </a:cxn>
                  <a:cxn ang="0">
                    <a:pos x="95" y="6"/>
                  </a:cxn>
                  <a:cxn ang="0">
                    <a:pos x="107" y="10"/>
                  </a:cxn>
                  <a:cxn ang="0">
                    <a:pos x="115" y="19"/>
                  </a:cxn>
                  <a:cxn ang="0">
                    <a:pos x="121" y="37"/>
                  </a:cxn>
                  <a:cxn ang="0">
                    <a:pos x="121" y="50"/>
                  </a:cxn>
                  <a:cxn ang="0">
                    <a:pos x="125" y="74"/>
                  </a:cxn>
                  <a:cxn ang="0">
                    <a:pos x="130" y="89"/>
                  </a:cxn>
                  <a:cxn ang="0">
                    <a:pos x="143" y="112"/>
                  </a:cxn>
                  <a:cxn ang="0">
                    <a:pos x="145" y="124"/>
                  </a:cxn>
                  <a:cxn ang="0">
                    <a:pos x="147" y="136"/>
                  </a:cxn>
                  <a:cxn ang="0">
                    <a:pos x="147" y="153"/>
                  </a:cxn>
                  <a:cxn ang="0">
                    <a:pos x="125" y="212"/>
                  </a:cxn>
                  <a:cxn ang="0">
                    <a:pos x="126" y="26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/>
                <a:ahLst/>
                <a:cxnLst>
                  <a:cxn ang="0">
                    <a:pos x="144" y="37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3"/>
                  </a:cxn>
                  <a:cxn ang="0">
                    <a:pos x="63" y="13"/>
                  </a:cxn>
                  <a:cxn ang="0">
                    <a:pos x="30" y="43"/>
                  </a:cxn>
                  <a:cxn ang="0">
                    <a:pos x="19" y="57"/>
                  </a:cxn>
                  <a:cxn ang="0">
                    <a:pos x="10" y="70"/>
                  </a:cxn>
                  <a:cxn ang="0">
                    <a:pos x="3" y="111"/>
                  </a:cxn>
                  <a:cxn ang="0">
                    <a:pos x="0" y="122"/>
                  </a:cxn>
                  <a:cxn ang="0">
                    <a:pos x="3" y="138"/>
                  </a:cxn>
                  <a:cxn ang="0">
                    <a:pos x="8" y="154"/>
                  </a:cxn>
                  <a:cxn ang="0">
                    <a:pos x="22" y="180"/>
                  </a:cxn>
                  <a:cxn ang="0">
                    <a:pos x="33" y="196"/>
                  </a:cxn>
                  <a:cxn ang="0">
                    <a:pos x="49" y="214"/>
                  </a:cxn>
                  <a:cxn ang="0">
                    <a:pos x="83" y="236"/>
                  </a:cxn>
                  <a:cxn ang="0">
                    <a:pos x="66" y="208"/>
                  </a:cxn>
                  <a:cxn ang="0">
                    <a:pos x="52" y="183"/>
                  </a:cxn>
                  <a:cxn ang="0">
                    <a:pos x="43" y="160"/>
                  </a:cxn>
                  <a:cxn ang="0">
                    <a:pos x="47" y="138"/>
                  </a:cxn>
                  <a:cxn ang="0">
                    <a:pos x="49" y="122"/>
                  </a:cxn>
                  <a:cxn ang="0">
                    <a:pos x="43" y="104"/>
                  </a:cxn>
                  <a:cxn ang="0">
                    <a:pos x="41" y="87"/>
                  </a:cxn>
                  <a:cxn ang="0">
                    <a:pos x="55" y="57"/>
                  </a:cxn>
                  <a:cxn ang="0">
                    <a:pos x="57" y="40"/>
                  </a:cxn>
                  <a:cxn ang="0">
                    <a:pos x="69" y="27"/>
                  </a:cxn>
                  <a:cxn ang="0">
                    <a:pos x="94" y="9"/>
                  </a:cxn>
                  <a:cxn ang="0">
                    <a:pos x="105" y="23"/>
                  </a:cxn>
                  <a:cxn ang="0">
                    <a:pos x="148" y="45"/>
                  </a:cxn>
                  <a:cxn ang="0">
                    <a:pos x="144" y="37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34" y="0"/>
                  </a:cxn>
                  <a:cxn ang="0">
                    <a:pos x="54" y="0"/>
                  </a:cxn>
                  <a:cxn ang="0">
                    <a:pos x="72" y="2"/>
                  </a:cxn>
                  <a:cxn ang="0">
                    <a:pos x="85" y="9"/>
                  </a:cxn>
                  <a:cxn ang="0">
                    <a:pos x="120" y="29"/>
                  </a:cxn>
                  <a:cxn ang="0">
                    <a:pos x="131" y="38"/>
                  </a:cxn>
                  <a:cxn ang="0">
                    <a:pos x="139" y="47"/>
                  </a:cxn>
                  <a:cxn ang="0">
                    <a:pos x="147" y="75"/>
                  </a:cxn>
                  <a:cxn ang="0">
                    <a:pos x="151" y="83"/>
                  </a:cxn>
                  <a:cxn ang="0">
                    <a:pos x="147" y="94"/>
                  </a:cxn>
                  <a:cxn ang="0">
                    <a:pos x="142" y="104"/>
                  </a:cxn>
                  <a:cxn ang="0">
                    <a:pos x="128" y="122"/>
                  </a:cxn>
                  <a:cxn ang="0">
                    <a:pos x="116" y="133"/>
                  </a:cxn>
                  <a:cxn ang="0">
                    <a:pos x="100" y="145"/>
                  </a:cxn>
                  <a:cxn ang="0">
                    <a:pos x="65" y="160"/>
                  </a:cxn>
                  <a:cxn ang="0">
                    <a:pos x="82" y="141"/>
                  </a:cxn>
                  <a:cxn ang="0">
                    <a:pos x="97" y="124"/>
                  </a:cxn>
                  <a:cxn ang="0">
                    <a:pos x="106" y="108"/>
                  </a:cxn>
                  <a:cxn ang="0">
                    <a:pos x="102" y="94"/>
                  </a:cxn>
                  <a:cxn ang="0">
                    <a:pos x="100" y="83"/>
                  </a:cxn>
                  <a:cxn ang="0">
                    <a:pos x="106" y="70"/>
                  </a:cxn>
                  <a:cxn ang="0">
                    <a:pos x="108" y="59"/>
                  </a:cxn>
                  <a:cxn ang="0">
                    <a:pos x="94" y="38"/>
                  </a:cxn>
                  <a:cxn ang="0">
                    <a:pos x="91" y="27"/>
                  </a:cxn>
                  <a:cxn ang="0">
                    <a:pos x="79" y="18"/>
                  </a:cxn>
                  <a:cxn ang="0">
                    <a:pos x="54" y="6"/>
                  </a:cxn>
                  <a:cxn ang="0">
                    <a:pos x="43" y="15"/>
                  </a:cxn>
                  <a:cxn ang="0">
                    <a:pos x="0" y="30"/>
                  </a:cxn>
                  <a:cxn ang="0">
                    <a:pos x="3" y="25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/>
                <a:ahLst/>
                <a:cxnLst>
                  <a:cxn ang="0">
                    <a:pos x="270" y="8"/>
                  </a:cxn>
                  <a:cxn ang="0">
                    <a:pos x="268" y="0"/>
                  </a:cxn>
                  <a:cxn ang="0">
                    <a:pos x="248" y="3"/>
                  </a:cxn>
                  <a:cxn ang="0">
                    <a:pos x="236" y="13"/>
                  </a:cxn>
                  <a:cxn ang="0">
                    <a:pos x="8" y="79"/>
                  </a:cxn>
                  <a:cxn ang="0">
                    <a:pos x="211" y="32"/>
                  </a:cxn>
                  <a:cxn ang="0">
                    <a:pos x="213" y="41"/>
                  </a:cxn>
                  <a:cxn ang="0">
                    <a:pos x="114" y="98"/>
                  </a:cxn>
                  <a:cxn ang="0">
                    <a:pos x="237" y="52"/>
                  </a:cxn>
                  <a:cxn ang="0">
                    <a:pos x="222" y="71"/>
                  </a:cxn>
                  <a:cxn ang="0">
                    <a:pos x="182" y="102"/>
                  </a:cxn>
                  <a:cxn ang="0">
                    <a:pos x="62" y="186"/>
                  </a:cxn>
                  <a:cxn ang="0">
                    <a:pos x="67" y="179"/>
                  </a:cxn>
                  <a:cxn ang="0">
                    <a:pos x="145" y="127"/>
                  </a:cxn>
                  <a:cxn ang="0">
                    <a:pos x="207" y="87"/>
                  </a:cxn>
                  <a:cxn ang="0">
                    <a:pos x="236" y="68"/>
                  </a:cxn>
                  <a:cxn ang="0">
                    <a:pos x="240" y="74"/>
                  </a:cxn>
                  <a:cxn ang="0">
                    <a:pos x="207" y="100"/>
                  </a:cxn>
                  <a:cxn ang="0">
                    <a:pos x="158" y="135"/>
                  </a:cxn>
                  <a:cxn ang="0">
                    <a:pos x="222" y="87"/>
                  </a:cxn>
                  <a:cxn ang="0">
                    <a:pos x="240" y="74"/>
                  </a:cxn>
                  <a:cxn ang="0">
                    <a:pos x="243" y="88"/>
                  </a:cxn>
                  <a:cxn ang="0">
                    <a:pos x="222" y="112"/>
                  </a:cxn>
                  <a:cxn ang="0">
                    <a:pos x="158" y="144"/>
                  </a:cxn>
                  <a:cxn ang="0">
                    <a:pos x="105" y="173"/>
                  </a:cxn>
                  <a:cxn ang="0">
                    <a:pos x="167" y="144"/>
                  </a:cxn>
                  <a:cxn ang="0">
                    <a:pos x="231" y="109"/>
                  </a:cxn>
                  <a:cxn ang="0">
                    <a:pos x="228" y="121"/>
                  </a:cxn>
                  <a:cxn ang="0">
                    <a:pos x="231" y="141"/>
                  </a:cxn>
                  <a:cxn ang="0">
                    <a:pos x="221" y="151"/>
                  </a:cxn>
                  <a:cxn ang="0">
                    <a:pos x="169" y="180"/>
                  </a:cxn>
                  <a:cxn ang="0">
                    <a:pos x="71" y="227"/>
                  </a:cxn>
                  <a:cxn ang="0">
                    <a:pos x="86" y="217"/>
                  </a:cxn>
                  <a:cxn ang="0">
                    <a:pos x="207" y="160"/>
                  </a:cxn>
                  <a:cxn ang="0">
                    <a:pos x="245" y="135"/>
                  </a:cxn>
                  <a:cxn ang="0">
                    <a:pos x="148" y="209"/>
                  </a:cxn>
                  <a:cxn ang="0">
                    <a:pos x="244" y="158"/>
                  </a:cxn>
                  <a:cxn ang="0">
                    <a:pos x="241" y="178"/>
                  </a:cxn>
                  <a:cxn ang="0">
                    <a:pos x="193" y="227"/>
                  </a:cxn>
                  <a:cxn ang="0">
                    <a:pos x="111" y="261"/>
                  </a:cxn>
                  <a:cxn ang="0">
                    <a:pos x="33" y="293"/>
                  </a:cxn>
                  <a:cxn ang="0">
                    <a:pos x="149" y="249"/>
                  </a:cxn>
                  <a:cxn ang="0">
                    <a:pos x="197" y="224"/>
                  </a:cxn>
                  <a:cxn ang="0">
                    <a:pos x="240" y="186"/>
                  </a:cxn>
                  <a:cxn ang="0">
                    <a:pos x="236" y="203"/>
                  </a:cxn>
                  <a:cxn ang="0">
                    <a:pos x="233" y="219"/>
                  </a:cxn>
                  <a:cxn ang="0">
                    <a:pos x="236" y="236"/>
                  </a:cxn>
                  <a:cxn ang="0">
                    <a:pos x="193" y="267"/>
                  </a:cxn>
                  <a:cxn ang="0">
                    <a:pos x="113" y="296"/>
                  </a:cxn>
                  <a:cxn ang="0">
                    <a:pos x="118" y="294"/>
                  </a:cxn>
                  <a:cxn ang="0">
                    <a:pos x="217" y="255"/>
                  </a:cxn>
                  <a:cxn ang="0">
                    <a:pos x="212" y="265"/>
                  </a:cxn>
                  <a:cxn ang="0">
                    <a:pos x="217" y="270"/>
                  </a:cxn>
                  <a:cxn ang="0">
                    <a:pos x="222" y="280"/>
                  </a:cxn>
                  <a:cxn ang="0">
                    <a:pos x="173" y="309"/>
                  </a:cxn>
                  <a:cxn ang="0">
                    <a:pos x="120" y="315"/>
                  </a:cxn>
                  <a:cxn ang="0">
                    <a:pos x="217" y="289"/>
                  </a:cxn>
                  <a:cxn ang="0">
                    <a:pos x="212" y="304"/>
                  </a:cxn>
                  <a:cxn ang="0">
                    <a:pos x="218" y="312"/>
                  </a:cxn>
                  <a:cxn ang="0">
                    <a:pos x="105" y="364"/>
                  </a:cxn>
                  <a:cxn ang="0">
                    <a:pos x="212" y="325"/>
                  </a:cxn>
                  <a:cxn ang="0">
                    <a:pos x="235" y="311"/>
                  </a:cxn>
                  <a:cxn ang="0">
                    <a:pos x="249" y="298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18" y="12"/>
                  </a:cxn>
                  <a:cxn ang="0">
                    <a:pos x="108" y="12"/>
                  </a:cxn>
                  <a:cxn ang="0">
                    <a:pos x="94" y="23"/>
                  </a:cxn>
                  <a:cxn ang="0">
                    <a:pos x="94" y="28"/>
                  </a:cxn>
                  <a:cxn ang="0">
                    <a:pos x="50" y="40"/>
                  </a:cxn>
                  <a:cxn ang="0">
                    <a:pos x="83" y="36"/>
                  </a:cxn>
                  <a:cxn ang="0">
                    <a:pos x="83" y="42"/>
                  </a:cxn>
                  <a:cxn ang="0">
                    <a:pos x="90" y="45"/>
                  </a:cxn>
                  <a:cxn ang="0">
                    <a:pos x="10" y="73"/>
                  </a:cxn>
                  <a:cxn ang="0">
                    <a:pos x="86" y="59"/>
                  </a:cxn>
                  <a:cxn ang="0">
                    <a:pos x="68" y="78"/>
                  </a:cxn>
                  <a:cxn ang="0">
                    <a:pos x="10" y="90"/>
                  </a:cxn>
                  <a:cxn ang="0">
                    <a:pos x="72" y="80"/>
                  </a:cxn>
                  <a:cxn ang="0">
                    <a:pos x="25" y="102"/>
                  </a:cxn>
                  <a:cxn ang="0">
                    <a:pos x="53" y="92"/>
                  </a:cxn>
                  <a:cxn ang="0">
                    <a:pos x="72" y="90"/>
                  </a:cxn>
                  <a:cxn ang="0">
                    <a:pos x="72" y="97"/>
                  </a:cxn>
                  <a:cxn ang="0">
                    <a:pos x="61" y="111"/>
                  </a:cxn>
                  <a:cxn ang="0">
                    <a:pos x="6" y="127"/>
                  </a:cxn>
                  <a:cxn ang="0">
                    <a:pos x="68" y="113"/>
                  </a:cxn>
                  <a:cxn ang="0">
                    <a:pos x="57" y="132"/>
                  </a:cxn>
                  <a:cxn ang="0">
                    <a:pos x="43" y="144"/>
                  </a:cxn>
                  <a:cxn ang="0">
                    <a:pos x="50" y="144"/>
                  </a:cxn>
                  <a:cxn ang="0">
                    <a:pos x="50" y="151"/>
                  </a:cxn>
                  <a:cxn ang="0">
                    <a:pos x="10" y="168"/>
                  </a:cxn>
                  <a:cxn ang="0">
                    <a:pos x="43" y="165"/>
                  </a:cxn>
                  <a:cxn ang="0">
                    <a:pos x="43" y="168"/>
                  </a:cxn>
                  <a:cxn ang="0">
                    <a:pos x="47" y="175"/>
                  </a:cxn>
                  <a:cxn ang="0">
                    <a:pos x="38" y="189"/>
                  </a:cxn>
                  <a:cxn ang="0">
                    <a:pos x="47" y="196"/>
                  </a:cxn>
                  <a:cxn ang="0">
                    <a:pos x="50" y="227"/>
                  </a:cxn>
                  <a:cxn ang="0">
                    <a:pos x="57" y="189"/>
                  </a:cxn>
                  <a:cxn ang="0">
                    <a:pos x="119" y="270"/>
                  </a:cxn>
                  <a:cxn ang="0">
                    <a:pos x="83" y="175"/>
                  </a:cxn>
                  <a:cxn ang="0">
                    <a:pos x="83" y="173"/>
                  </a:cxn>
                  <a:cxn ang="0">
                    <a:pos x="86" y="165"/>
                  </a:cxn>
                  <a:cxn ang="0">
                    <a:pos x="137" y="213"/>
                  </a:cxn>
                  <a:cxn ang="0">
                    <a:pos x="104" y="187"/>
                  </a:cxn>
                  <a:cxn ang="0">
                    <a:pos x="94" y="144"/>
                  </a:cxn>
                  <a:cxn ang="0">
                    <a:pos x="97" y="132"/>
                  </a:cxn>
                  <a:cxn ang="0">
                    <a:pos x="116" y="161"/>
                  </a:cxn>
                  <a:cxn ang="0">
                    <a:pos x="104" y="118"/>
                  </a:cxn>
                  <a:cxn ang="0">
                    <a:pos x="123" y="111"/>
                  </a:cxn>
                  <a:cxn ang="0">
                    <a:pos x="137" y="140"/>
                  </a:cxn>
                  <a:cxn ang="0">
                    <a:pos x="119" y="90"/>
                  </a:cxn>
                  <a:cxn ang="0">
                    <a:pos x="123" y="85"/>
                  </a:cxn>
                  <a:cxn ang="0">
                    <a:pos x="127" y="61"/>
                  </a:cxn>
                  <a:cxn ang="0">
                    <a:pos x="144" y="64"/>
                  </a:cxn>
                  <a:cxn ang="0">
                    <a:pos x="210" y="125"/>
                  </a:cxn>
                  <a:cxn ang="0">
                    <a:pos x="163" y="90"/>
                  </a:cxn>
                  <a:cxn ang="0">
                    <a:pos x="137" y="40"/>
                  </a:cxn>
                  <a:cxn ang="0">
                    <a:pos x="144" y="31"/>
                  </a:cxn>
                  <a:cxn ang="0">
                    <a:pos x="177" y="59"/>
                  </a:cxn>
                  <a:cxn ang="0">
                    <a:pos x="170" y="56"/>
                  </a:cxn>
                  <a:cxn ang="0">
                    <a:pos x="155" y="18"/>
                  </a:cxn>
                  <a:cxn ang="0">
                    <a:pos x="195" y="56"/>
                  </a:cxn>
                  <a:cxn ang="0">
                    <a:pos x="169" y="37"/>
                  </a:cxn>
                  <a:cxn ang="0">
                    <a:pos x="149" y="2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/>
                <a:ahLst/>
                <a:cxnLst>
                  <a:cxn ang="0">
                    <a:pos x="208" y="39"/>
                  </a:cxn>
                  <a:cxn ang="0">
                    <a:pos x="192" y="23"/>
                  </a:cxn>
                  <a:cxn ang="0">
                    <a:pos x="186" y="16"/>
                  </a:cxn>
                  <a:cxn ang="0">
                    <a:pos x="170" y="10"/>
                  </a:cxn>
                  <a:cxn ang="0">
                    <a:pos x="156" y="5"/>
                  </a:cxn>
                  <a:cxn ang="0">
                    <a:pos x="136" y="0"/>
                  </a:cxn>
                  <a:cxn ang="0">
                    <a:pos x="119" y="0"/>
                  </a:cxn>
                  <a:cxn ang="0">
                    <a:pos x="104" y="2"/>
                  </a:cxn>
                  <a:cxn ang="0">
                    <a:pos x="86" y="4"/>
                  </a:cxn>
                  <a:cxn ang="0">
                    <a:pos x="66" y="9"/>
                  </a:cxn>
                  <a:cxn ang="0">
                    <a:pos x="54" y="19"/>
                  </a:cxn>
                  <a:cxn ang="0">
                    <a:pos x="42" y="33"/>
                  </a:cxn>
                  <a:cxn ang="0">
                    <a:pos x="29" y="43"/>
                  </a:cxn>
                  <a:cxn ang="0">
                    <a:pos x="19" y="54"/>
                  </a:cxn>
                  <a:cxn ang="0">
                    <a:pos x="8" y="69"/>
                  </a:cxn>
                  <a:cxn ang="0">
                    <a:pos x="0" y="99"/>
                  </a:cxn>
                  <a:cxn ang="0">
                    <a:pos x="2" y="123"/>
                  </a:cxn>
                  <a:cxn ang="0">
                    <a:pos x="12" y="157"/>
                  </a:cxn>
                  <a:cxn ang="0">
                    <a:pos x="29" y="186"/>
                  </a:cxn>
                  <a:cxn ang="0">
                    <a:pos x="66" y="257"/>
                  </a:cxn>
                  <a:cxn ang="0">
                    <a:pos x="52" y="181"/>
                  </a:cxn>
                  <a:cxn ang="0">
                    <a:pos x="44" y="156"/>
                  </a:cxn>
                  <a:cxn ang="0">
                    <a:pos x="39" y="133"/>
                  </a:cxn>
                  <a:cxn ang="0">
                    <a:pos x="37" y="109"/>
                  </a:cxn>
                  <a:cxn ang="0">
                    <a:pos x="42" y="81"/>
                  </a:cxn>
                  <a:cxn ang="0">
                    <a:pos x="46" y="61"/>
                  </a:cxn>
                  <a:cxn ang="0">
                    <a:pos x="56" y="35"/>
                  </a:cxn>
                  <a:cxn ang="0">
                    <a:pos x="72" y="23"/>
                  </a:cxn>
                  <a:cxn ang="0">
                    <a:pos x="92" y="18"/>
                  </a:cxn>
                  <a:cxn ang="0">
                    <a:pos x="144" y="15"/>
                  </a:cxn>
                  <a:cxn ang="0">
                    <a:pos x="176" y="23"/>
                  </a:cxn>
                  <a:cxn ang="0">
                    <a:pos x="211" y="42"/>
                  </a:cxn>
                  <a:cxn ang="0">
                    <a:pos x="208" y="39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/>
                <a:ahLst/>
                <a:cxnLst>
                  <a:cxn ang="0">
                    <a:pos x="63" y="251"/>
                  </a:cxn>
                  <a:cxn ang="0">
                    <a:pos x="48" y="207"/>
                  </a:cxn>
                  <a:cxn ang="0">
                    <a:pos x="41" y="189"/>
                  </a:cxn>
                  <a:cxn ang="0">
                    <a:pos x="26" y="166"/>
                  </a:cxn>
                  <a:cxn ang="0">
                    <a:pos x="10" y="145"/>
                  </a:cxn>
                  <a:cxn ang="0">
                    <a:pos x="1" y="132"/>
                  </a:cxn>
                  <a:cxn ang="0">
                    <a:pos x="0" y="119"/>
                  </a:cxn>
                  <a:cxn ang="0">
                    <a:pos x="4" y="100"/>
                  </a:cxn>
                  <a:cxn ang="0">
                    <a:pos x="6" y="81"/>
                  </a:cxn>
                  <a:cxn ang="0">
                    <a:pos x="30" y="34"/>
                  </a:cxn>
                  <a:cxn ang="0">
                    <a:pos x="41" y="23"/>
                  </a:cxn>
                  <a:cxn ang="0">
                    <a:pos x="61" y="10"/>
                  </a:cxn>
                  <a:cxn ang="0">
                    <a:pos x="78" y="2"/>
                  </a:cxn>
                  <a:cxn ang="0">
                    <a:pos x="100" y="0"/>
                  </a:cxn>
                  <a:cxn ang="0">
                    <a:pos x="118" y="5"/>
                  </a:cxn>
                  <a:cxn ang="0">
                    <a:pos x="140" y="10"/>
                  </a:cxn>
                  <a:cxn ang="0">
                    <a:pos x="163" y="25"/>
                  </a:cxn>
                  <a:cxn ang="0">
                    <a:pos x="170" y="36"/>
                  </a:cxn>
                  <a:cxn ang="0">
                    <a:pos x="184" y="51"/>
                  </a:cxn>
                  <a:cxn ang="0">
                    <a:pos x="195" y="64"/>
                  </a:cxn>
                  <a:cxn ang="0">
                    <a:pos x="215" y="129"/>
                  </a:cxn>
                  <a:cxn ang="0">
                    <a:pos x="217" y="142"/>
                  </a:cxn>
                  <a:cxn ang="0">
                    <a:pos x="212" y="164"/>
                  </a:cxn>
                  <a:cxn ang="0">
                    <a:pos x="201" y="225"/>
                  </a:cxn>
                  <a:cxn ang="0">
                    <a:pos x="202" y="165"/>
                  </a:cxn>
                  <a:cxn ang="0">
                    <a:pos x="195" y="138"/>
                  </a:cxn>
                  <a:cxn ang="0">
                    <a:pos x="190" y="122"/>
                  </a:cxn>
                  <a:cxn ang="0">
                    <a:pos x="182" y="100"/>
                  </a:cxn>
                  <a:cxn ang="0">
                    <a:pos x="173" y="79"/>
                  </a:cxn>
                  <a:cxn ang="0">
                    <a:pos x="159" y="57"/>
                  </a:cxn>
                  <a:cxn ang="0">
                    <a:pos x="144" y="37"/>
                  </a:cxn>
                  <a:cxn ang="0">
                    <a:pos x="131" y="20"/>
                  </a:cxn>
                  <a:cxn ang="0">
                    <a:pos x="118" y="10"/>
                  </a:cxn>
                  <a:cxn ang="0">
                    <a:pos x="103" y="6"/>
                  </a:cxn>
                  <a:cxn ang="0">
                    <a:pos x="87" y="10"/>
                  </a:cxn>
                  <a:cxn ang="0">
                    <a:pos x="77" y="19"/>
                  </a:cxn>
                  <a:cxn ang="0">
                    <a:pos x="70" y="36"/>
                  </a:cxn>
                  <a:cxn ang="0">
                    <a:pos x="70" y="48"/>
                  </a:cxn>
                  <a:cxn ang="0">
                    <a:pos x="65" y="71"/>
                  </a:cxn>
                  <a:cxn ang="0">
                    <a:pos x="58" y="85"/>
                  </a:cxn>
                  <a:cxn ang="0">
                    <a:pos x="43" y="108"/>
                  </a:cxn>
                  <a:cxn ang="0">
                    <a:pos x="41" y="119"/>
                  </a:cxn>
                  <a:cxn ang="0">
                    <a:pos x="38" y="131"/>
                  </a:cxn>
                  <a:cxn ang="0">
                    <a:pos x="38" y="147"/>
                  </a:cxn>
                  <a:cxn ang="0">
                    <a:pos x="65" y="203"/>
                  </a:cxn>
                  <a:cxn ang="0">
                    <a:pos x="63" y="25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/>
                <a:ahLst/>
                <a:cxnLst>
                  <a:cxn ang="0">
                    <a:pos x="1" y="301"/>
                  </a:cxn>
                  <a:cxn ang="0">
                    <a:pos x="11" y="289"/>
                  </a:cxn>
                  <a:cxn ang="0">
                    <a:pos x="80" y="365"/>
                  </a:cxn>
                  <a:cxn ang="0">
                    <a:pos x="25" y="291"/>
                  </a:cxn>
                  <a:cxn ang="0">
                    <a:pos x="31" y="283"/>
                  </a:cxn>
                  <a:cxn ang="0">
                    <a:pos x="99" y="336"/>
                  </a:cxn>
                  <a:cxn ang="0">
                    <a:pos x="28" y="280"/>
                  </a:cxn>
                  <a:cxn ang="0">
                    <a:pos x="37" y="267"/>
                  </a:cxn>
                  <a:cxn ang="0">
                    <a:pos x="46" y="254"/>
                  </a:cxn>
                  <a:cxn ang="0">
                    <a:pos x="41" y="245"/>
                  </a:cxn>
                  <a:cxn ang="0">
                    <a:pos x="50" y="239"/>
                  </a:cxn>
                  <a:cxn ang="0">
                    <a:pos x="46" y="238"/>
                  </a:cxn>
                  <a:cxn ang="0">
                    <a:pos x="46" y="225"/>
                  </a:cxn>
                  <a:cxn ang="0">
                    <a:pos x="50" y="216"/>
                  </a:cxn>
                  <a:cxn ang="0">
                    <a:pos x="132" y="280"/>
                  </a:cxn>
                  <a:cxn ang="0">
                    <a:pos x="46" y="213"/>
                  </a:cxn>
                  <a:cxn ang="0">
                    <a:pos x="55" y="213"/>
                  </a:cxn>
                  <a:cxn ang="0">
                    <a:pos x="55" y="194"/>
                  </a:cxn>
                  <a:cxn ang="0">
                    <a:pos x="159" y="238"/>
                  </a:cxn>
                  <a:cxn ang="0">
                    <a:pos x="77" y="208"/>
                  </a:cxn>
                  <a:cxn ang="0">
                    <a:pos x="47" y="182"/>
                  </a:cxn>
                  <a:cxn ang="0">
                    <a:pos x="50" y="172"/>
                  </a:cxn>
                  <a:cxn ang="0">
                    <a:pos x="68" y="180"/>
                  </a:cxn>
                  <a:cxn ang="0">
                    <a:pos x="70" y="168"/>
                  </a:cxn>
                  <a:cxn ang="0">
                    <a:pos x="146" y="188"/>
                  </a:cxn>
                  <a:cxn ang="0">
                    <a:pos x="118" y="178"/>
                  </a:cxn>
                  <a:cxn ang="0">
                    <a:pos x="58" y="154"/>
                  </a:cxn>
                  <a:cxn ang="0">
                    <a:pos x="55" y="136"/>
                  </a:cxn>
                  <a:cxn ang="0">
                    <a:pos x="60" y="126"/>
                  </a:cxn>
                  <a:cxn ang="0">
                    <a:pos x="80" y="134"/>
                  </a:cxn>
                  <a:cxn ang="0">
                    <a:pos x="76" y="116"/>
                  </a:cxn>
                  <a:cxn ang="0">
                    <a:pos x="70" y="105"/>
                  </a:cxn>
                  <a:cxn ang="0">
                    <a:pos x="75" y="99"/>
                  </a:cxn>
                  <a:cxn ang="0">
                    <a:pos x="155" y="130"/>
                  </a:cxn>
                  <a:cxn ang="0">
                    <a:pos x="250" y="154"/>
                  </a:cxn>
                  <a:cxn ang="0">
                    <a:pos x="118" y="115"/>
                  </a:cxn>
                  <a:cxn ang="0">
                    <a:pos x="75" y="99"/>
                  </a:cxn>
                  <a:cxn ang="0">
                    <a:pos x="80" y="89"/>
                  </a:cxn>
                  <a:cxn ang="0">
                    <a:pos x="72" y="70"/>
                  </a:cxn>
                  <a:cxn ang="0">
                    <a:pos x="75" y="56"/>
                  </a:cxn>
                  <a:cxn ang="0">
                    <a:pos x="118" y="72"/>
                  </a:cxn>
                  <a:cxn ang="0">
                    <a:pos x="108" y="68"/>
                  </a:cxn>
                  <a:cxn ang="0">
                    <a:pos x="80" y="56"/>
                  </a:cxn>
                  <a:cxn ang="0">
                    <a:pos x="75" y="49"/>
                  </a:cxn>
                  <a:cxn ang="0">
                    <a:pos x="60" y="40"/>
                  </a:cxn>
                  <a:cxn ang="0">
                    <a:pos x="146" y="56"/>
                  </a:cxn>
                  <a:cxn ang="0">
                    <a:pos x="60" y="27"/>
                  </a:cxn>
                  <a:cxn ang="0">
                    <a:pos x="161" y="27"/>
                  </a:cxn>
                  <a:cxn ang="0">
                    <a:pos x="206" y="23"/>
                  </a:cxn>
                  <a:cxn ang="0">
                    <a:pos x="75" y="27"/>
                  </a:cxn>
                  <a:cxn ang="0">
                    <a:pos x="55" y="10"/>
                  </a:cxn>
                  <a:cxn ang="0">
                    <a:pos x="26" y="4"/>
                  </a:cxn>
                  <a:cxn ang="0">
                    <a:pos x="0" y="317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/>
                <a:ahLst/>
                <a:cxnLst>
                  <a:cxn ang="0">
                    <a:pos x="145" y="25"/>
                  </a:cxn>
                  <a:cxn ang="0">
                    <a:pos x="114" y="0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64" y="9"/>
                  </a:cxn>
                  <a:cxn ang="0">
                    <a:pos x="30" y="29"/>
                  </a:cxn>
                  <a:cxn ang="0">
                    <a:pos x="19" y="38"/>
                  </a:cxn>
                  <a:cxn ang="0">
                    <a:pos x="11" y="47"/>
                  </a:cxn>
                  <a:cxn ang="0">
                    <a:pos x="3" y="75"/>
                  </a:cxn>
                  <a:cxn ang="0">
                    <a:pos x="0" y="83"/>
                  </a:cxn>
                  <a:cxn ang="0">
                    <a:pos x="3" y="94"/>
                  </a:cxn>
                  <a:cxn ang="0">
                    <a:pos x="8" y="104"/>
                  </a:cxn>
                  <a:cxn ang="0">
                    <a:pos x="22" y="122"/>
                  </a:cxn>
                  <a:cxn ang="0">
                    <a:pos x="33" y="133"/>
                  </a:cxn>
                  <a:cxn ang="0">
                    <a:pos x="49" y="145"/>
                  </a:cxn>
                  <a:cxn ang="0">
                    <a:pos x="84" y="160"/>
                  </a:cxn>
                  <a:cxn ang="0">
                    <a:pos x="67" y="141"/>
                  </a:cxn>
                  <a:cxn ang="0">
                    <a:pos x="52" y="124"/>
                  </a:cxn>
                  <a:cxn ang="0">
                    <a:pos x="44" y="108"/>
                  </a:cxn>
                  <a:cxn ang="0">
                    <a:pos x="47" y="94"/>
                  </a:cxn>
                  <a:cxn ang="0">
                    <a:pos x="49" y="83"/>
                  </a:cxn>
                  <a:cxn ang="0">
                    <a:pos x="44" y="70"/>
                  </a:cxn>
                  <a:cxn ang="0">
                    <a:pos x="41" y="59"/>
                  </a:cxn>
                  <a:cxn ang="0">
                    <a:pos x="55" y="38"/>
                  </a:cxn>
                  <a:cxn ang="0">
                    <a:pos x="58" y="27"/>
                  </a:cxn>
                  <a:cxn ang="0">
                    <a:pos x="70" y="18"/>
                  </a:cxn>
                  <a:cxn ang="0">
                    <a:pos x="94" y="6"/>
                  </a:cxn>
                  <a:cxn ang="0">
                    <a:pos x="106" y="15"/>
                  </a:cxn>
                  <a:cxn ang="0">
                    <a:pos x="149" y="30"/>
                  </a:cxn>
                  <a:cxn ang="0">
                    <a:pos x="145" y="25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137" name="Rectangle 11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8" name="Rectangle 1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0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9" name="Rectangle 1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0" name="Rectangle 1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1" name="Rectangle 1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EB3F2E9-BB5D-40B4-951B-64BF888834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-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diagramColors" Target="../diagrams/colors5.xml"/><Relationship Id="rId18" Type="http://schemas.openxmlformats.org/officeDocument/2006/relationships/diagramData" Target="../diagrams/data7.xml"/><Relationship Id="rId3" Type="http://schemas.openxmlformats.org/officeDocument/2006/relationships/diagramLayout" Target="../diagrams/layout3.xml"/><Relationship Id="rId21" Type="http://schemas.openxmlformats.org/officeDocument/2006/relationships/diagramColors" Target="../diagrams/colors7.xml"/><Relationship Id="rId7" Type="http://schemas.openxmlformats.org/officeDocument/2006/relationships/diagramLayout" Target="../diagrams/layout4.xml"/><Relationship Id="rId12" Type="http://schemas.openxmlformats.org/officeDocument/2006/relationships/diagramQuickStyle" Target="../diagrams/quickStyle5.xml"/><Relationship Id="rId17" Type="http://schemas.openxmlformats.org/officeDocument/2006/relationships/diagramColors" Target="../diagrams/colors6.xml"/><Relationship Id="rId25" Type="http://schemas.openxmlformats.org/officeDocument/2006/relationships/diagramColors" Target="../diagrams/colors8.xml"/><Relationship Id="rId2" Type="http://schemas.openxmlformats.org/officeDocument/2006/relationships/diagramData" Target="../diagrams/data3.xml"/><Relationship Id="rId16" Type="http://schemas.openxmlformats.org/officeDocument/2006/relationships/diagramQuickStyle" Target="../diagrams/quickStyle6.xml"/><Relationship Id="rId20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openxmlformats.org/officeDocument/2006/relationships/diagramLayout" Target="../diagrams/layout5.xml"/><Relationship Id="rId24" Type="http://schemas.openxmlformats.org/officeDocument/2006/relationships/diagramQuickStyle" Target="../diagrams/quickStyle8.xml"/><Relationship Id="rId5" Type="http://schemas.openxmlformats.org/officeDocument/2006/relationships/diagramColors" Target="../diagrams/colors3.xml"/><Relationship Id="rId15" Type="http://schemas.openxmlformats.org/officeDocument/2006/relationships/diagramLayout" Target="../diagrams/layout6.xml"/><Relationship Id="rId23" Type="http://schemas.openxmlformats.org/officeDocument/2006/relationships/diagramLayout" Target="../diagrams/layout8.xml"/><Relationship Id="rId10" Type="http://schemas.openxmlformats.org/officeDocument/2006/relationships/diagramData" Target="../diagrams/data5.xml"/><Relationship Id="rId19" Type="http://schemas.openxmlformats.org/officeDocument/2006/relationships/diagramLayout" Target="../diagrams/layout7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Relationship Id="rId14" Type="http://schemas.openxmlformats.org/officeDocument/2006/relationships/diagramData" Target="../diagrams/data6.xml"/><Relationship Id="rId22" Type="http://schemas.openxmlformats.org/officeDocument/2006/relationships/diagramData" Target="../diagrams/data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8" y="714375"/>
            <a:ext cx="8037512" cy="2786063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fr-FR" sz="7200" b="1" dirty="0" smtClean="0"/>
              <a:t>Anatomie comparée des </a:t>
            </a:r>
            <a:r>
              <a:rPr lang="fr-CH" sz="7200" b="1" dirty="0" smtClean="0"/>
              <a:t>vertébrés</a:t>
            </a:r>
            <a:endParaRPr lang="fr-FR" sz="7200" b="1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18413" y="571500"/>
            <a:ext cx="1668462" cy="1385888"/>
          </a:xfrm>
        </p:spPr>
        <p:txBody>
          <a:bodyPr/>
          <a:lstStyle/>
          <a:p>
            <a:r>
              <a:rPr lang="fr-CH" sz="11500" b="1" smtClean="0"/>
              <a:t>?</a:t>
            </a:r>
            <a:endParaRPr lang="fr-FR" sz="11500" b="1" smtClean="0"/>
          </a:p>
        </p:txBody>
      </p:sp>
      <p:pic>
        <p:nvPicPr>
          <p:cNvPr id="3076" name="Picture 5" descr="squele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2924175"/>
            <a:ext cx="26860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8225" y="2214563"/>
            <a:ext cx="21685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fr-CH" sz="11500" b="1" kern="0" dirty="0">
                <a:latin typeface="+mn-lt"/>
              </a:rPr>
              <a:t>?</a:t>
            </a:r>
            <a:endParaRPr lang="fr-FR" sz="11500" b="1" kern="0" dirty="0">
              <a:latin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CH" sz="5400" dirty="0" smtClean="0"/>
              <a:t>Les amphibiens</a:t>
            </a:r>
            <a:endParaRPr lang="fr-FR" sz="54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14438"/>
            <a:ext cx="8286750" cy="5429250"/>
          </a:xfrm>
        </p:spPr>
        <p:txBody>
          <a:bodyPr/>
          <a:lstStyle/>
          <a:p>
            <a:pPr algn="just"/>
            <a:r>
              <a:rPr lang="fr-CH" sz="3600" u="sng" smtClean="0"/>
              <a:t>Le milieu et le déplacement</a:t>
            </a:r>
          </a:p>
          <a:p>
            <a:pPr algn="just"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vivent dans et sur l’eau ou sur terre. </a:t>
            </a:r>
          </a:p>
          <a:p>
            <a:pPr algn="just">
              <a:buFontTx/>
              <a:buNone/>
            </a:pPr>
            <a:r>
              <a:rPr lang="fr-CH" sz="2800" smtClean="0"/>
              <a:t>	Ils nagent et marchent ou sautent.</a:t>
            </a:r>
          </a:p>
          <a:p>
            <a:pPr algn="just">
              <a:buFontTx/>
              <a:buNone/>
            </a:pPr>
            <a:endParaRPr lang="fr-CH" sz="1200" smtClean="0"/>
          </a:p>
          <a:p>
            <a:pPr algn="just"/>
            <a:r>
              <a:rPr lang="fr-CH" sz="3600" u="sng" smtClean="0"/>
              <a:t>La reproduction</a:t>
            </a:r>
          </a:p>
          <a:p>
            <a:pPr algn="just"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naissent dans des œufs entourés de gélatine. Ils sortent de l’œuf sous forme de têtards et après, ils se métamorphosent.</a:t>
            </a:r>
          </a:p>
          <a:p>
            <a:pPr algn="just">
              <a:buFontTx/>
              <a:buNone/>
            </a:pPr>
            <a:endParaRPr lang="fr-CH" sz="1200" smtClean="0"/>
          </a:p>
          <a:p>
            <a:pPr algn="just"/>
            <a:r>
              <a:rPr lang="fr-CH" sz="3600" u="sng" smtClean="0"/>
              <a:t>La température</a:t>
            </a:r>
          </a:p>
          <a:p>
            <a:pPr algn="just"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Elle est variable.</a:t>
            </a:r>
            <a:endParaRPr lang="fr-FR" sz="2800" smtClean="0"/>
          </a:p>
        </p:txBody>
      </p:sp>
      <p:pic>
        <p:nvPicPr>
          <p:cNvPr id="12292" name="Picture 5" descr="amphibien_auswah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13" y="285750"/>
            <a:ext cx="18732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grenouille_03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4797425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500063"/>
            <a:ext cx="7929562" cy="592931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fr-CH" sz="3600" u="sng" smtClean="0"/>
              <a:t>La respiration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Ils vivent sous l’eau étant petits et respirent avec des branchies quand ils sont têtards, puis par des poumons et grâce leur peau quand ils deviennent adultes.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La peau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Elle leur sert à respirer. Elle est lisse et humide mais le crapaud possède des verrues.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Les espèces</a:t>
            </a:r>
            <a:endParaRPr lang="fr-FR" sz="3600" u="sng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 y a les grenouilles et crapauds, la salamandre, le triton.</a:t>
            </a:r>
            <a:endParaRPr lang="fr-FR" sz="2800" smtClean="0"/>
          </a:p>
        </p:txBody>
      </p:sp>
      <p:pic>
        <p:nvPicPr>
          <p:cNvPr id="13315" name="Picture 7" descr="grenouille_03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4868863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CH" sz="5400" dirty="0" smtClean="0"/>
              <a:t>Les reptiles</a:t>
            </a:r>
            <a:endParaRPr lang="fr-FR" sz="54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412875"/>
            <a:ext cx="7772400" cy="4373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CH" sz="3600" u="sng" smtClean="0"/>
              <a:t>Le milieu et le déplacement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H" sz="2800" smtClean="0"/>
              <a:t>	Ils rampent ( lézard) ou ondulent (serpent)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H" sz="2800" smtClean="0"/>
              <a:t>	ou marchent ( tortue) ou nagent (crocodile).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H" sz="2800" smtClean="0"/>
              <a:t>	Ils vivent donc dans l’eau ou sur terre</a:t>
            </a:r>
          </a:p>
          <a:p>
            <a:pPr>
              <a:lnSpc>
                <a:spcPct val="80000"/>
              </a:lnSpc>
              <a:buFontTx/>
              <a:buNone/>
            </a:pPr>
            <a:endParaRPr lang="fr-CH" sz="1200" smtClean="0"/>
          </a:p>
          <a:p>
            <a:pPr>
              <a:lnSpc>
                <a:spcPct val="80000"/>
              </a:lnSpc>
            </a:pPr>
            <a:r>
              <a:rPr lang="fr-CH" sz="3600" u="sng" smtClean="0"/>
              <a:t>La reproduction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H" sz="2800" smtClean="0"/>
              <a:t>	La quasi-totalité des reptiles pond des œufs.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H" sz="2800" smtClean="0"/>
              <a:t>	Ils sont ovipares. Les œufs sont pondus sur terre (sous les feuilles ou dans le sable). Les œufs sont mous et ne sont pas couvés.</a:t>
            </a:r>
          </a:p>
        </p:txBody>
      </p:sp>
      <p:pic>
        <p:nvPicPr>
          <p:cNvPr id="14340" name="Picture 5" descr="alligators,%20reptile,%20crocodiles,%20predator,%20Florida,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117475"/>
            <a:ext cx="161925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serpent_02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5072063"/>
            <a:ext cx="485775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85750"/>
            <a:ext cx="8785225" cy="62865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fr-CH" sz="3600" u="sng" smtClean="0"/>
              <a:t>La température</a:t>
            </a:r>
            <a:endParaRPr lang="fr-FR" sz="3600" u="sng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fr-CH" sz="2800" smtClean="0"/>
              <a:t>	Ce sont des animaux à sang froid. Leur température corporelle est égale à celle de leur environnement.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La respiration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Ils respirent par des poumons.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La peau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Les reptiles portent des écailles soudées. Leur peau écailleuse est imperméable, elle est renforcée parfois par une carapace (tortue).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Les espèces</a:t>
            </a:r>
            <a:endParaRPr lang="fr-FR" sz="3600" u="sng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 y a les serpents, les lézards, les tortues, les crocodiles, … </a:t>
            </a:r>
            <a:endParaRPr lang="fr-FR" sz="2800" smtClean="0"/>
          </a:p>
        </p:txBody>
      </p:sp>
      <p:pic>
        <p:nvPicPr>
          <p:cNvPr id="15363" name="Picture 8" descr="serpent_02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1520825"/>
            <a:ext cx="50133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CH" sz="5400" dirty="0" smtClean="0"/>
              <a:t>Les oiseaux</a:t>
            </a:r>
            <a:endParaRPr lang="fr-FR" sz="54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714500"/>
            <a:ext cx="8172450" cy="4643438"/>
          </a:xfrm>
        </p:spPr>
        <p:txBody>
          <a:bodyPr/>
          <a:lstStyle/>
          <a:p>
            <a:r>
              <a:rPr lang="fr-CH" sz="3600" u="sng" smtClean="0"/>
              <a:t>Le milieu et le déplacement</a:t>
            </a:r>
            <a:endParaRPr lang="fr-CH" sz="4000" u="sng" smtClean="0"/>
          </a:p>
          <a:p>
            <a:pPr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Les oiseaux marchent (la poule, l’autruche), nagent (pingouin) et surtout, volent. Le canard, par exemple fait les 3. La terre, l’air et l’eau sont donc leurs éléments.</a:t>
            </a:r>
          </a:p>
          <a:p>
            <a:pPr>
              <a:buFontTx/>
              <a:buNone/>
            </a:pPr>
            <a:endParaRPr lang="fr-CH" sz="1200" smtClean="0"/>
          </a:p>
          <a:p>
            <a:r>
              <a:rPr lang="fr-CH" sz="3600" u="sng" smtClean="0"/>
              <a:t>La reproduction</a:t>
            </a:r>
            <a:endParaRPr lang="fr-CH" sz="4000" u="sng" smtClean="0"/>
          </a:p>
          <a:p>
            <a:pPr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naissent dans des œufs à coque dure. Ils sont couvés.</a:t>
            </a:r>
          </a:p>
        </p:txBody>
      </p:sp>
      <p:pic>
        <p:nvPicPr>
          <p:cNvPr id="16388" name="Picture 5" descr="costa-perroqu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260350"/>
            <a:ext cx="16192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oiseau_01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9075" y="357188"/>
            <a:ext cx="18288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71438"/>
            <a:ext cx="8788400" cy="6715125"/>
          </a:xfrm>
        </p:spPr>
        <p:txBody>
          <a:bodyPr/>
          <a:lstStyle/>
          <a:p>
            <a:r>
              <a:rPr lang="fr-CH" sz="3600" u="sng" smtClean="0"/>
              <a:t>La température</a:t>
            </a:r>
          </a:p>
          <a:p>
            <a:pPr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ont le sang chaud, une température constante.</a:t>
            </a:r>
            <a:endParaRPr lang="fr-FR" smtClean="0"/>
          </a:p>
          <a:p>
            <a:pPr>
              <a:buFontTx/>
              <a:buNone/>
            </a:pPr>
            <a:endParaRPr lang="fr-CH" sz="800" smtClean="0"/>
          </a:p>
          <a:p>
            <a:r>
              <a:rPr lang="fr-CH" sz="3600" u="sng" smtClean="0"/>
              <a:t>La respiration</a:t>
            </a:r>
          </a:p>
          <a:p>
            <a:pPr>
              <a:buFontTx/>
              <a:buNone/>
            </a:pPr>
            <a:r>
              <a:rPr lang="fr-CH" sz="2800" smtClean="0"/>
              <a:t>	Ils respirent grâce à des poumons.</a:t>
            </a:r>
          </a:p>
          <a:p>
            <a:pPr>
              <a:buFontTx/>
              <a:buNone/>
            </a:pPr>
            <a:endParaRPr lang="fr-CH" sz="800" smtClean="0"/>
          </a:p>
          <a:p>
            <a:r>
              <a:rPr lang="fr-CH" sz="3600" u="sng" smtClean="0"/>
              <a:t>La peau</a:t>
            </a:r>
          </a:p>
          <a:p>
            <a:pPr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Elle est recouverte de plumes imperméables.</a:t>
            </a:r>
          </a:p>
          <a:p>
            <a:pPr>
              <a:buFontTx/>
              <a:buNone/>
            </a:pPr>
            <a:endParaRPr lang="fr-CH" sz="800" smtClean="0"/>
          </a:p>
          <a:p>
            <a:r>
              <a:rPr lang="fr-CH" sz="3600" u="sng" smtClean="0"/>
              <a:t>Les espèces</a:t>
            </a:r>
            <a:endParaRPr lang="fr-FR" sz="3600" u="sng" smtClean="0"/>
          </a:p>
          <a:p>
            <a:pPr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 y a les espèces volantes comme les rapaces (aigle) ou les plus petits (moineau). Certains sont terrestres comme la poule et l’autruche. D’autres plutôt aquatiques comme le pingouin.</a:t>
            </a:r>
            <a:endParaRPr lang="fr-FR" sz="2800" smtClean="0"/>
          </a:p>
        </p:txBody>
      </p:sp>
      <p:pic>
        <p:nvPicPr>
          <p:cNvPr id="17411" name="Picture 7" descr="oiseau_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1214438"/>
            <a:ext cx="18288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28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CH" sz="5400" dirty="0" smtClean="0"/>
              <a:t>Les mammifères</a:t>
            </a:r>
            <a:endParaRPr lang="fr-FR" sz="54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428750"/>
            <a:ext cx="8645525" cy="492918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fr-CH" sz="3600" u="sng" smtClean="0"/>
              <a:t>Le milieu et le déplacement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La plupart des mammifères marchent. Il y a une espèce qui vole (chauve-souris). Il y en a qui nage (dauphin, baleine) et qui saute (kangourou). Ils sont présents partout sur terre.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La reproduction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Ils sont les seuls à allaiter leurs nouveau-nés. Les femelles nourrissent en même temps plusieurs petits. Elles ont donc des mamelles.</a:t>
            </a:r>
          </a:p>
        </p:txBody>
      </p:sp>
      <p:pic>
        <p:nvPicPr>
          <p:cNvPr id="18436" name="Picture 7" descr="hippopo_02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5734050"/>
            <a:ext cx="1257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allaitement_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2550" y="142875"/>
            <a:ext cx="25685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DAUPHIN%2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5250" y="5357813"/>
            <a:ext cx="1841500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2875"/>
            <a:ext cx="8496300" cy="657225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fr-CH" sz="3600" u="sng" smtClean="0"/>
              <a:t>La température</a:t>
            </a:r>
            <a:endParaRPr lang="fr-FR" sz="3600" u="sng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Ils ont le sang chaud. Leur température est aux alentours de 36 à 39° C.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800" smtClean="0"/>
          </a:p>
          <a:p>
            <a:pPr algn="just">
              <a:lnSpc>
                <a:spcPct val="80000"/>
              </a:lnSpc>
            </a:pPr>
            <a:r>
              <a:rPr lang="fr-CH" sz="3600" u="sng" smtClean="0"/>
              <a:t>La respiration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fr-CH" sz="2800" smtClean="0"/>
              <a:t>	Ils respirent par des poumons.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fr-CH" sz="800" smtClean="0"/>
          </a:p>
          <a:p>
            <a:pPr algn="just">
              <a:lnSpc>
                <a:spcPct val="80000"/>
              </a:lnSpc>
            </a:pPr>
            <a:r>
              <a:rPr lang="fr-CH" sz="3600" u="sng" smtClean="0"/>
              <a:t>La peau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fr-CH" sz="2800" smtClean="0"/>
              <a:t>	Elle est recouverte de poils, parfois presque invisibles (dauphin), parfois très épais (chat, ours). Ils perdent leur pelage (mue). Certaines espèces changent de couleurs selon la saison (hermine).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fr-CH" sz="800" smtClean="0"/>
          </a:p>
          <a:p>
            <a:pPr algn="just">
              <a:lnSpc>
                <a:spcPct val="80000"/>
              </a:lnSpc>
            </a:pPr>
            <a:r>
              <a:rPr lang="fr-CH" sz="3600" u="sng" smtClean="0"/>
              <a:t>Les espèces</a:t>
            </a:r>
            <a:endParaRPr lang="fr-FR" sz="3600" u="sng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fr-CH" sz="2800" smtClean="0"/>
              <a:t>	Il y a environ 5000 espèces dont : le plus gros: la baleine bleue, le plus intelligent, l’homme et le plus petit, le ouistiti.</a:t>
            </a:r>
            <a:endParaRPr lang="fr-FR" sz="2800" smtClean="0"/>
          </a:p>
        </p:txBody>
      </p:sp>
      <p:pic>
        <p:nvPicPr>
          <p:cNvPr id="19459" name="Picture 7" descr="hippopo_02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1857375"/>
            <a:ext cx="1257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43063" y="214313"/>
            <a:ext cx="5884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Programme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7800" y="1785938"/>
            <a:ext cx="8788400" cy="4214812"/>
          </a:xfrm>
          <a:prstGeom prst="rect">
            <a:avLst/>
          </a:prstGeom>
        </p:spPr>
        <p:txBody>
          <a:bodyPr/>
          <a:lstStyle/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/>
            </a:pPr>
            <a:r>
              <a:rPr lang="fr-CH" sz="3200" b="1" kern="0" dirty="0">
                <a:latin typeface="+mn-lt"/>
              </a:rPr>
              <a:t>Anatomie de l’appareil  digestif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/>
              <a:t>Anatomie de l’appareil respiratoire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>
                <a:latin typeface="+mn-lt"/>
              </a:rPr>
              <a:t>Anatomie de l’appareil cardiovasculaire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>
                <a:latin typeface="+mn-lt"/>
              </a:rPr>
              <a:t>Anatomie de l’appareil urogénitale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>
                <a:latin typeface="+mn-lt"/>
              </a:rPr>
              <a:t>Anatomie de système endocrinien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>
                <a:latin typeface="+mn-lt"/>
              </a:rPr>
              <a:t>Anatomie du système nerveux</a:t>
            </a:r>
          </a:p>
          <a:p>
            <a:pPr marL="648000" lvl="2" indent="-22860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r>
              <a:rPr lang="fr-CH" sz="3200" b="1" kern="0" dirty="0">
                <a:latin typeface="+mn-lt"/>
              </a:rPr>
              <a:t>Anatomie des organes des sens</a:t>
            </a:r>
            <a:endParaRPr lang="fr-FR" sz="3200" b="1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28775" y="620713"/>
            <a:ext cx="588645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r-CH" sz="6000" b="1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L’anatomie ?</a:t>
            </a:r>
            <a:endParaRPr lang="fr-FR" sz="6000" b="1" i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975" y="2205038"/>
            <a:ext cx="9036050" cy="4392612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fr-FR" sz="3200" b="1" kern="0" dirty="0">
                <a:latin typeface="+mn-lt"/>
              </a:rPr>
              <a:t>L’anatomie est l’étude macroscopique (visible à l’œil nu) des structures du corps alors que </a:t>
            </a: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fr-FR" sz="3200" b="1" kern="0" dirty="0">
                <a:latin typeface="+mn-lt"/>
              </a:rPr>
              <a:t>l’histologie est l’étude microscopique (visible au microscope) des structures du corps. On parle </a:t>
            </a:r>
          </a:p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fr-FR" sz="3200" b="1" kern="0" dirty="0">
                <a:latin typeface="+mn-lt"/>
              </a:rPr>
              <a:t> </a:t>
            </a:r>
            <a:r>
              <a:rPr lang="fr-FR" sz="3200" b="1" u="sng" kern="0" dirty="0">
                <a:latin typeface="+mn-lt"/>
              </a:rPr>
              <a:t>d’anatomie macroscopique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</p:nvPr>
        </p:nvGraphicFramePr>
        <p:xfrm>
          <a:off x="285736" y="1142984"/>
          <a:ext cx="857252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49300" y="357188"/>
            <a:ext cx="7645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>
              <a:buFont typeface="Wingdings" pitchFamily="2" charset="2"/>
              <a:buChar char="Ø"/>
              <a:defRPr/>
            </a:pPr>
            <a:r>
              <a:rPr lang="fr-FR" sz="2800" b="1" dirty="0">
                <a:solidFill>
                  <a:schemeClr val="tx1">
                    <a:lumMod val="75000"/>
                  </a:schemeClr>
                </a:solidFill>
              </a:rPr>
              <a:t> On distingue différents types d’anatomie.</a:t>
            </a:r>
          </a:p>
        </p:txBody>
      </p:sp>
      <p:graphicFrame>
        <p:nvGraphicFramePr>
          <p:cNvPr id="5" name="Espace réservé du contenu 9"/>
          <p:cNvGraphicFramePr>
            <a:graphicFrameLocks/>
          </p:cNvGraphicFramePr>
          <p:nvPr/>
        </p:nvGraphicFramePr>
        <p:xfrm>
          <a:off x="285752" y="1428736"/>
          <a:ext cx="857252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0" grpId="1">
        <p:bldAsOne/>
      </p:bldGraphic>
      <p:bldP spid="4" grpId="0" build="p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42900" y="928670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Espace réservé du contenu 3"/>
          <p:cNvGraphicFramePr>
            <a:graphicFrameLocks/>
          </p:cNvGraphicFramePr>
          <p:nvPr/>
        </p:nvGraphicFramePr>
        <p:xfrm>
          <a:off x="357158" y="928670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7" name="Espace réservé du contenu 3"/>
          <p:cNvGraphicFramePr>
            <a:graphicFrameLocks/>
          </p:cNvGraphicFramePr>
          <p:nvPr/>
        </p:nvGraphicFramePr>
        <p:xfrm>
          <a:off x="357158" y="928670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8" name="Espace réservé du contenu 3"/>
          <p:cNvGraphicFramePr>
            <a:graphicFrameLocks/>
          </p:cNvGraphicFramePr>
          <p:nvPr/>
        </p:nvGraphicFramePr>
        <p:xfrm>
          <a:off x="357158" y="928670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9" name="Espace réservé du contenu 3"/>
          <p:cNvGraphicFramePr>
            <a:graphicFrameLocks/>
          </p:cNvGraphicFramePr>
          <p:nvPr/>
        </p:nvGraphicFramePr>
        <p:xfrm>
          <a:off x="0" y="928670"/>
          <a:ext cx="91440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5" name="Espace réservé du contenu 3"/>
          <p:cNvGraphicFramePr>
            <a:graphicFrameLocks/>
          </p:cNvGraphicFramePr>
          <p:nvPr/>
        </p:nvGraphicFramePr>
        <p:xfrm>
          <a:off x="509558" y="928670"/>
          <a:ext cx="8458200" cy="497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765925" y="4643438"/>
            <a:ext cx="10001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fr-CH" sz="9600" b="1" kern="0">
                <a:latin typeface="+mn-lt"/>
              </a:rPr>
              <a:t>?</a:t>
            </a:r>
            <a:endParaRPr lang="fr-FR" sz="9600" b="1" kern="0" dirty="0">
              <a:latin typeface="+mn-lt"/>
            </a:endParaRPr>
          </a:p>
        </p:txBody>
      </p:sp>
      <p:sp>
        <p:nvSpPr>
          <p:cNvPr id="17" name="Flèche vers le bas 16"/>
          <p:cNvSpPr>
            <a:spLocks noChangeArrowheads="1"/>
          </p:cNvSpPr>
          <p:nvPr/>
        </p:nvSpPr>
        <p:spPr bwMode="auto">
          <a:xfrm>
            <a:off x="3833813" y="5715000"/>
            <a:ext cx="1476375" cy="9779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6" grpId="0">
        <p:bldAsOne/>
      </p:bldGraphic>
      <p:bldGraphic spid="6" grpId="1">
        <p:bldAsOne/>
      </p:bldGraphic>
      <p:bldGraphic spid="7" grpId="0">
        <p:bldAsOne/>
      </p:bldGraphic>
      <p:bldGraphic spid="7" grpId="1">
        <p:bldAsOne/>
      </p:bldGraphic>
      <p:bldGraphic spid="8" grpId="0">
        <p:bldAsOne/>
      </p:bldGraphic>
      <p:bldGraphic spid="8" grpId="1">
        <p:bldAsOne/>
      </p:bldGraphic>
      <p:bldGraphic spid="9" grpId="0">
        <p:bldAsOne/>
      </p:bldGraphic>
      <p:bldGraphic spid="9" grpId="1">
        <p:bldAsOne/>
      </p:bldGraphic>
      <p:bldGraphic spid="15" grpId="0">
        <p:bldAsOne/>
      </p:bldGraphic>
      <p:bldP spid="16" grpId="0" build="p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20713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fr-CH" sz="6000" b="1" dirty="0" smtClean="0"/>
              <a:t>Les vertébrés</a:t>
            </a:r>
            <a:endParaRPr lang="fr-FR" sz="6000" b="1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8063" y="2205038"/>
            <a:ext cx="7127875" cy="1752600"/>
          </a:xfrm>
        </p:spPr>
        <p:txBody>
          <a:bodyPr/>
          <a:lstStyle/>
          <a:p>
            <a:r>
              <a:rPr lang="fr-CH" sz="4000" b="1" smtClean="0"/>
              <a:t>C’est un animal qui possède une colonne vertébrale.</a:t>
            </a:r>
            <a:endParaRPr lang="fr-FR" sz="4000" b="1" smtClean="0"/>
          </a:p>
        </p:txBody>
      </p:sp>
      <p:pic>
        <p:nvPicPr>
          <p:cNvPr id="7172" name="Picture 5" descr="squele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2924175"/>
            <a:ext cx="26860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CH" sz="4800" b="1" dirty="0" smtClean="0"/>
              <a:t>La classification des vertébrés</a:t>
            </a:r>
            <a:endParaRPr lang="fr-FR" sz="4800" b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90700"/>
            <a:ext cx="8569325" cy="4114800"/>
          </a:xfrm>
        </p:spPr>
        <p:txBody>
          <a:bodyPr/>
          <a:lstStyle/>
          <a:p>
            <a:r>
              <a:rPr lang="fr-CH" sz="3600" smtClean="0"/>
              <a:t>Les vertébrés se divisent en 5 classes :</a:t>
            </a:r>
          </a:p>
          <a:p>
            <a:pPr lvl="2"/>
            <a:r>
              <a:rPr lang="fr-CH" sz="2800" smtClean="0"/>
              <a:t>Les poissons</a:t>
            </a:r>
          </a:p>
          <a:p>
            <a:pPr lvl="2"/>
            <a:r>
              <a:rPr lang="fr-CH" sz="2800" smtClean="0"/>
              <a:t>Les amphibiens</a:t>
            </a:r>
          </a:p>
          <a:p>
            <a:pPr lvl="2"/>
            <a:r>
              <a:rPr lang="fr-CH" sz="2800" smtClean="0"/>
              <a:t>Les reptiles</a:t>
            </a:r>
          </a:p>
          <a:p>
            <a:pPr lvl="2"/>
            <a:r>
              <a:rPr lang="fr-CH" sz="2800" smtClean="0"/>
              <a:t>Les oiseaux</a:t>
            </a:r>
          </a:p>
          <a:p>
            <a:pPr lvl="2"/>
            <a:r>
              <a:rPr lang="fr-CH" sz="2800" smtClean="0"/>
              <a:t>Les mammifères</a:t>
            </a:r>
          </a:p>
          <a:p>
            <a:pPr lvl="2" algn="r">
              <a:buFontTx/>
              <a:buNone/>
            </a:pPr>
            <a:r>
              <a:rPr lang="fr-CH" sz="1800" smtClean="0"/>
              <a:t>Ils sont écrits dans l’ordre de leur apparition sur la terre</a:t>
            </a:r>
            <a:r>
              <a:rPr lang="fr-CH" sz="2800" smtClean="0"/>
              <a:t>.</a:t>
            </a:r>
            <a:endParaRPr lang="fr-FR" sz="2800" smtClean="0"/>
          </a:p>
        </p:txBody>
      </p:sp>
      <p:pic>
        <p:nvPicPr>
          <p:cNvPr id="4100" name="Picture 5" descr="ter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2565400"/>
            <a:ext cx="2268537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mi0313.png"/>
          <p:cNvPicPr>
            <a:picLocks noChangeAspect="1"/>
          </p:cNvPicPr>
          <p:nvPr/>
        </p:nvPicPr>
        <p:blipFill>
          <a:blip r:embed="rId2">
            <a:lum bright="-30000" contrast="30000"/>
          </a:blip>
          <a:srcRect/>
          <a:stretch>
            <a:fillRect/>
          </a:stretch>
        </p:blipFill>
        <p:spPr bwMode="auto">
          <a:xfrm>
            <a:off x="644525" y="249238"/>
            <a:ext cx="7854950" cy="635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CH" sz="5400" dirty="0" smtClean="0"/>
              <a:t>Les poissons</a:t>
            </a:r>
            <a:endParaRPr lang="fr-FR" sz="54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14513"/>
            <a:ext cx="7772400" cy="4114800"/>
          </a:xfrm>
        </p:spPr>
        <p:txBody>
          <a:bodyPr/>
          <a:lstStyle/>
          <a:p>
            <a:pPr algn="just"/>
            <a:r>
              <a:rPr lang="fr-CH" sz="3600" u="sng" smtClean="0"/>
              <a:t>Le milieu et le déplacement</a:t>
            </a:r>
          </a:p>
          <a:p>
            <a:pPr algn="just"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nagent à l’aide de leurs nageoires. Ils vivent dans l’eau et meurent à l’air libre.</a:t>
            </a:r>
          </a:p>
          <a:p>
            <a:pPr algn="just">
              <a:buFontTx/>
              <a:buNone/>
            </a:pPr>
            <a:endParaRPr lang="fr-CH" sz="1200" smtClean="0"/>
          </a:p>
          <a:p>
            <a:pPr algn="just"/>
            <a:r>
              <a:rPr lang="fr-CH" sz="3600" u="sng" smtClean="0"/>
              <a:t>La reproduction</a:t>
            </a:r>
          </a:p>
          <a:p>
            <a:pPr algn="just">
              <a:buFontTx/>
              <a:buNone/>
            </a:pPr>
            <a:r>
              <a:rPr lang="fr-CH" smtClean="0"/>
              <a:t>	</a:t>
            </a:r>
            <a:r>
              <a:rPr lang="fr-CH" sz="2800" smtClean="0"/>
              <a:t>Ils pondent des œufs cachés dans l’eau. Ces œufs sont mous. Ils sont ovipares.</a:t>
            </a:r>
          </a:p>
          <a:p>
            <a:pPr algn="just">
              <a:buFontTx/>
              <a:buNone/>
            </a:pPr>
            <a:endParaRPr lang="fr-CH" sz="2800" smtClean="0"/>
          </a:p>
        </p:txBody>
      </p:sp>
      <p:pic>
        <p:nvPicPr>
          <p:cNvPr id="10244" name="Picture 9" descr="A-close-view-of-a-gray-reef-shark--B10251734"/>
          <p:cNvPicPr>
            <a:picLocks noChangeAspect="1" noChangeArrowheads="1"/>
          </p:cNvPicPr>
          <p:nvPr/>
        </p:nvPicPr>
        <p:blipFill>
          <a:blip r:embed="rId3"/>
          <a:srcRect l="3239" t="4311" r="3239" b="10060"/>
          <a:stretch>
            <a:fillRect/>
          </a:stretch>
        </p:blipFill>
        <p:spPr bwMode="auto">
          <a:xfrm>
            <a:off x="6242050" y="142875"/>
            <a:ext cx="2493963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1" descr="poisson_01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86425" y="3986213"/>
            <a:ext cx="17430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2875"/>
            <a:ext cx="7772400" cy="62865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fr-CH" sz="3600" u="sng" smtClean="0"/>
              <a:t>La respiration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Ils respirent par des branchies situées sur les côtés de la tête. Les narines ne jouent aucun rôle. Le poisson n’a pas besoin d’aller à la surface pour prendre de l’air.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La peau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4000" smtClean="0"/>
              <a:t>	</a:t>
            </a:r>
            <a:r>
              <a:rPr lang="fr-CH" sz="2800" smtClean="0"/>
              <a:t>Elle est recouverte d’écailles qui peuvent se détacher une à une (non soudées).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CH" sz="1200" smtClean="0"/>
          </a:p>
          <a:p>
            <a:pPr algn="just">
              <a:lnSpc>
                <a:spcPct val="90000"/>
              </a:lnSpc>
            </a:pPr>
            <a:r>
              <a:rPr lang="fr-CH" sz="3600" u="sng" smtClean="0"/>
              <a:t>Les espèces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fr-CH" sz="2800" smtClean="0"/>
              <a:t>	Il y a 24000 espèces différentes. Nous connaissons surtout, le saumon, le thon, le requin, l’anguille, le piranha, la raie…</a:t>
            </a:r>
            <a:endParaRPr lang="fr-FR" sz="2800" smtClean="0"/>
          </a:p>
        </p:txBody>
      </p:sp>
      <p:pic>
        <p:nvPicPr>
          <p:cNvPr id="11267" name="Picture 7" descr="poisson_0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3571875"/>
            <a:ext cx="8461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de conception Plage">
  <a:themeElements>
    <a:clrScheme name="Modèle de conception Plage 1">
      <a:dk1>
        <a:srgbClr val="336699"/>
      </a:dk1>
      <a:lt1>
        <a:srgbClr val="CCCCFF"/>
      </a:lt1>
      <a:dk2>
        <a:srgbClr val="DDDDDD"/>
      </a:dk2>
      <a:lt2>
        <a:srgbClr val="9999FF"/>
      </a:lt2>
      <a:accent1>
        <a:srgbClr val="CCCC00"/>
      </a:accent1>
      <a:accent2>
        <a:srgbClr val="999933"/>
      </a:accent2>
      <a:accent3>
        <a:srgbClr val="E2E2FF"/>
      </a:accent3>
      <a:accent4>
        <a:srgbClr val="2A5682"/>
      </a:accent4>
      <a:accent5>
        <a:srgbClr val="E2E2AA"/>
      </a:accent5>
      <a:accent6>
        <a:srgbClr val="8A8A2D"/>
      </a:accent6>
      <a:hlink>
        <a:srgbClr val="CBCBCB"/>
      </a:hlink>
      <a:folHlink>
        <a:srgbClr val="0099CC"/>
      </a:folHlink>
    </a:clrScheme>
    <a:fontScheme name="Modèle de conception Plag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de conception Plage 1">
        <a:dk1>
          <a:srgbClr val="336699"/>
        </a:dk1>
        <a:lt1>
          <a:srgbClr val="CCCCFF"/>
        </a:lt1>
        <a:dk2>
          <a:srgbClr val="DDDDDD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2">
        <a:dk1>
          <a:srgbClr val="336699"/>
        </a:dk1>
        <a:lt1>
          <a:srgbClr val="CCCCFF"/>
        </a:lt1>
        <a:dk2>
          <a:srgbClr val="000000"/>
        </a:dk2>
        <a:lt2>
          <a:srgbClr val="9999FF"/>
        </a:lt2>
        <a:accent1>
          <a:srgbClr val="CCCC00"/>
        </a:accent1>
        <a:accent2>
          <a:srgbClr val="999933"/>
        </a:accent2>
        <a:accent3>
          <a:srgbClr val="E2E2FF"/>
        </a:accent3>
        <a:accent4>
          <a:srgbClr val="2A5682"/>
        </a:accent4>
        <a:accent5>
          <a:srgbClr val="E2E2AA"/>
        </a:accent5>
        <a:accent6>
          <a:srgbClr val="8A8A2D"/>
        </a:accent6>
        <a:hlink>
          <a:srgbClr val="CBCBCB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de conception Pl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EAEAEA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Plage</Template>
  <TotalTime>776</TotalTime>
  <Words>304</Words>
  <Application>Microsoft Office PowerPoint</Application>
  <PresentationFormat>Affichage à l'écran (4:3)</PresentationFormat>
  <Paragraphs>144</Paragraphs>
  <Slides>18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Wingdings</vt:lpstr>
      <vt:lpstr>Modèle de conception Plage</vt:lpstr>
      <vt:lpstr>Anatomie comparée des vertébrés</vt:lpstr>
      <vt:lpstr>Diapositive 2</vt:lpstr>
      <vt:lpstr>Diapositive 3</vt:lpstr>
      <vt:lpstr>Diapositive 4</vt:lpstr>
      <vt:lpstr>Les vertébrés</vt:lpstr>
      <vt:lpstr>La classification des vertébrés</vt:lpstr>
      <vt:lpstr>Diapositive 7</vt:lpstr>
      <vt:lpstr>Les poissons</vt:lpstr>
      <vt:lpstr>Diapositive 9</vt:lpstr>
      <vt:lpstr>Les amphibiens</vt:lpstr>
      <vt:lpstr>Diapositive 11</vt:lpstr>
      <vt:lpstr>Les reptiles</vt:lpstr>
      <vt:lpstr>Diapositive 13</vt:lpstr>
      <vt:lpstr>Les oiseaux</vt:lpstr>
      <vt:lpstr>Diapositive 15</vt:lpstr>
      <vt:lpstr>Les mammifères</vt:lpstr>
      <vt:lpstr>Diapositive 17</vt:lpstr>
      <vt:lpstr>Diapositive 18</vt:lpstr>
    </vt:vector>
  </TitlesOfParts>
  <Company>ECOLE PRIMAIRE DU MOURET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vertébrés</dc:title>
  <dc:creator>ckolly</dc:creator>
  <cp:lastModifiedBy>admin</cp:lastModifiedBy>
  <cp:revision>49</cp:revision>
  <dcterms:created xsi:type="dcterms:W3CDTF">2005-12-05T14:52:59Z</dcterms:created>
  <dcterms:modified xsi:type="dcterms:W3CDTF">2020-12-03T20:13:52Z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TC010690671036</vt:lpwstr>
  </property>
</Properties>
</file>