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1" r:id="rId4"/>
    <p:sldId id="273" r:id="rId5"/>
    <p:sldId id="270" r:id="rId6"/>
    <p:sldId id="257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8" r:id="rId17"/>
    <p:sldId id="259" r:id="rId18"/>
    <p:sldId id="275" r:id="rId19"/>
  </p:sldIdLst>
  <p:sldSz cx="9144000" cy="6858000" type="screen4x3"/>
  <p:notesSz cx="6858000" cy="9723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ABCB1"/>
    <a:srgbClr val="CEDA9D"/>
    <a:srgbClr val="999933"/>
    <a:srgbClr val="9DA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>
        <p:scale>
          <a:sx n="70" d="100"/>
          <a:sy n="70" d="100"/>
        </p:scale>
        <p:origin x="-51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43C44-06B8-4A6F-91EC-781CEE196680}" type="doc">
      <dgm:prSet loTypeId="urn:microsoft.com/office/officeart/2005/8/layout/pyramid2" loCatId="list" qsTypeId="urn:microsoft.com/office/officeart/2005/8/quickstyle/3d5" qsCatId="3D" csTypeId="urn:microsoft.com/office/officeart/2005/8/colors/accent1_2" csCatId="accent1" phldr="1"/>
      <dgm:spPr/>
    </dgm:pt>
    <dgm:pt modelId="{1FE40215-D1DA-4EFB-ADCB-15EF13DCF38A}">
      <dgm:prSet phldrT="[Texte]" custT="1"/>
      <dgm:spPr/>
      <dgm:t>
        <a:bodyPr/>
        <a:lstStyle/>
        <a:p>
          <a:r>
            <a:rPr lang="fr-FR" sz="4400" b="1" dirty="0" smtClean="0">
              <a:solidFill>
                <a:schemeClr val="bg1">
                  <a:lumMod val="10000"/>
                </a:schemeClr>
              </a:solidFill>
            </a:rPr>
            <a:t>Générale</a:t>
          </a:r>
          <a:endParaRPr lang="fr-FR" sz="4400" b="1" dirty="0">
            <a:solidFill>
              <a:schemeClr val="bg1">
                <a:lumMod val="10000"/>
              </a:schemeClr>
            </a:solidFill>
          </a:endParaRPr>
        </a:p>
      </dgm:t>
    </dgm:pt>
    <dgm:pt modelId="{B374819B-2A22-472F-B164-506F981DC085}" type="parTrans" cxnId="{70C019D6-0F94-4D02-A7A0-ED807553E507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F30296CD-3F70-4F07-8016-80B13740CAA6}" type="sibTrans" cxnId="{70C019D6-0F94-4D02-A7A0-ED807553E507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589A2638-4959-451D-88EF-2D747896FFE2}">
      <dgm:prSet phldrT="[Texte]" custT="1"/>
      <dgm:spPr/>
      <dgm:t>
        <a:bodyPr/>
        <a:lstStyle/>
        <a:p>
          <a:r>
            <a:rPr lang="fr-FR" sz="4400" b="1" dirty="0" smtClean="0">
              <a:solidFill>
                <a:schemeClr val="bg1">
                  <a:lumMod val="10000"/>
                </a:schemeClr>
              </a:solidFill>
            </a:rPr>
            <a:t>Descriptive</a:t>
          </a:r>
          <a:endParaRPr lang="fr-FR" sz="4400" b="1" dirty="0">
            <a:solidFill>
              <a:schemeClr val="bg1">
                <a:lumMod val="10000"/>
              </a:schemeClr>
            </a:solidFill>
          </a:endParaRPr>
        </a:p>
      </dgm:t>
    </dgm:pt>
    <dgm:pt modelId="{1F29FB6B-179F-4DA2-AA38-0B55EBD870A2}" type="parTrans" cxnId="{B3B3F153-6E0A-4730-A7BA-A92851C0CE31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03229047-29B6-4410-9D64-144D9782BBA6}" type="sibTrans" cxnId="{B3B3F153-6E0A-4730-A7BA-A92851C0CE31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DFD4FB6A-ECDB-407F-9B80-7798937B978C}">
      <dgm:prSet phldrT="[Texte]" custT="1"/>
      <dgm:spPr/>
      <dgm:t>
        <a:bodyPr/>
        <a:lstStyle/>
        <a:p>
          <a:r>
            <a:rPr lang="fr-FR" sz="4400" b="1" dirty="0" smtClean="0">
              <a:solidFill>
                <a:schemeClr val="bg1">
                  <a:lumMod val="10000"/>
                </a:schemeClr>
              </a:solidFill>
            </a:rPr>
            <a:t>Topographique</a:t>
          </a:r>
          <a:endParaRPr lang="fr-FR" sz="4400" b="1" dirty="0">
            <a:solidFill>
              <a:schemeClr val="bg1">
                <a:lumMod val="10000"/>
              </a:schemeClr>
            </a:solidFill>
          </a:endParaRPr>
        </a:p>
      </dgm:t>
    </dgm:pt>
    <dgm:pt modelId="{7932CE71-FB3D-481B-BE69-4C7783B72815}" type="parTrans" cxnId="{AEB1EB37-90AA-4BEA-81F4-77A57EAEEF36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3836054C-4397-40C9-8721-BD8850DA87A1}" type="sibTrans" cxnId="{AEB1EB37-90AA-4BEA-81F4-77A57EAEEF36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D9E3E4C9-12F5-4EDA-8FF5-5AF5E1A99D54}" type="pres">
      <dgm:prSet presAssocID="{8E943C44-06B8-4A6F-91EC-781CEE196680}" presName="compositeShape" presStyleCnt="0">
        <dgm:presLayoutVars>
          <dgm:dir/>
          <dgm:resizeHandles/>
        </dgm:presLayoutVars>
      </dgm:prSet>
      <dgm:spPr/>
    </dgm:pt>
    <dgm:pt modelId="{DF850204-4234-4D4E-B01F-B0E100E69796}" type="pres">
      <dgm:prSet presAssocID="{8E943C44-06B8-4A6F-91EC-781CEE196680}" presName="pyramid" presStyleLbl="node1" presStyleIdx="0" presStyleCnt="1" custLinFactNeighborX="-486"/>
      <dgm:spPr/>
    </dgm:pt>
    <dgm:pt modelId="{A71C93BC-9C0B-4875-BFDB-F3191874F7D3}" type="pres">
      <dgm:prSet presAssocID="{8E943C44-06B8-4A6F-91EC-781CEE196680}" presName="theList" presStyleCnt="0"/>
      <dgm:spPr/>
    </dgm:pt>
    <dgm:pt modelId="{8D85973D-9D1D-4A2D-AC87-0A48B84398B2}" type="pres">
      <dgm:prSet presAssocID="{1FE40215-D1DA-4EFB-ADCB-15EF13DCF38A}" presName="aNode" presStyleLbl="fgAcc1" presStyleIdx="0" presStyleCnt="3" custScaleX="110000" custScaleY="11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F224C5-70A0-4F73-886D-D0AF09691C1A}" type="pres">
      <dgm:prSet presAssocID="{1FE40215-D1DA-4EFB-ADCB-15EF13DCF38A}" presName="aSpace" presStyleCnt="0"/>
      <dgm:spPr/>
    </dgm:pt>
    <dgm:pt modelId="{AFD35B02-F032-4429-BD5E-C035DACFDF5E}" type="pres">
      <dgm:prSet presAssocID="{589A2638-4959-451D-88EF-2D747896FFE2}" presName="aNode" presStyleLbl="fgAcc1" presStyleIdx="1" presStyleCnt="3" custScaleX="121000" custScaleY="121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7382C0-C08D-4424-9B40-1983A1D0ADC6}" type="pres">
      <dgm:prSet presAssocID="{589A2638-4959-451D-88EF-2D747896FFE2}" presName="aSpace" presStyleCnt="0"/>
      <dgm:spPr/>
    </dgm:pt>
    <dgm:pt modelId="{E9E7372D-615B-4330-9302-E66D30F92F92}" type="pres">
      <dgm:prSet presAssocID="{DFD4FB6A-ECDB-407F-9B80-7798937B978C}" presName="aNode" presStyleLbl="fgAcc1" presStyleIdx="2" presStyleCnt="3" custScaleX="161051" custScaleY="1610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DFF070-5112-4A71-BBB6-08C0E3B9806E}" type="pres">
      <dgm:prSet presAssocID="{DFD4FB6A-ECDB-407F-9B80-7798937B978C}" presName="aSpace" presStyleCnt="0"/>
      <dgm:spPr/>
    </dgm:pt>
  </dgm:ptLst>
  <dgm:cxnLst>
    <dgm:cxn modelId="{74FD4B19-5849-42EA-A6D5-3507DB5FEB53}" type="presOf" srcId="{DFD4FB6A-ECDB-407F-9B80-7798937B978C}" destId="{E9E7372D-615B-4330-9302-E66D30F92F92}" srcOrd="0" destOrd="0" presId="urn:microsoft.com/office/officeart/2005/8/layout/pyramid2"/>
    <dgm:cxn modelId="{137D7CB1-0980-4534-A805-A3A0CA6D4B49}" type="presOf" srcId="{8E943C44-06B8-4A6F-91EC-781CEE196680}" destId="{D9E3E4C9-12F5-4EDA-8FF5-5AF5E1A99D54}" srcOrd="0" destOrd="0" presId="urn:microsoft.com/office/officeart/2005/8/layout/pyramid2"/>
    <dgm:cxn modelId="{70C019D6-0F94-4D02-A7A0-ED807553E507}" srcId="{8E943C44-06B8-4A6F-91EC-781CEE196680}" destId="{1FE40215-D1DA-4EFB-ADCB-15EF13DCF38A}" srcOrd="0" destOrd="0" parTransId="{B374819B-2A22-472F-B164-506F981DC085}" sibTransId="{F30296CD-3F70-4F07-8016-80B13740CAA6}"/>
    <dgm:cxn modelId="{B3B3F153-6E0A-4730-A7BA-A92851C0CE31}" srcId="{8E943C44-06B8-4A6F-91EC-781CEE196680}" destId="{589A2638-4959-451D-88EF-2D747896FFE2}" srcOrd="1" destOrd="0" parTransId="{1F29FB6B-179F-4DA2-AA38-0B55EBD870A2}" sibTransId="{03229047-29B6-4410-9D64-144D9782BBA6}"/>
    <dgm:cxn modelId="{FC49106D-5431-475D-9FC7-142AD4BAB610}" type="presOf" srcId="{589A2638-4959-451D-88EF-2D747896FFE2}" destId="{AFD35B02-F032-4429-BD5E-C035DACFDF5E}" srcOrd="0" destOrd="0" presId="urn:microsoft.com/office/officeart/2005/8/layout/pyramid2"/>
    <dgm:cxn modelId="{AEB1EB37-90AA-4BEA-81F4-77A57EAEEF36}" srcId="{8E943C44-06B8-4A6F-91EC-781CEE196680}" destId="{DFD4FB6A-ECDB-407F-9B80-7798937B978C}" srcOrd="2" destOrd="0" parTransId="{7932CE71-FB3D-481B-BE69-4C7783B72815}" sibTransId="{3836054C-4397-40C9-8721-BD8850DA87A1}"/>
    <dgm:cxn modelId="{3AD0803B-8C47-4504-AAA3-F508A48FB08D}" type="presOf" srcId="{1FE40215-D1DA-4EFB-ADCB-15EF13DCF38A}" destId="{8D85973D-9D1D-4A2D-AC87-0A48B84398B2}" srcOrd="0" destOrd="0" presId="urn:microsoft.com/office/officeart/2005/8/layout/pyramid2"/>
    <dgm:cxn modelId="{3BFF3F38-420A-47CD-8179-FA4BF59D9289}" type="presParOf" srcId="{D9E3E4C9-12F5-4EDA-8FF5-5AF5E1A99D54}" destId="{DF850204-4234-4D4E-B01F-B0E100E69796}" srcOrd="0" destOrd="0" presId="urn:microsoft.com/office/officeart/2005/8/layout/pyramid2"/>
    <dgm:cxn modelId="{DEEDB922-2C86-404F-A147-CC36D21E80EF}" type="presParOf" srcId="{D9E3E4C9-12F5-4EDA-8FF5-5AF5E1A99D54}" destId="{A71C93BC-9C0B-4875-BFDB-F3191874F7D3}" srcOrd="1" destOrd="0" presId="urn:microsoft.com/office/officeart/2005/8/layout/pyramid2"/>
    <dgm:cxn modelId="{4DBD8450-D44A-41E6-8645-D3B5FF69E837}" type="presParOf" srcId="{A71C93BC-9C0B-4875-BFDB-F3191874F7D3}" destId="{8D85973D-9D1D-4A2D-AC87-0A48B84398B2}" srcOrd="0" destOrd="0" presId="urn:microsoft.com/office/officeart/2005/8/layout/pyramid2"/>
    <dgm:cxn modelId="{C19B6331-E0B3-463D-A904-167E4CAE7B1B}" type="presParOf" srcId="{A71C93BC-9C0B-4875-BFDB-F3191874F7D3}" destId="{14F224C5-70A0-4F73-886D-D0AF09691C1A}" srcOrd="1" destOrd="0" presId="urn:microsoft.com/office/officeart/2005/8/layout/pyramid2"/>
    <dgm:cxn modelId="{39B80DE5-2DE0-44C8-9363-A8A9A304BF02}" type="presParOf" srcId="{A71C93BC-9C0B-4875-BFDB-F3191874F7D3}" destId="{AFD35B02-F032-4429-BD5E-C035DACFDF5E}" srcOrd="2" destOrd="0" presId="urn:microsoft.com/office/officeart/2005/8/layout/pyramid2"/>
    <dgm:cxn modelId="{4C2D7382-5226-408C-9500-DD25ECACFF0D}" type="presParOf" srcId="{A71C93BC-9C0B-4875-BFDB-F3191874F7D3}" destId="{9C7382C0-C08D-4424-9B40-1983A1D0ADC6}" srcOrd="3" destOrd="0" presId="urn:microsoft.com/office/officeart/2005/8/layout/pyramid2"/>
    <dgm:cxn modelId="{89D9AF74-A0AF-4C8B-89D9-9E7BB739576C}" type="presParOf" srcId="{A71C93BC-9C0B-4875-BFDB-F3191874F7D3}" destId="{E9E7372D-615B-4330-9302-E66D30F92F92}" srcOrd="4" destOrd="0" presId="urn:microsoft.com/office/officeart/2005/8/layout/pyramid2"/>
    <dgm:cxn modelId="{9AA484AE-E05C-4658-9CEB-DCF43C048361}" type="presParOf" srcId="{A71C93BC-9C0B-4875-BFDB-F3191874F7D3}" destId="{00DFF070-5112-4A71-BBB6-08C0E3B9806E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943C44-06B8-4A6F-91EC-781CEE196680}" type="doc">
      <dgm:prSet loTypeId="urn:microsoft.com/office/officeart/2005/8/layout/pyramid2" loCatId="list" qsTypeId="urn:microsoft.com/office/officeart/2005/8/quickstyle/3d5" qsCatId="3D" csTypeId="urn:microsoft.com/office/officeart/2005/8/colors/accent1_2" csCatId="accent1" phldr="1"/>
      <dgm:spPr/>
    </dgm:pt>
    <dgm:pt modelId="{1FE40215-D1DA-4EFB-ADCB-15EF13DCF38A}">
      <dgm:prSet phldrT="[Texte]" custT="1"/>
      <dgm:spPr/>
      <dgm:t>
        <a:bodyPr/>
        <a:lstStyle/>
        <a:p>
          <a:r>
            <a:rPr lang="fr-FR" sz="4400" b="1" dirty="0" smtClean="0">
              <a:solidFill>
                <a:schemeClr val="bg1">
                  <a:lumMod val="10000"/>
                </a:schemeClr>
              </a:solidFill>
            </a:rPr>
            <a:t>Du développement</a:t>
          </a:r>
          <a:endParaRPr lang="fr-FR" sz="4400" b="1" dirty="0">
            <a:solidFill>
              <a:schemeClr val="bg1">
                <a:lumMod val="10000"/>
              </a:schemeClr>
            </a:solidFill>
          </a:endParaRPr>
        </a:p>
      </dgm:t>
    </dgm:pt>
    <dgm:pt modelId="{B374819B-2A22-472F-B164-506F981DC085}" type="parTrans" cxnId="{70C019D6-0F94-4D02-A7A0-ED807553E507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F30296CD-3F70-4F07-8016-80B13740CAA6}" type="sibTrans" cxnId="{70C019D6-0F94-4D02-A7A0-ED807553E507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589A2638-4959-451D-88EF-2D747896FFE2}">
      <dgm:prSet phldrT="[Texte]" custT="1"/>
      <dgm:spPr/>
      <dgm:t>
        <a:bodyPr/>
        <a:lstStyle/>
        <a:p>
          <a:r>
            <a:rPr lang="fr-FR" sz="4400" b="1" dirty="0" smtClean="0">
              <a:solidFill>
                <a:schemeClr val="bg1">
                  <a:lumMod val="10000"/>
                </a:schemeClr>
              </a:solidFill>
            </a:rPr>
            <a:t>Fonctionnelle</a:t>
          </a:r>
          <a:endParaRPr lang="fr-FR" sz="4400" b="1" dirty="0">
            <a:solidFill>
              <a:schemeClr val="bg1">
                <a:lumMod val="10000"/>
              </a:schemeClr>
            </a:solidFill>
          </a:endParaRPr>
        </a:p>
      </dgm:t>
    </dgm:pt>
    <dgm:pt modelId="{1F29FB6B-179F-4DA2-AA38-0B55EBD870A2}" type="parTrans" cxnId="{B3B3F153-6E0A-4730-A7BA-A92851C0CE31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03229047-29B6-4410-9D64-144D9782BBA6}" type="sibTrans" cxnId="{B3B3F153-6E0A-4730-A7BA-A92851C0CE31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DFD4FB6A-ECDB-407F-9B80-7798937B978C}">
      <dgm:prSet phldrT="[Texte]" custT="1"/>
      <dgm:spPr/>
      <dgm:t>
        <a:bodyPr/>
        <a:lstStyle/>
        <a:p>
          <a:r>
            <a:rPr lang="fr-FR" sz="4400" b="1" dirty="0" smtClean="0">
              <a:solidFill>
                <a:schemeClr val="bg1">
                  <a:lumMod val="10000"/>
                </a:schemeClr>
              </a:solidFill>
            </a:rPr>
            <a:t>Comparée</a:t>
          </a:r>
          <a:endParaRPr lang="fr-FR" sz="4400" b="1" dirty="0">
            <a:solidFill>
              <a:schemeClr val="bg1">
                <a:lumMod val="10000"/>
              </a:schemeClr>
            </a:solidFill>
          </a:endParaRPr>
        </a:p>
      </dgm:t>
    </dgm:pt>
    <dgm:pt modelId="{7932CE71-FB3D-481B-BE69-4C7783B72815}" type="parTrans" cxnId="{AEB1EB37-90AA-4BEA-81F4-77A57EAEEF36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3836054C-4397-40C9-8721-BD8850DA87A1}" type="sibTrans" cxnId="{AEB1EB37-90AA-4BEA-81F4-77A57EAEEF36}">
      <dgm:prSet/>
      <dgm:spPr/>
      <dgm:t>
        <a:bodyPr/>
        <a:lstStyle/>
        <a:p>
          <a:endParaRPr lang="fr-FR" sz="4400" b="1">
            <a:solidFill>
              <a:schemeClr val="bg1">
                <a:lumMod val="10000"/>
              </a:schemeClr>
            </a:solidFill>
          </a:endParaRPr>
        </a:p>
      </dgm:t>
    </dgm:pt>
    <dgm:pt modelId="{D9E3E4C9-12F5-4EDA-8FF5-5AF5E1A99D54}" type="pres">
      <dgm:prSet presAssocID="{8E943C44-06B8-4A6F-91EC-781CEE196680}" presName="compositeShape" presStyleCnt="0">
        <dgm:presLayoutVars>
          <dgm:dir/>
          <dgm:resizeHandles/>
        </dgm:presLayoutVars>
      </dgm:prSet>
      <dgm:spPr/>
    </dgm:pt>
    <dgm:pt modelId="{DF850204-4234-4D4E-B01F-B0E100E69796}" type="pres">
      <dgm:prSet presAssocID="{8E943C44-06B8-4A6F-91EC-781CEE196680}" presName="pyramid" presStyleLbl="node1" presStyleIdx="0" presStyleCnt="1" custAng="10800000" custLinFactNeighborX="-486"/>
      <dgm:spPr/>
    </dgm:pt>
    <dgm:pt modelId="{A71C93BC-9C0B-4875-BFDB-F3191874F7D3}" type="pres">
      <dgm:prSet presAssocID="{8E943C44-06B8-4A6F-91EC-781CEE196680}" presName="theList" presStyleCnt="0"/>
      <dgm:spPr/>
    </dgm:pt>
    <dgm:pt modelId="{8D85973D-9D1D-4A2D-AC87-0A48B84398B2}" type="pres">
      <dgm:prSet presAssocID="{1FE40215-D1DA-4EFB-ADCB-15EF13DCF38A}" presName="aNode" presStyleLbl="fgAcc1" presStyleIdx="0" presStyleCnt="3" custScaleX="177156" custScaleY="1771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F224C5-70A0-4F73-886D-D0AF09691C1A}" type="pres">
      <dgm:prSet presAssocID="{1FE40215-D1DA-4EFB-ADCB-15EF13DCF38A}" presName="aSpace" presStyleCnt="0"/>
      <dgm:spPr/>
    </dgm:pt>
    <dgm:pt modelId="{AFD35B02-F032-4429-BD5E-C035DACFDF5E}" type="pres">
      <dgm:prSet presAssocID="{589A2638-4959-451D-88EF-2D747896FFE2}" presName="aNode" presStyleLbl="fgAcc1" presStyleIdx="1" presStyleCnt="3" custScaleX="146410" custScaleY="1464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7382C0-C08D-4424-9B40-1983A1D0ADC6}" type="pres">
      <dgm:prSet presAssocID="{589A2638-4959-451D-88EF-2D747896FFE2}" presName="aSpace" presStyleCnt="0"/>
      <dgm:spPr/>
    </dgm:pt>
    <dgm:pt modelId="{E9E7372D-615B-4330-9302-E66D30F92F92}" type="pres">
      <dgm:prSet presAssocID="{DFD4FB6A-ECDB-407F-9B80-7798937B978C}" presName="aNode" presStyleLbl="fgAcc1" presStyleIdx="2" presStyleCnt="3" custScaleX="121000" custScaleY="121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DFF070-5112-4A71-BBB6-08C0E3B9806E}" type="pres">
      <dgm:prSet presAssocID="{DFD4FB6A-ECDB-407F-9B80-7798937B978C}" presName="aSpace" presStyleCnt="0"/>
      <dgm:spPr/>
    </dgm:pt>
  </dgm:ptLst>
  <dgm:cxnLst>
    <dgm:cxn modelId="{70C019D6-0F94-4D02-A7A0-ED807553E507}" srcId="{8E943C44-06B8-4A6F-91EC-781CEE196680}" destId="{1FE40215-D1DA-4EFB-ADCB-15EF13DCF38A}" srcOrd="0" destOrd="0" parTransId="{B374819B-2A22-472F-B164-506F981DC085}" sibTransId="{F30296CD-3F70-4F07-8016-80B13740CAA6}"/>
    <dgm:cxn modelId="{B3B3F153-6E0A-4730-A7BA-A92851C0CE31}" srcId="{8E943C44-06B8-4A6F-91EC-781CEE196680}" destId="{589A2638-4959-451D-88EF-2D747896FFE2}" srcOrd="1" destOrd="0" parTransId="{1F29FB6B-179F-4DA2-AA38-0B55EBD870A2}" sibTransId="{03229047-29B6-4410-9D64-144D9782BBA6}"/>
    <dgm:cxn modelId="{5928F68D-1A44-4B8F-8612-EB1034485DF6}" type="presOf" srcId="{589A2638-4959-451D-88EF-2D747896FFE2}" destId="{AFD35B02-F032-4429-BD5E-C035DACFDF5E}" srcOrd="0" destOrd="0" presId="urn:microsoft.com/office/officeart/2005/8/layout/pyramid2"/>
    <dgm:cxn modelId="{AEB1EB37-90AA-4BEA-81F4-77A57EAEEF36}" srcId="{8E943C44-06B8-4A6F-91EC-781CEE196680}" destId="{DFD4FB6A-ECDB-407F-9B80-7798937B978C}" srcOrd="2" destOrd="0" parTransId="{7932CE71-FB3D-481B-BE69-4C7783B72815}" sibTransId="{3836054C-4397-40C9-8721-BD8850DA87A1}"/>
    <dgm:cxn modelId="{8F2CDEC7-6FF2-416B-9A84-FDCD46848AC1}" type="presOf" srcId="{8E943C44-06B8-4A6F-91EC-781CEE196680}" destId="{D9E3E4C9-12F5-4EDA-8FF5-5AF5E1A99D54}" srcOrd="0" destOrd="0" presId="urn:microsoft.com/office/officeart/2005/8/layout/pyramid2"/>
    <dgm:cxn modelId="{771F9F1A-1E12-48E0-9FB3-D802D1075C7F}" type="presOf" srcId="{1FE40215-D1DA-4EFB-ADCB-15EF13DCF38A}" destId="{8D85973D-9D1D-4A2D-AC87-0A48B84398B2}" srcOrd="0" destOrd="0" presId="urn:microsoft.com/office/officeart/2005/8/layout/pyramid2"/>
    <dgm:cxn modelId="{40A7D004-0957-4617-90A7-7A227179B72D}" type="presOf" srcId="{DFD4FB6A-ECDB-407F-9B80-7798937B978C}" destId="{E9E7372D-615B-4330-9302-E66D30F92F92}" srcOrd="0" destOrd="0" presId="urn:microsoft.com/office/officeart/2005/8/layout/pyramid2"/>
    <dgm:cxn modelId="{7B3887EA-7802-4EC3-9395-1D26489125F3}" type="presParOf" srcId="{D9E3E4C9-12F5-4EDA-8FF5-5AF5E1A99D54}" destId="{DF850204-4234-4D4E-B01F-B0E100E69796}" srcOrd="0" destOrd="0" presId="urn:microsoft.com/office/officeart/2005/8/layout/pyramid2"/>
    <dgm:cxn modelId="{D1B47DD5-28EB-409C-9532-925BB281CC7C}" type="presParOf" srcId="{D9E3E4C9-12F5-4EDA-8FF5-5AF5E1A99D54}" destId="{A71C93BC-9C0B-4875-BFDB-F3191874F7D3}" srcOrd="1" destOrd="0" presId="urn:microsoft.com/office/officeart/2005/8/layout/pyramid2"/>
    <dgm:cxn modelId="{18490FC9-4E80-45BA-A213-A49A66C53BFF}" type="presParOf" srcId="{A71C93BC-9C0B-4875-BFDB-F3191874F7D3}" destId="{8D85973D-9D1D-4A2D-AC87-0A48B84398B2}" srcOrd="0" destOrd="0" presId="urn:microsoft.com/office/officeart/2005/8/layout/pyramid2"/>
    <dgm:cxn modelId="{DABA5E8E-57B6-4FCA-8C7A-3701F9C3A4EE}" type="presParOf" srcId="{A71C93BC-9C0B-4875-BFDB-F3191874F7D3}" destId="{14F224C5-70A0-4F73-886D-D0AF09691C1A}" srcOrd="1" destOrd="0" presId="urn:microsoft.com/office/officeart/2005/8/layout/pyramid2"/>
    <dgm:cxn modelId="{7F0E6D81-4E82-4B9D-BF50-4484BD8F9B6D}" type="presParOf" srcId="{A71C93BC-9C0B-4875-BFDB-F3191874F7D3}" destId="{AFD35B02-F032-4429-BD5E-C035DACFDF5E}" srcOrd="2" destOrd="0" presId="urn:microsoft.com/office/officeart/2005/8/layout/pyramid2"/>
    <dgm:cxn modelId="{E5548AA8-9458-49B2-8375-432B0C5E4062}" type="presParOf" srcId="{A71C93BC-9C0B-4875-BFDB-F3191874F7D3}" destId="{9C7382C0-C08D-4424-9B40-1983A1D0ADC6}" srcOrd="3" destOrd="0" presId="urn:microsoft.com/office/officeart/2005/8/layout/pyramid2"/>
    <dgm:cxn modelId="{6EB1289E-08D3-4EF0-8E78-6F21CE6386F9}" type="presParOf" srcId="{A71C93BC-9C0B-4875-BFDB-F3191874F7D3}" destId="{E9E7372D-615B-4330-9302-E66D30F92F92}" srcOrd="4" destOrd="0" presId="urn:microsoft.com/office/officeart/2005/8/layout/pyramid2"/>
    <dgm:cxn modelId="{7A9F3C6C-DEC9-4295-A0E0-98BB08369D58}" type="presParOf" srcId="{A71C93BC-9C0B-4875-BFDB-F3191874F7D3}" destId="{00DFF070-5112-4A71-BBB6-08C0E3B9806E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E933D2-F285-45EA-A454-74537E668942}" type="doc">
      <dgm:prSet loTypeId="urn:microsoft.com/office/officeart/2005/8/layout/list1" loCatId="list" qsTypeId="urn:microsoft.com/office/officeart/2005/8/quickstyle/3d5" qsCatId="3D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ED36CB6D-F99D-43AB-ABB8-4D9BDBF6F219}">
      <dgm:prSet phldrT="[Texte]" custT="1"/>
      <dgm:spPr/>
      <dgm:t>
        <a:bodyPr/>
        <a:lstStyle/>
        <a:p>
          <a:r>
            <a:rPr lang="fr-FR" sz="6600" b="1" u="none" dirty="0" smtClean="0">
              <a:latin typeface="Times New Roman" pitchFamily="18" charset="0"/>
              <a:cs typeface="Times New Roman" pitchFamily="18" charset="0"/>
            </a:rPr>
            <a:t>A. Générale?</a:t>
          </a:r>
          <a:endParaRPr lang="fr-FR" sz="6600" b="1" u="none" dirty="0">
            <a:latin typeface="Times New Roman" pitchFamily="18" charset="0"/>
            <a:cs typeface="Times New Roman" pitchFamily="18" charset="0"/>
          </a:endParaRPr>
        </a:p>
      </dgm:t>
    </dgm:pt>
    <dgm:pt modelId="{147F4EDD-0B8D-403A-91B7-A0BE333C03AD}" type="sibTrans" cxnId="{93C175B2-265D-4CF4-8890-0A1B48810B88}">
      <dgm:prSet/>
      <dgm:spPr/>
      <dgm:t>
        <a:bodyPr/>
        <a:lstStyle/>
        <a:p>
          <a:endParaRPr lang="fr-FR"/>
        </a:p>
      </dgm:t>
    </dgm:pt>
    <dgm:pt modelId="{761466F3-4610-4AB0-B7F6-1FC9B7BB496C}" type="parTrans" cxnId="{93C175B2-265D-4CF4-8890-0A1B48810B88}">
      <dgm:prSet/>
      <dgm:spPr/>
      <dgm:t>
        <a:bodyPr/>
        <a:lstStyle/>
        <a:p>
          <a:endParaRPr lang="fr-FR"/>
        </a:p>
      </dgm:t>
    </dgm:pt>
    <dgm:pt modelId="{9DD6F1CD-1631-4A89-AE77-C427A299C214}">
      <dgm:prSet/>
      <dgm:spPr/>
      <dgm:t>
        <a:bodyPr/>
        <a:lstStyle/>
        <a:p>
          <a:pPr algn="ctr"/>
          <a:r>
            <a:rPr lang="fr-FR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définit les parties élémentaires du corps humain : tissu, organes, systèmes et appareils.</a:t>
          </a:r>
          <a:endParaRPr lang="fr-FR" dirty="0">
            <a:solidFill>
              <a:schemeClr val="accent4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70B58E-E67D-403A-9BC3-942BAEE3B103}" type="parTrans" cxnId="{BC1DACEB-29FF-4D0F-9829-F7A94855719E}">
      <dgm:prSet/>
      <dgm:spPr/>
      <dgm:t>
        <a:bodyPr/>
        <a:lstStyle/>
        <a:p>
          <a:endParaRPr lang="fr-FR"/>
        </a:p>
      </dgm:t>
    </dgm:pt>
    <dgm:pt modelId="{3C8E2FE6-1EC4-439B-8815-59F8EFB780F2}" type="sibTrans" cxnId="{BC1DACEB-29FF-4D0F-9829-F7A94855719E}">
      <dgm:prSet/>
      <dgm:spPr/>
      <dgm:t>
        <a:bodyPr/>
        <a:lstStyle/>
        <a:p>
          <a:endParaRPr lang="fr-FR"/>
        </a:p>
      </dgm:t>
    </dgm:pt>
    <dgm:pt modelId="{9953704B-40D5-423B-BB10-5EF5348AC0A4}" type="pres">
      <dgm:prSet presAssocID="{95E933D2-F285-45EA-A454-74537E6689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BBD799-FD00-4852-8987-0DFDB5E05699}" type="pres">
      <dgm:prSet presAssocID="{ED36CB6D-F99D-43AB-ABB8-4D9BDBF6F219}" presName="parentLin" presStyleCnt="0"/>
      <dgm:spPr/>
    </dgm:pt>
    <dgm:pt modelId="{807FE818-9A26-4219-8E78-C8B7C139E5AD}" type="pres">
      <dgm:prSet presAssocID="{ED36CB6D-F99D-43AB-ABB8-4D9BDBF6F219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2E3D0878-60C1-45FE-B320-7050E26B2F9C}" type="pres">
      <dgm:prSet presAssocID="{ED36CB6D-F99D-43AB-ABB8-4D9BDBF6F2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2310C-DE4A-461A-A137-0B37DFADC867}" type="pres">
      <dgm:prSet presAssocID="{ED36CB6D-F99D-43AB-ABB8-4D9BDBF6F219}" presName="negativeSpace" presStyleCnt="0"/>
      <dgm:spPr/>
    </dgm:pt>
    <dgm:pt modelId="{62C1ECAB-BCE4-4FC5-88D0-8C7D9310262E}" type="pres">
      <dgm:prSet presAssocID="{ED36CB6D-F99D-43AB-ABB8-4D9BDBF6F21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2A9C223-E9FA-40F0-AAC3-7097AFE37B05}" type="presOf" srcId="{95E933D2-F285-45EA-A454-74537E668942}" destId="{9953704B-40D5-423B-BB10-5EF5348AC0A4}" srcOrd="0" destOrd="0" presId="urn:microsoft.com/office/officeart/2005/8/layout/list1"/>
    <dgm:cxn modelId="{93C175B2-265D-4CF4-8890-0A1B48810B88}" srcId="{95E933D2-F285-45EA-A454-74537E668942}" destId="{ED36CB6D-F99D-43AB-ABB8-4D9BDBF6F219}" srcOrd="0" destOrd="0" parTransId="{761466F3-4610-4AB0-B7F6-1FC9B7BB496C}" sibTransId="{147F4EDD-0B8D-403A-91B7-A0BE333C03AD}"/>
    <dgm:cxn modelId="{74E2CC89-B0D1-4C39-A76A-6A1BDF9E6A0B}" type="presOf" srcId="{ED36CB6D-F99D-43AB-ABB8-4D9BDBF6F219}" destId="{807FE818-9A26-4219-8E78-C8B7C139E5AD}" srcOrd="0" destOrd="0" presId="urn:microsoft.com/office/officeart/2005/8/layout/list1"/>
    <dgm:cxn modelId="{BC1DACEB-29FF-4D0F-9829-F7A94855719E}" srcId="{ED36CB6D-F99D-43AB-ABB8-4D9BDBF6F219}" destId="{9DD6F1CD-1631-4A89-AE77-C427A299C214}" srcOrd="0" destOrd="0" parTransId="{3270B58E-E67D-403A-9BC3-942BAEE3B103}" sibTransId="{3C8E2FE6-1EC4-439B-8815-59F8EFB780F2}"/>
    <dgm:cxn modelId="{2B0AF40D-5FD0-4C3B-83C2-D11F40ECC8B8}" type="presOf" srcId="{ED36CB6D-F99D-43AB-ABB8-4D9BDBF6F219}" destId="{2E3D0878-60C1-45FE-B320-7050E26B2F9C}" srcOrd="1" destOrd="0" presId="urn:microsoft.com/office/officeart/2005/8/layout/list1"/>
    <dgm:cxn modelId="{82D3F25F-E203-4529-A62C-06D0B94157C4}" type="presOf" srcId="{9DD6F1CD-1631-4A89-AE77-C427A299C214}" destId="{62C1ECAB-BCE4-4FC5-88D0-8C7D9310262E}" srcOrd="0" destOrd="0" presId="urn:microsoft.com/office/officeart/2005/8/layout/list1"/>
    <dgm:cxn modelId="{9D4FA88B-753C-4E98-A235-D5CC7CC45C88}" type="presParOf" srcId="{9953704B-40D5-423B-BB10-5EF5348AC0A4}" destId="{EFBBD799-FD00-4852-8987-0DFDB5E05699}" srcOrd="0" destOrd="0" presId="urn:microsoft.com/office/officeart/2005/8/layout/list1"/>
    <dgm:cxn modelId="{B4C8E20D-64ED-4446-BFF2-CD1B8CE5A49D}" type="presParOf" srcId="{EFBBD799-FD00-4852-8987-0DFDB5E05699}" destId="{807FE818-9A26-4219-8E78-C8B7C139E5AD}" srcOrd="0" destOrd="0" presId="urn:microsoft.com/office/officeart/2005/8/layout/list1"/>
    <dgm:cxn modelId="{D99711DF-0B62-47D3-B260-09CE0497CB4F}" type="presParOf" srcId="{EFBBD799-FD00-4852-8987-0DFDB5E05699}" destId="{2E3D0878-60C1-45FE-B320-7050E26B2F9C}" srcOrd="1" destOrd="0" presId="urn:microsoft.com/office/officeart/2005/8/layout/list1"/>
    <dgm:cxn modelId="{11A6FC29-4833-4F3B-BD38-D2FDCD4ADC3F}" type="presParOf" srcId="{9953704B-40D5-423B-BB10-5EF5348AC0A4}" destId="{8D12310C-DE4A-461A-A137-0B37DFADC867}" srcOrd="1" destOrd="0" presId="urn:microsoft.com/office/officeart/2005/8/layout/list1"/>
    <dgm:cxn modelId="{1770C467-CBB5-464F-91B2-82541ADE12C8}" type="presParOf" srcId="{9953704B-40D5-423B-BB10-5EF5348AC0A4}" destId="{62C1ECAB-BCE4-4FC5-88D0-8C7D9310262E}" srcOrd="2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E933D2-F285-45EA-A454-74537E668942}" type="doc">
      <dgm:prSet loTypeId="urn:microsoft.com/office/officeart/2005/8/layout/list1" loCatId="list" qsTypeId="urn:microsoft.com/office/officeart/2005/8/quickstyle/3d5" qsCatId="3D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ED36CB6D-F99D-43AB-ABB8-4D9BDBF6F219}">
      <dgm:prSet phldrT="[Texte]" custT="1"/>
      <dgm:spPr/>
      <dgm:t>
        <a:bodyPr/>
        <a:lstStyle/>
        <a:p>
          <a:r>
            <a:rPr lang="fr-FR" sz="6600" b="1" u="none" dirty="0" smtClean="0">
              <a:latin typeface="Times New Roman" pitchFamily="18" charset="0"/>
              <a:cs typeface="Times New Roman" pitchFamily="18" charset="0"/>
            </a:rPr>
            <a:t>A. Descriptive?</a:t>
          </a:r>
          <a:endParaRPr lang="fr-FR" sz="6600" b="1" u="none" dirty="0">
            <a:latin typeface="Times New Roman" pitchFamily="18" charset="0"/>
            <a:cs typeface="Times New Roman" pitchFamily="18" charset="0"/>
          </a:endParaRPr>
        </a:p>
      </dgm:t>
    </dgm:pt>
    <dgm:pt modelId="{147F4EDD-0B8D-403A-91B7-A0BE333C03AD}" type="sibTrans" cxnId="{93C175B2-265D-4CF4-8890-0A1B48810B88}">
      <dgm:prSet/>
      <dgm:spPr/>
      <dgm:t>
        <a:bodyPr/>
        <a:lstStyle/>
        <a:p>
          <a:endParaRPr lang="fr-FR"/>
        </a:p>
      </dgm:t>
    </dgm:pt>
    <dgm:pt modelId="{761466F3-4610-4AB0-B7F6-1FC9B7BB496C}" type="parTrans" cxnId="{93C175B2-265D-4CF4-8890-0A1B48810B88}">
      <dgm:prSet/>
      <dgm:spPr/>
      <dgm:t>
        <a:bodyPr/>
        <a:lstStyle/>
        <a:p>
          <a:endParaRPr lang="fr-FR"/>
        </a:p>
      </dgm:t>
    </dgm:pt>
    <dgm:pt modelId="{9DD6F1CD-1631-4A89-AE77-C427A299C214}">
      <dgm:prSet custT="1"/>
      <dgm:spPr/>
      <dgm:t>
        <a:bodyPr/>
        <a:lstStyle/>
        <a:p>
          <a:pPr algn="ctr"/>
          <a:r>
            <a:rPr lang="fr-FR" sz="50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étudie la morphologie des différentes structures du corps humain.</a:t>
          </a:r>
          <a:endParaRPr lang="fr-FR" sz="5000" dirty="0">
            <a:solidFill>
              <a:schemeClr val="accent4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70B58E-E67D-403A-9BC3-942BAEE3B103}" type="parTrans" cxnId="{BC1DACEB-29FF-4D0F-9829-F7A94855719E}">
      <dgm:prSet/>
      <dgm:spPr/>
      <dgm:t>
        <a:bodyPr/>
        <a:lstStyle/>
        <a:p>
          <a:endParaRPr lang="fr-FR"/>
        </a:p>
      </dgm:t>
    </dgm:pt>
    <dgm:pt modelId="{3C8E2FE6-1EC4-439B-8815-59F8EFB780F2}" type="sibTrans" cxnId="{BC1DACEB-29FF-4D0F-9829-F7A94855719E}">
      <dgm:prSet/>
      <dgm:spPr/>
      <dgm:t>
        <a:bodyPr/>
        <a:lstStyle/>
        <a:p>
          <a:endParaRPr lang="fr-FR"/>
        </a:p>
      </dgm:t>
    </dgm:pt>
    <dgm:pt modelId="{9953704B-40D5-423B-BB10-5EF5348AC0A4}" type="pres">
      <dgm:prSet presAssocID="{95E933D2-F285-45EA-A454-74537E6689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BBD799-FD00-4852-8987-0DFDB5E05699}" type="pres">
      <dgm:prSet presAssocID="{ED36CB6D-F99D-43AB-ABB8-4D9BDBF6F219}" presName="parentLin" presStyleCnt="0"/>
      <dgm:spPr/>
    </dgm:pt>
    <dgm:pt modelId="{807FE818-9A26-4219-8E78-C8B7C139E5AD}" type="pres">
      <dgm:prSet presAssocID="{ED36CB6D-F99D-43AB-ABB8-4D9BDBF6F219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2E3D0878-60C1-45FE-B320-7050E26B2F9C}" type="pres">
      <dgm:prSet presAssocID="{ED36CB6D-F99D-43AB-ABB8-4D9BDBF6F219}" presName="parentText" presStyleLbl="node1" presStyleIdx="0" presStyleCnt="1" custScaleX="110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2310C-DE4A-461A-A137-0B37DFADC867}" type="pres">
      <dgm:prSet presAssocID="{ED36CB6D-F99D-43AB-ABB8-4D9BDBF6F219}" presName="negativeSpace" presStyleCnt="0"/>
      <dgm:spPr/>
    </dgm:pt>
    <dgm:pt modelId="{62C1ECAB-BCE4-4FC5-88D0-8C7D9310262E}" type="pres">
      <dgm:prSet presAssocID="{ED36CB6D-F99D-43AB-ABB8-4D9BDBF6F21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2454834-DEB5-4AA4-93AA-14AA15D1B1F8}" type="presOf" srcId="{ED36CB6D-F99D-43AB-ABB8-4D9BDBF6F219}" destId="{807FE818-9A26-4219-8E78-C8B7C139E5AD}" srcOrd="0" destOrd="0" presId="urn:microsoft.com/office/officeart/2005/8/layout/list1"/>
    <dgm:cxn modelId="{93C175B2-265D-4CF4-8890-0A1B48810B88}" srcId="{95E933D2-F285-45EA-A454-74537E668942}" destId="{ED36CB6D-F99D-43AB-ABB8-4D9BDBF6F219}" srcOrd="0" destOrd="0" parTransId="{761466F3-4610-4AB0-B7F6-1FC9B7BB496C}" sibTransId="{147F4EDD-0B8D-403A-91B7-A0BE333C03AD}"/>
    <dgm:cxn modelId="{BC1DACEB-29FF-4D0F-9829-F7A94855719E}" srcId="{ED36CB6D-F99D-43AB-ABB8-4D9BDBF6F219}" destId="{9DD6F1CD-1631-4A89-AE77-C427A299C214}" srcOrd="0" destOrd="0" parTransId="{3270B58E-E67D-403A-9BC3-942BAEE3B103}" sibTransId="{3C8E2FE6-1EC4-439B-8815-59F8EFB780F2}"/>
    <dgm:cxn modelId="{0266A2EF-B4BA-481C-A6E1-7992E5CD1C84}" type="presOf" srcId="{9DD6F1CD-1631-4A89-AE77-C427A299C214}" destId="{62C1ECAB-BCE4-4FC5-88D0-8C7D9310262E}" srcOrd="0" destOrd="0" presId="urn:microsoft.com/office/officeart/2005/8/layout/list1"/>
    <dgm:cxn modelId="{8C9262F4-AE96-4C58-8853-96D631FA66FC}" type="presOf" srcId="{ED36CB6D-F99D-43AB-ABB8-4D9BDBF6F219}" destId="{2E3D0878-60C1-45FE-B320-7050E26B2F9C}" srcOrd="1" destOrd="0" presId="urn:microsoft.com/office/officeart/2005/8/layout/list1"/>
    <dgm:cxn modelId="{9C40345B-2949-45C7-B52F-0B9A2989A5B9}" type="presOf" srcId="{95E933D2-F285-45EA-A454-74537E668942}" destId="{9953704B-40D5-423B-BB10-5EF5348AC0A4}" srcOrd="0" destOrd="0" presId="urn:microsoft.com/office/officeart/2005/8/layout/list1"/>
    <dgm:cxn modelId="{3156EFDB-8F78-441A-9F60-608059DC9431}" type="presParOf" srcId="{9953704B-40D5-423B-BB10-5EF5348AC0A4}" destId="{EFBBD799-FD00-4852-8987-0DFDB5E05699}" srcOrd="0" destOrd="0" presId="urn:microsoft.com/office/officeart/2005/8/layout/list1"/>
    <dgm:cxn modelId="{01174BEE-80DA-4A1B-98A1-AF9708E88FEE}" type="presParOf" srcId="{EFBBD799-FD00-4852-8987-0DFDB5E05699}" destId="{807FE818-9A26-4219-8E78-C8B7C139E5AD}" srcOrd="0" destOrd="0" presId="urn:microsoft.com/office/officeart/2005/8/layout/list1"/>
    <dgm:cxn modelId="{F1354F3B-D852-4E75-8760-15C34FBD48A0}" type="presParOf" srcId="{EFBBD799-FD00-4852-8987-0DFDB5E05699}" destId="{2E3D0878-60C1-45FE-B320-7050E26B2F9C}" srcOrd="1" destOrd="0" presId="urn:microsoft.com/office/officeart/2005/8/layout/list1"/>
    <dgm:cxn modelId="{A793D6A6-6DAC-4C21-9EC4-9D3783409A62}" type="presParOf" srcId="{9953704B-40D5-423B-BB10-5EF5348AC0A4}" destId="{8D12310C-DE4A-461A-A137-0B37DFADC867}" srcOrd="1" destOrd="0" presId="urn:microsoft.com/office/officeart/2005/8/layout/list1"/>
    <dgm:cxn modelId="{79BDB9B6-DA7D-45B8-A3A1-28801F1D46C0}" type="presParOf" srcId="{9953704B-40D5-423B-BB10-5EF5348AC0A4}" destId="{62C1ECAB-BCE4-4FC5-88D0-8C7D9310262E}" srcOrd="2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E933D2-F285-45EA-A454-74537E668942}" type="doc">
      <dgm:prSet loTypeId="urn:microsoft.com/office/officeart/2005/8/layout/list1" loCatId="list" qsTypeId="urn:microsoft.com/office/officeart/2005/8/quickstyle/3d5" qsCatId="3D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ED36CB6D-F99D-43AB-ABB8-4D9BDBF6F219}">
      <dgm:prSet phldrT="[Texte]" custT="1"/>
      <dgm:spPr/>
      <dgm:t>
        <a:bodyPr/>
        <a:lstStyle/>
        <a:p>
          <a:r>
            <a:rPr lang="fr-FR" sz="6600" b="1" u="none" dirty="0" smtClean="0">
              <a:latin typeface="Times New Roman" pitchFamily="18" charset="0"/>
              <a:cs typeface="Times New Roman" pitchFamily="18" charset="0"/>
            </a:rPr>
            <a:t>A. Topographique?</a:t>
          </a:r>
          <a:endParaRPr lang="fr-FR" sz="6600" b="1" u="none" dirty="0">
            <a:latin typeface="Times New Roman" pitchFamily="18" charset="0"/>
            <a:cs typeface="Times New Roman" pitchFamily="18" charset="0"/>
          </a:endParaRPr>
        </a:p>
      </dgm:t>
    </dgm:pt>
    <dgm:pt modelId="{147F4EDD-0B8D-403A-91B7-A0BE333C03AD}" type="sibTrans" cxnId="{93C175B2-265D-4CF4-8890-0A1B48810B88}">
      <dgm:prSet/>
      <dgm:spPr/>
      <dgm:t>
        <a:bodyPr/>
        <a:lstStyle/>
        <a:p>
          <a:endParaRPr lang="fr-FR"/>
        </a:p>
      </dgm:t>
    </dgm:pt>
    <dgm:pt modelId="{761466F3-4610-4AB0-B7F6-1FC9B7BB496C}" type="parTrans" cxnId="{93C175B2-265D-4CF4-8890-0A1B48810B88}">
      <dgm:prSet/>
      <dgm:spPr/>
      <dgm:t>
        <a:bodyPr/>
        <a:lstStyle/>
        <a:p>
          <a:endParaRPr lang="fr-FR"/>
        </a:p>
      </dgm:t>
    </dgm:pt>
    <dgm:pt modelId="{9DD6F1CD-1631-4A89-AE77-C427A299C214}">
      <dgm:prSet custT="1"/>
      <dgm:spPr/>
      <dgm:t>
        <a:bodyPr/>
        <a:lstStyle/>
        <a:p>
          <a:pPr algn="ctr"/>
          <a:r>
            <a:rPr lang="fr-FR" sz="50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analyse la disposition réciproque et les rapports des organes au sein des régions.</a:t>
          </a:r>
          <a:endParaRPr lang="fr-FR" sz="5000" dirty="0">
            <a:solidFill>
              <a:schemeClr val="accent4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70B58E-E67D-403A-9BC3-942BAEE3B103}" type="parTrans" cxnId="{BC1DACEB-29FF-4D0F-9829-F7A94855719E}">
      <dgm:prSet/>
      <dgm:spPr/>
      <dgm:t>
        <a:bodyPr/>
        <a:lstStyle/>
        <a:p>
          <a:endParaRPr lang="fr-FR"/>
        </a:p>
      </dgm:t>
    </dgm:pt>
    <dgm:pt modelId="{3C8E2FE6-1EC4-439B-8815-59F8EFB780F2}" type="sibTrans" cxnId="{BC1DACEB-29FF-4D0F-9829-F7A94855719E}">
      <dgm:prSet/>
      <dgm:spPr/>
      <dgm:t>
        <a:bodyPr/>
        <a:lstStyle/>
        <a:p>
          <a:endParaRPr lang="fr-FR"/>
        </a:p>
      </dgm:t>
    </dgm:pt>
    <dgm:pt modelId="{9953704B-40D5-423B-BB10-5EF5348AC0A4}" type="pres">
      <dgm:prSet presAssocID="{95E933D2-F285-45EA-A454-74537E6689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BBD799-FD00-4852-8987-0DFDB5E05699}" type="pres">
      <dgm:prSet presAssocID="{ED36CB6D-F99D-43AB-ABB8-4D9BDBF6F219}" presName="parentLin" presStyleCnt="0"/>
      <dgm:spPr/>
    </dgm:pt>
    <dgm:pt modelId="{807FE818-9A26-4219-8E78-C8B7C139E5AD}" type="pres">
      <dgm:prSet presAssocID="{ED36CB6D-F99D-43AB-ABB8-4D9BDBF6F219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2E3D0878-60C1-45FE-B320-7050E26B2F9C}" type="pres">
      <dgm:prSet presAssocID="{ED36CB6D-F99D-43AB-ABB8-4D9BDBF6F219}" presName="parentText" presStyleLbl="node1" presStyleIdx="0" presStyleCnt="1" custScaleX="129870" custScaleY="1331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2310C-DE4A-461A-A137-0B37DFADC867}" type="pres">
      <dgm:prSet presAssocID="{ED36CB6D-F99D-43AB-ABB8-4D9BDBF6F219}" presName="negativeSpace" presStyleCnt="0"/>
      <dgm:spPr/>
    </dgm:pt>
    <dgm:pt modelId="{62C1ECAB-BCE4-4FC5-88D0-8C7D9310262E}" type="pres">
      <dgm:prSet presAssocID="{ED36CB6D-F99D-43AB-ABB8-4D9BDBF6F21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C175B2-265D-4CF4-8890-0A1B48810B88}" srcId="{95E933D2-F285-45EA-A454-74537E668942}" destId="{ED36CB6D-F99D-43AB-ABB8-4D9BDBF6F219}" srcOrd="0" destOrd="0" parTransId="{761466F3-4610-4AB0-B7F6-1FC9B7BB496C}" sibTransId="{147F4EDD-0B8D-403A-91B7-A0BE333C03AD}"/>
    <dgm:cxn modelId="{316B110F-50B1-4CDA-A9CC-8F3AC10ACEFD}" type="presOf" srcId="{ED36CB6D-F99D-43AB-ABB8-4D9BDBF6F219}" destId="{2E3D0878-60C1-45FE-B320-7050E26B2F9C}" srcOrd="1" destOrd="0" presId="urn:microsoft.com/office/officeart/2005/8/layout/list1"/>
    <dgm:cxn modelId="{BC1DACEB-29FF-4D0F-9829-F7A94855719E}" srcId="{ED36CB6D-F99D-43AB-ABB8-4D9BDBF6F219}" destId="{9DD6F1CD-1631-4A89-AE77-C427A299C214}" srcOrd="0" destOrd="0" parTransId="{3270B58E-E67D-403A-9BC3-942BAEE3B103}" sibTransId="{3C8E2FE6-1EC4-439B-8815-59F8EFB780F2}"/>
    <dgm:cxn modelId="{1B9710B5-70BF-4F7E-9166-B01685180DD4}" type="presOf" srcId="{9DD6F1CD-1631-4A89-AE77-C427A299C214}" destId="{62C1ECAB-BCE4-4FC5-88D0-8C7D9310262E}" srcOrd="0" destOrd="0" presId="urn:microsoft.com/office/officeart/2005/8/layout/list1"/>
    <dgm:cxn modelId="{06C2888E-7EF0-4B28-BA2A-334BAC81C0A7}" type="presOf" srcId="{ED36CB6D-F99D-43AB-ABB8-4D9BDBF6F219}" destId="{807FE818-9A26-4219-8E78-C8B7C139E5AD}" srcOrd="0" destOrd="0" presId="urn:microsoft.com/office/officeart/2005/8/layout/list1"/>
    <dgm:cxn modelId="{4A3096DF-9197-48C8-92E7-BB790BF91FE9}" type="presOf" srcId="{95E933D2-F285-45EA-A454-74537E668942}" destId="{9953704B-40D5-423B-BB10-5EF5348AC0A4}" srcOrd="0" destOrd="0" presId="urn:microsoft.com/office/officeart/2005/8/layout/list1"/>
    <dgm:cxn modelId="{45A09BF8-BA46-48B6-ADF0-842C10ABD656}" type="presParOf" srcId="{9953704B-40D5-423B-BB10-5EF5348AC0A4}" destId="{EFBBD799-FD00-4852-8987-0DFDB5E05699}" srcOrd="0" destOrd="0" presId="urn:microsoft.com/office/officeart/2005/8/layout/list1"/>
    <dgm:cxn modelId="{094C0A8B-2FFA-461D-B900-134CBAB3B602}" type="presParOf" srcId="{EFBBD799-FD00-4852-8987-0DFDB5E05699}" destId="{807FE818-9A26-4219-8E78-C8B7C139E5AD}" srcOrd="0" destOrd="0" presId="urn:microsoft.com/office/officeart/2005/8/layout/list1"/>
    <dgm:cxn modelId="{5FAF1207-4160-4012-BFAB-C985EF1DB257}" type="presParOf" srcId="{EFBBD799-FD00-4852-8987-0DFDB5E05699}" destId="{2E3D0878-60C1-45FE-B320-7050E26B2F9C}" srcOrd="1" destOrd="0" presId="urn:microsoft.com/office/officeart/2005/8/layout/list1"/>
    <dgm:cxn modelId="{3715F4B1-A871-4596-BA75-97DB42AA3F83}" type="presParOf" srcId="{9953704B-40D5-423B-BB10-5EF5348AC0A4}" destId="{8D12310C-DE4A-461A-A137-0B37DFADC867}" srcOrd="1" destOrd="0" presId="urn:microsoft.com/office/officeart/2005/8/layout/list1"/>
    <dgm:cxn modelId="{D4792D47-2801-43AC-B7B3-495C163649BB}" type="presParOf" srcId="{9953704B-40D5-423B-BB10-5EF5348AC0A4}" destId="{62C1ECAB-BCE4-4FC5-88D0-8C7D9310262E}" srcOrd="2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E933D2-F285-45EA-A454-74537E668942}" type="doc">
      <dgm:prSet loTypeId="urn:microsoft.com/office/officeart/2005/8/layout/list1" loCatId="list" qsTypeId="urn:microsoft.com/office/officeart/2005/8/quickstyle/3d5" qsCatId="3D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ED36CB6D-F99D-43AB-ABB8-4D9BDBF6F219}">
      <dgm:prSet phldrT="[Texte]" custT="1"/>
      <dgm:spPr/>
      <dgm:t>
        <a:bodyPr/>
        <a:lstStyle/>
        <a:p>
          <a:r>
            <a:rPr lang="fr-FR" sz="6600" b="1" u="none" dirty="0" smtClean="0">
              <a:latin typeface="Times New Roman" pitchFamily="18" charset="0"/>
              <a:cs typeface="Times New Roman" pitchFamily="18" charset="0"/>
            </a:rPr>
            <a:t>A. Fonctionnelle?</a:t>
          </a:r>
          <a:endParaRPr lang="fr-FR" sz="6600" b="1" u="none" dirty="0">
            <a:latin typeface="Times New Roman" pitchFamily="18" charset="0"/>
            <a:cs typeface="Times New Roman" pitchFamily="18" charset="0"/>
          </a:endParaRPr>
        </a:p>
      </dgm:t>
    </dgm:pt>
    <dgm:pt modelId="{147F4EDD-0B8D-403A-91B7-A0BE333C03AD}" type="sibTrans" cxnId="{93C175B2-265D-4CF4-8890-0A1B48810B88}">
      <dgm:prSet/>
      <dgm:spPr/>
      <dgm:t>
        <a:bodyPr/>
        <a:lstStyle/>
        <a:p>
          <a:endParaRPr lang="fr-FR"/>
        </a:p>
      </dgm:t>
    </dgm:pt>
    <dgm:pt modelId="{761466F3-4610-4AB0-B7F6-1FC9B7BB496C}" type="parTrans" cxnId="{93C175B2-265D-4CF4-8890-0A1B48810B88}">
      <dgm:prSet/>
      <dgm:spPr/>
      <dgm:t>
        <a:bodyPr/>
        <a:lstStyle/>
        <a:p>
          <a:endParaRPr lang="fr-FR"/>
        </a:p>
      </dgm:t>
    </dgm:pt>
    <dgm:pt modelId="{9DD6F1CD-1631-4A89-AE77-C427A299C214}">
      <dgm:prSet custT="1"/>
      <dgm:spPr/>
      <dgm:t>
        <a:bodyPr/>
        <a:lstStyle/>
        <a:p>
          <a:pPr algn="ctr"/>
          <a:r>
            <a:rPr lang="fr-FR" sz="50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étudie la relation entre la morphologie et la fonction dévolue à un organe ou un appareil.</a:t>
          </a:r>
          <a:endParaRPr lang="fr-FR" sz="5000" dirty="0">
            <a:solidFill>
              <a:schemeClr val="accent4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70B58E-E67D-403A-9BC3-942BAEE3B103}" type="parTrans" cxnId="{BC1DACEB-29FF-4D0F-9829-F7A94855719E}">
      <dgm:prSet/>
      <dgm:spPr/>
      <dgm:t>
        <a:bodyPr/>
        <a:lstStyle/>
        <a:p>
          <a:endParaRPr lang="fr-FR"/>
        </a:p>
      </dgm:t>
    </dgm:pt>
    <dgm:pt modelId="{3C8E2FE6-1EC4-439B-8815-59F8EFB780F2}" type="sibTrans" cxnId="{BC1DACEB-29FF-4D0F-9829-F7A94855719E}">
      <dgm:prSet/>
      <dgm:spPr/>
      <dgm:t>
        <a:bodyPr/>
        <a:lstStyle/>
        <a:p>
          <a:endParaRPr lang="fr-FR"/>
        </a:p>
      </dgm:t>
    </dgm:pt>
    <dgm:pt modelId="{9953704B-40D5-423B-BB10-5EF5348AC0A4}" type="pres">
      <dgm:prSet presAssocID="{95E933D2-F285-45EA-A454-74537E6689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BBD799-FD00-4852-8987-0DFDB5E05699}" type="pres">
      <dgm:prSet presAssocID="{ED36CB6D-F99D-43AB-ABB8-4D9BDBF6F219}" presName="parentLin" presStyleCnt="0"/>
      <dgm:spPr/>
    </dgm:pt>
    <dgm:pt modelId="{807FE818-9A26-4219-8E78-C8B7C139E5AD}" type="pres">
      <dgm:prSet presAssocID="{ED36CB6D-F99D-43AB-ABB8-4D9BDBF6F219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2E3D0878-60C1-45FE-B320-7050E26B2F9C}" type="pres">
      <dgm:prSet presAssocID="{ED36CB6D-F99D-43AB-ABB8-4D9BDBF6F219}" presName="parentText" presStyleLbl="node1" presStyleIdx="0" presStyleCnt="1" custScaleX="129870" custScaleY="1331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2310C-DE4A-461A-A137-0B37DFADC867}" type="pres">
      <dgm:prSet presAssocID="{ED36CB6D-F99D-43AB-ABB8-4D9BDBF6F219}" presName="negativeSpace" presStyleCnt="0"/>
      <dgm:spPr/>
    </dgm:pt>
    <dgm:pt modelId="{62C1ECAB-BCE4-4FC5-88D0-8C7D9310262E}" type="pres">
      <dgm:prSet presAssocID="{ED36CB6D-F99D-43AB-ABB8-4D9BDBF6F21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7DB00BB-4EDB-48CF-94EE-DD264F8CEDEC}" type="presOf" srcId="{ED36CB6D-F99D-43AB-ABB8-4D9BDBF6F219}" destId="{2E3D0878-60C1-45FE-B320-7050E26B2F9C}" srcOrd="1" destOrd="0" presId="urn:microsoft.com/office/officeart/2005/8/layout/list1"/>
    <dgm:cxn modelId="{A11B360B-F4D7-4858-A1B1-DF6A99D735E2}" type="presOf" srcId="{9DD6F1CD-1631-4A89-AE77-C427A299C214}" destId="{62C1ECAB-BCE4-4FC5-88D0-8C7D9310262E}" srcOrd="0" destOrd="0" presId="urn:microsoft.com/office/officeart/2005/8/layout/list1"/>
    <dgm:cxn modelId="{93C175B2-265D-4CF4-8890-0A1B48810B88}" srcId="{95E933D2-F285-45EA-A454-74537E668942}" destId="{ED36CB6D-F99D-43AB-ABB8-4D9BDBF6F219}" srcOrd="0" destOrd="0" parTransId="{761466F3-4610-4AB0-B7F6-1FC9B7BB496C}" sibTransId="{147F4EDD-0B8D-403A-91B7-A0BE333C03AD}"/>
    <dgm:cxn modelId="{BE78D75F-A572-4533-A6CB-278ED0C42B8F}" type="presOf" srcId="{95E933D2-F285-45EA-A454-74537E668942}" destId="{9953704B-40D5-423B-BB10-5EF5348AC0A4}" srcOrd="0" destOrd="0" presId="urn:microsoft.com/office/officeart/2005/8/layout/list1"/>
    <dgm:cxn modelId="{BC1DACEB-29FF-4D0F-9829-F7A94855719E}" srcId="{ED36CB6D-F99D-43AB-ABB8-4D9BDBF6F219}" destId="{9DD6F1CD-1631-4A89-AE77-C427A299C214}" srcOrd="0" destOrd="0" parTransId="{3270B58E-E67D-403A-9BC3-942BAEE3B103}" sibTransId="{3C8E2FE6-1EC4-439B-8815-59F8EFB780F2}"/>
    <dgm:cxn modelId="{120D90E3-A6D2-4981-833E-CFB7FD19490F}" type="presOf" srcId="{ED36CB6D-F99D-43AB-ABB8-4D9BDBF6F219}" destId="{807FE818-9A26-4219-8E78-C8B7C139E5AD}" srcOrd="0" destOrd="0" presId="urn:microsoft.com/office/officeart/2005/8/layout/list1"/>
    <dgm:cxn modelId="{ADC8C9EA-67D9-42A7-BE24-458190F42C4D}" type="presParOf" srcId="{9953704B-40D5-423B-BB10-5EF5348AC0A4}" destId="{EFBBD799-FD00-4852-8987-0DFDB5E05699}" srcOrd="0" destOrd="0" presId="urn:microsoft.com/office/officeart/2005/8/layout/list1"/>
    <dgm:cxn modelId="{85FF677C-45C5-4E8C-A776-9CBD14F40554}" type="presParOf" srcId="{EFBBD799-FD00-4852-8987-0DFDB5E05699}" destId="{807FE818-9A26-4219-8E78-C8B7C139E5AD}" srcOrd="0" destOrd="0" presId="urn:microsoft.com/office/officeart/2005/8/layout/list1"/>
    <dgm:cxn modelId="{14B07309-817E-47F7-BA8A-65E40ADDBC95}" type="presParOf" srcId="{EFBBD799-FD00-4852-8987-0DFDB5E05699}" destId="{2E3D0878-60C1-45FE-B320-7050E26B2F9C}" srcOrd="1" destOrd="0" presId="urn:microsoft.com/office/officeart/2005/8/layout/list1"/>
    <dgm:cxn modelId="{E2B79E10-2980-4EA0-B90C-56D91F4428CA}" type="presParOf" srcId="{9953704B-40D5-423B-BB10-5EF5348AC0A4}" destId="{8D12310C-DE4A-461A-A137-0B37DFADC867}" srcOrd="1" destOrd="0" presId="urn:microsoft.com/office/officeart/2005/8/layout/list1"/>
    <dgm:cxn modelId="{039512ED-95AA-4127-B491-D60C43A6461C}" type="presParOf" srcId="{9953704B-40D5-423B-BB10-5EF5348AC0A4}" destId="{62C1ECAB-BCE4-4FC5-88D0-8C7D9310262E}" srcOrd="2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E933D2-F285-45EA-A454-74537E668942}" type="doc">
      <dgm:prSet loTypeId="urn:microsoft.com/office/officeart/2005/8/layout/list1" loCatId="list" qsTypeId="urn:microsoft.com/office/officeart/2005/8/quickstyle/3d5" qsCatId="3D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ED36CB6D-F99D-43AB-ABB8-4D9BDBF6F219}">
      <dgm:prSet phldrT="[Texte]" custT="1"/>
      <dgm:spPr/>
      <dgm:t>
        <a:bodyPr/>
        <a:lstStyle/>
        <a:p>
          <a:r>
            <a:rPr lang="fr-FR" sz="6600" b="1" u="none" dirty="0" smtClean="0">
              <a:latin typeface="Times New Roman" pitchFamily="18" charset="0"/>
              <a:cs typeface="Times New Roman" pitchFamily="18" charset="0"/>
            </a:rPr>
            <a:t>A. du Développement?</a:t>
          </a:r>
          <a:endParaRPr lang="fr-FR" sz="6600" b="1" u="none" dirty="0">
            <a:latin typeface="Times New Roman" pitchFamily="18" charset="0"/>
            <a:cs typeface="Times New Roman" pitchFamily="18" charset="0"/>
          </a:endParaRPr>
        </a:p>
      </dgm:t>
    </dgm:pt>
    <dgm:pt modelId="{147F4EDD-0B8D-403A-91B7-A0BE333C03AD}" type="sibTrans" cxnId="{93C175B2-265D-4CF4-8890-0A1B48810B88}">
      <dgm:prSet/>
      <dgm:spPr/>
      <dgm:t>
        <a:bodyPr/>
        <a:lstStyle/>
        <a:p>
          <a:endParaRPr lang="fr-FR"/>
        </a:p>
      </dgm:t>
    </dgm:pt>
    <dgm:pt modelId="{761466F3-4610-4AB0-B7F6-1FC9B7BB496C}" type="parTrans" cxnId="{93C175B2-265D-4CF4-8890-0A1B48810B88}">
      <dgm:prSet/>
      <dgm:spPr/>
      <dgm:t>
        <a:bodyPr/>
        <a:lstStyle/>
        <a:p>
          <a:endParaRPr lang="fr-FR"/>
        </a:p>
      </dgm:t>
    </dgm:pt>
    <dgm:pt modelId="{9DD6F1CD-1631-4A89-AE77-C427A299C214}">
      <dgm:prSet custT="1"/>
      <dgm:spPr/>
      <dgm:t>
        <a:bodyPr/>
        <a:lstStyle/>
        <a:p>
          <a:pPr algn="ctr"/>
          <a:r>
            <a:rPr lang="fr-FR" sz="50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étudie l’évolution des organes de la période embryonnaire et fœtale jusqu’à l’âge adulte.</a:t>
          </a:r>
          <a:endParaRPr lang="fr-FR" sz="5000" dirty="0">
            <a:solidFill>
              <a:schemeClr val="accent4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70B58E-E67D-403A-9BC3-942BAEE3B103}" type="parTrans" cxnId="{BC1DACEB-29FF-4D0F-9829-F7A94855719E}">
      <dgm:prSet/>
      <dgm:spPr/>
      <dgm:t>
        <a:bodyPr/>
        <a:lstStyle/>
        <a:p>
          <a:endParaRPr lang="fr-FR"/>
        </a:p>
      </dgm:t>
    </dgm:pt>
    <dgm:pt modelId="{3C8E2FE6-1EC4-439B-8815-59F8EFB780F2}" type="sibTrans" cxnId="{BC1DACEB-29FF-4D0F-9829-F7A94855719E}">
      <dgm:prSet/>
      <dgm:spPr/>
      <dgm:t>
        <a:bodyPr/>
        <a:lstStyle/>
        <a:p>
          <a:endParaRPr lang="fr-FR"/>
        </a:p>
      </dgm:t>
    </dgm:pt>
    <dgm:pt modelId="{9953704B-40D5-423B-BB10-5EF5348AC0A4}" type="pres">
      <dgm:prSet presAssocID="{95E933D2-F285-45EA-A454-74537E6689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BBD799-FD00-4852-8987-0DFDB5E05699}" type="pres">
      <dgm:prSet presAssocID="{ED36CB6D-F99D-43AB-ABB8-4D9BDBF6F219}" presName="parentLin" presStyleCnt="0"/>
      <dgm:spPr/>
    </dgm:pt>
    <dgm:pt modelId="{807FE818-9A26-4219-8E78-C8B7C139E5AD}" type="pres">
      <dgm:prSet presAssocID="{ED36CB6D-F99D-43AB-ABB8-4D9BDBF6F219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2E3D0878-60C1-45FE-B320-7050E26B2F9C}" type="pres">
      <dgm:prSet presAssocID="{ED36CB6D-F99D-43AB-ABB8-4D9BDBF6F219}" presName="parentText" presStyleLbl="node1" presStyleIdx="0" presStyleCnt="1" custScaleX="179052" custScaleY="23579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2310C-DE4A-461A-A137-0B37DFADC867}" type="pres">
      <dgm:prSet presAssocID="{ED36CB6D-F99D-43AB-ABB8-4D9BDBF6F219}" presName="negativeSpace" presStyleCnt="0"/>
      <dgm:spPr/>
    </dgm:pt>
    <dgm:pt modelId="{62C1ECAB-BCE4-4FC5-88D0-8C7D9310262E}" type="pres">
      <dgm:prSet presAssocID="{ED36CB6D-F99D-43AB-ABB8-4D9BDBF6F21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C175B2-265D-4CF4-8890-0A1B48810B88}" srcId="{95E933D2-F285-45EA-A454-74537E668942}" destId="{ED36CB6D-F99D-43AB-ABB8-4D9BDBF6F219}" srcOrd="0" destOrd="0" parTransId="{761466F3-4610-4AB0-B7F6-1FC9B7BB496C}" sibTransId="{147F4EDD-0B8D-403A-91B7-A0BE333C03AD}"/>
    <dgm:cxn modelId="{CB4B2122-D2B6-4BA8-8BF8-80C093DB72F9}" type="presOf" srcId="{ED36CB6D-F99D-43AB-ABB8-4D9BDBF6F219}" destId="{807FE818-9A26-4219-8E78-C8B7C139E5AD}" srcOrd="0" destOrd="0" presId="urn:microsoft.com/office/officeart/2005/8/layout/list1"/>
    <dgm:cxn modelId="{4CB09A1D-60C2-4D95-9874-D7340F753027}" type="presOf" srcId="{9DD6F1CD-1631-4A89-AE77-C427A299C214}" destId="{62C1ECAB-BCE4-4FC5-88D0-8C7D9310262E}" srcOrd="0" destOrd="0" presId="urn:microsoft.com/office/officeart/2005/8/layout/list1"/>
    <dgm:cxn modelId="{A75FD469-CC64-4525-894F-72702277C8DC}" type="presOf" srcId="{95E933D2-F285-45EA-A454-74537E668942}" destId="{9953704B-40D5-423B-BB10-5EF5348AC0A4}" srcOrd="0" destOrd="0" presId="urn:microsoft.com/office/officeart/2005/8/layout/list1"/>
    <dgm:cxn modelId="{BC1DACEB-29FF-4D0F-9829-F7A94855719E}" srcId="{ED36CB6D-F99D-43AB-ABB8-4D9BDBF6F219}" destId="{9DD6F1CD-1631-4A89-AE77-C427A299C214}" srcOrd="0" destOrd="0" parTransId="{3270B58E-E67D-403A-9BC3-942BAEE3B103}" sibTransId="{3C8E2FE6-1EC4-439B-8815-59F8EFB780F2}"/>
    <dgm:cxn modelId="{76CD68C1-8C94-46B5-B24B-29BF2965359B}" type="presOf" srcId="{ED36CB6D-F99D-43AB-ABB8-4D9BDBF6F219}" destId="{2E3D0878-60C1-45FE-B320-7050E26B2F9C}" srcOrd="1" destOrd="0" presId="urn:microsoft.com/office/officeart/2005/8/layout/list1"/>
    <dgm:cxn modelId="{569D2F6B-5A82-4B78-9CC4-37EF85E2FF4F}" type="presParOf" srcId="{9953704B-40D5-423B-BB10-5EF5348AC0A4}" destId="{EFBBD799-FD00-4852-8987-0DFDB5E05699}" srcOrd="0" destOrd="0" presId="urn:microsoft.com/office/officeart/2005/8/layout/list1"/>
    <dgm:cxn modelId="{64D881AC-8345-4DAF-B930-1A4477264A56}" type="presParOf" srcId="{EFBBD799-FD00-4852-8987-0DFDB5E05699}" destId="{807FE818-9A26-4219-8E78-C8B7C139E5AD}" srcOrd="0" destOrd="0" presId="urn:microsoft.com/office/officeart/2005/8/layout/list1"/>
    <dgm:cxn modelId="{971A455B-7C92-4580-9832-29AAB2B3BABD}" type="presParOf" srcId="{EFBBD799-FD00-4852-8987-0DFDB5E05699}" destId="{2E3D0878-60C1-45FE-B320-7050E26B2F9C}" srcOrd="1" destOrd="0" presId="urn:microsoft.com/office/officeart/2005/8/layout/list1"/>
    <dgm:cxn modelId="{B5CB6E19-60F2-4CA7-BED3-507D8CB72B67}" type="presParOf" srcId="{9953704B-40D5-423B-BB10-5EF5348AC0A4}" destId="{8D12310C-DE4A-461A-A137-0B37DFADC867}" srcOrd="1" destOrd="0" presId="urn:microsoft.com/office/officeart/2005/8/layout/list1"/>
    <dgm:cxn modelId="{33FFF2F9-49C8-40C1-9FE4-7BD1BC36FAE0}" type="presParOf" srcId="{9953704B-40D5-423B-BB10-5EF5348AC0A4}" destId="{62C1ECAB-BCE4-4FC5-88D0-8C7D9310262E}" srcOrd="2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E933D2-F285-45EA-A454-74537E668942}" type="doc">
      <dgm:prSet loTypeId="urn:microsoft.com/office/officeart/2005/8/layout/list1" loCatId="list" qsTypeId="urn:microsoft.com/office/officeart/2005/8/quickstyle/3d5" qsCatId="3D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ED36CB6D-F99D-43AB-ABB8-4D9BDBF6F219}">
      <dgm:prSet phldrT="[Texte]" custT="1"/>
      <dgm:spPr/>
      <dgm:t>
        <a:bodyPr/>
        <a:lstStyle/>
        <a:p>
          <a:r>
            <a:rPr lang="fr-FR" sz="6600" b="1" u="none" dirty="0" smtClean="0">
              <a:latin typeface="Times New Roman" pitchFamily="18" charset="0"/>
              <a:cs typeface="Times New Roman" pitchFamily="18" charset="0"/>
            </a:rPr>
            <a:t>A. Comparée?</a:t>
          </a:r>
          <a:endParaRPr lang="fr-FR" sz="6600" b="1" u="none" dirty="0">
            <a:latin typeface="Times New Roman" pitchFamily="18" charset="0"/>
            <a:cs typeface="Times New Roman" pitchFamily="18" charset="0"/>
          </a:endParaRPr>
        </a:p>
      </dgm:t>
    </dgm:pt>
    <dgm:pt modelId="{147F4EDD-0B8D-403A-91B7-A0BE333C03AD}" type="sibTrans" cxnId="{93C175B2-265D-4CF4-8890-0A1B48810B88}">
      <dgm:prSet/>
      <dgm:spPr/>
      <dgm:t>
        <a:bodyPr/>
        <a:lstStyle/>
        <a:p>
          <a:endParaRPr lang="fr-FR"/>
        </a:p>
      </dgm:t>
    </dgm:pt>
    <dgm:pt modelId="{761466F3-4610-4AB0-B7F6-1FC9B7BB496C}" type="parTrans" cxnId="{93C175B2-265D-4CF4-8890-0A1B48810B88}">
      <dgm:prSet/>
      <dgm:spPr/>
      <dgm:t>
        <a:bodyPr/>
        <a:lstStyle/>
        <a:p>
          <a:endParaRPr lang="fr-FR"/>
        </a:p>
      </dgm:t>
    </dgm:pt>
    <dgm:pt modelId="{9DD6F1CD-1631-4A89-AE77-C427A299C214}">
      <dgm:prSet custT="1"/>
      <dgm:spPr/>
      <dgm:t>
        <a:bodyPr/>
        <a:lstStyle/>
        <a:p>
          <a:pPr algn="ctr"/>
          <a:r>
            <a:rPr lang="fr-FR" sz="50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étudie l’évolution et les modifications des organes en fonction des espèces animales.</a:t>
          </a:r>
          <a:endParaRPr lang="fr-FR" sz="5000" dirty="0">
            <a:solidFill>
              <a:schemeClr val="accent4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70B58E-E67D-403A-9BC3-942BAEE3B103}" type="parTrans" cxnId="{BC1DACEB-29FF-4D0F-9829-F7A94855719E}">
      <dgm:prSet/>
      <dgm:spPr/>
      <dgm:t>
        <a:bodyPr/>
        <a:lstStyle/>
        <a:p>
          <a:endParaRPr lang="fr-FR"/>
        </a:p>
      </dgm:t>
    </dgm:pt>
    <dgm:pt modelId="{3C8E2FE6-1EC4-439B-8815-59F8EFB780F2}" type="sibTrans" cxnId="{BC1DACEB-29FF-4D0F-9829-F7A94855719E}">
      <dgm:prSet/>
      <dgm:spPr/>
      <dgm:t>
        <a:bodyPr/>
        <a:lstStyle/>
        <a:p>
          <a:endParaRPr lang="fr-FR"/>
        </a:p>
      </dgm:t>
    </dgm:pt>
    <dgm:pt modelId="{9953704B-40D5-423B-BB10-5EF5348AC0A4}" type="pres">
      <dgm:prSet presAssocID="{95E933D2-F285-45EA-A454-74537E6689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BBD799-FD00-4852-8987-0DFDB5E05699}" type="pres">
      <dgm:prSet presAssocID="{ED36CB6D-F99D-43AB-ABB8-4D9BDBF6F219}" presName="parentLin" presStyleCnt="0"/>
      <dgm:spPr/>
    </dgm:pt>
    <dgm:pt modelId="{807FE818-9A26-4219-8E78-C8B7C139E5AD}" type="pres">
      <dgm:prSet presAssocID="{ED36CB6D-F99D-43AB-ABB8-4D9BDBF6F219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2E3D0878-60C1-45FE-B320-7050E26B2F9C}" type="pres">
      <dgm:prSet presAssocID="{ED36CB6D-F99D-43AB-ABB8-4D9BDBF6F219}" presName="parentText" presStyleLbl="node1" presStyleIdx="0" presStyleCnt="1" custScaleX="9757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2310C-DE4A-461A-A137-0B37DFADC867}" type="pres">
      <dgm:prSet presAssocID="{ED36CB6D-F99D-43AB-ABB8-4D9BDBF6F219}" presName="negativeSpace" presStyleCnt="0"/>
      <dgm:spPr/>
    </dgm:pt>
    <dgm:pt modelId="{62C1ECAB-BCE4-4FC5-88D0-8C7D9310262E}" type="pres">
      <dgm:prSet presAssocID="{ED36CB6D-F99D-43AB-ABB8-4D9BDBF6F21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C175B2-265D-4CF4-8890-0A1B48810B88}" srcId="{95E933D2-F285-45EA-A454-74537E668942}" destId="{ED36CB6D-F99D-43AB-ABB8-4D9BDBF6F219}" srcOrd="0" destOrd="0" parTransId="{761466F3-4610-4AB0-B7F6-1FC9B7BB496C}" sibTransId="{147F4EDD-0B8D-403A-91B7-A0BE333C03AD}"/>
    <dgm:cxn modelId="{6890DC16-B370-4359-B484-102D1EEF627E}" type="presOf" srcId="{95E933D2-F285-45EA-A454-74537E668942}" destId="{9953704B-40D5-423B-BB10-5EF5348AC0A4}" srcOrd="0" destOrd="0" presId="urn:microsoft.com/office/officeart/2005/8/layout/list1"/>
    <dgm:cxn modelId="{D22A86E1-3447-4E10-ABFF-7B0807A7BF24}" type="presOf" srcId="{ED36CB6D-F99D-43AB-ABB8-4D9BDBF6F219}" destId="{2E3D0878-60C1-45FE-B320-7050E26B2F9C}" srcOrd="1" destOrd="0" presId="urn:microsoft.com/office/officeart/2005/8/layout/list1"/>
    <dgm:cxn modelId="{1AD3F5DD-9EC3-4508-8899-DB8A622E6B12}" type="presOf" srcId="{ED36CB6D-F99D-43AB-ABB8-4D9BDBF6F219}" destId="{807FE818-9A26-4219-8E78-C8B7C139E5AD}" srcOrd="0" destOrd="0" presId="urn:microsoft.com/office/officeart/2005/8/layout/list1"/>
    <dgm:cxn modelId="{3F5E02DE-88A3-441A-B2A8-C4EA81762256}" type="presOf" srcId="{9DD6F1CD-1631-4A89-AE77-C427A299C214}" destId="{62C1ECAB-BCE4-4FC5-88D0-8C7D9310262E}" srcOrd="0" destOrd="0" presId="urn:microsoft.com/office/officeart/2005/8/layout/list1"/>
    <dgm:cxn modelId="{BC1DACEB-29FF-4D0F-9829-F7A94855719E}" srcId="{ED36CB6D-F99D-43AB-ABB8-4D9BDBF6F219}" destId="{9DD6F1CD-1631-4A89-AE77-C427A299C214}" srcOrd="0" destOrd="0" parTransId="{3270B58E-E67D-403A-9BC3-942BAEE3B103}" sibTransId="{3C8E2FE6-1EC4-439B-8815-59F8EFB780F2}"/>
    <dgm:cxn modelId="{8AD0CF77-1174-4CCA-9607-8A2DB5141279}" type="presParOf" srcId="{9953704B-40D5-423B-BB10-5EF5348AC0A4}" destId="{EFBBD799-FD00-4852-8987-0DFDB5E05699}" srcOrd="0" destOrd="0" presId="urn:microsoft.com/office/officeart/2005/8/layout/list1"/>
    <dgm:cxn modelId="{1040ACCD-E49D-47CB-BA6D-413100855CAB}" type="presParOf" srcId="{EFBBD799-FD00-4852-8987-0DFDB5E05699}" destId="{807FE818-9A26-4219-8E78-C8B7C139E5AD}" srcOrd="0" destOrd="0" presId="urn:microsoft.com/office/officeart/2005/8/layout/list1"/>
    <dgm:cxn modelId="{32624839-C07B-4979-AA3A-00C7343BA750}" type="presParOf" srcId="{EFBBD799-FD00-4852-8987-0DFDB5E05699}" destId="{2E3D0878-60C1-45FE-B320-7050E26B2F9C}" srcOrd="1" destOrd="0" presId="urn:microsoft.com/office/officeart/2005/8/layout/list1"/>
    <dgm:cxn modelId="{F9F722D6-DF3E-4648-A0E1-42E5BEB22BA2}" type="presParOf" srcId="{9953704B-40D5-423B-BB10-5EF5348AC0A4}" destId="{8D12310C-DE4A-461A-A137-0B37DFADC867}" srcOrd="1" destOrd="0" presId="urn:microsoft.com/office/officeart/2005/8/layout/list1"/>
    <dgm:cxn modelId="{97068894-8AC2-43C8-B774-C257057AA998}" type="presParOf" srcId="{9953704B-40D5-423B-BB10-5EF5348AC0A4}" destId="{62C1ECAB-BCE4-4FC5-88D0-8C7D9310262E}" srcOrd="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0D2F02-BE1A-4389-901A-802F7A13AF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02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02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EF6D9-E1B9-4FAC-B052-0D4651D3CC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11F22-9550-444F-A28E-9FAA4E17FDDF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F6E87-19A8-4ED6-A725-8559F4A4C5E9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ECA06-4C38-41C4-8F34-BF597CD16454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5B6B7-1BD4-4B97-B655-20F3CAE8101A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704D1-8AC4-49E9-94A0-E85D687FC07F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5A927-D65B-4991-ABC4-3C45D925F594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D1E09-B7A1-49CC-98D6-D45A0AB4A7F1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A0318-A544-4FF3-847A-0FCF717BCC3C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32EC5-DF94-4692-9EAC-E81EDABF25EB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1FF77-9A9A-4AFC-8968-05D6AC4B281F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BBF1D-45B6-453D-B8D6-209C700EBB59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67B22-3D3D-47BE-AEFA-0EF0DCD6B693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76F02-EE82-4CAE-9406-391F03E96CDC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5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50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90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113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4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91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111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2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92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93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94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grpSp>
              <p:nvGrpSpPr>
                <p:cNvPr id="95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107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08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09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0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96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97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98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99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0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1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2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3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5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6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51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52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87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88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89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53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55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85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86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56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57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7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7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grpSp>
              <p:nvGrpSpPr>
                <p:cNvPr id="80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83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84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81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82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58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9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0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3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4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5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6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7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8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9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7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76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77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7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7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7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7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7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7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8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5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36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37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38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39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0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1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2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3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4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5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6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7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8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49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9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7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9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1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2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3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4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7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9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0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1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2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3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4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15" name="Rectangle 11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6" name="Rectangle 1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7" name="Rectangle 1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9BD01-D8DE-4E8A-AF04-503E5B246A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2D3C-2AB0-4353-8B9A-F294965346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7F6A-6914-493E-AA57-211C8E738A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5F64E-BC85-4ED7-B20B-0289C03AEA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8BBE-972A-4B04-A792-3F91669F6B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85FC-E458-4A00-8EBB-C9AE11E704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203E0-53E9-4C20-94DA-488F551735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9489-BE90-4A02-836B-7729DE49FC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5D3C-8B94-47F8-8E14-69398929DC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61BE5-69F4-44F3-A204-93FF769AD2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CFC7-8894-4F61-AEC7-47E29940FD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1033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77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3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4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6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7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8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grpSp>
              <p:nvGrpSpPr>
                <p:cNvPr id="9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1079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108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1084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grpSp>
              <p:nvGrpSpPr>
                <p:cNvPr id="10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5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4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035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B3F2E9-BB5D-40B4-951B-64BF88883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18" Type="http://schemas.openxmlformats.org/officeDocument/2006/relationships/diagramData" Target="../diagrams/data7.xml"/><Relationship Id="rId3" Type="http://schemas.openxmlformats.org/officeDocument/2006/relationships/diagramLayout" Target="../diagrams/layout3.xml"/><Relationship Id="rId21" Type="http://schemas.openxmlformats.org/officeDocument/2006/relationships/diagramColors" Target="../diagrams/colors7.xml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17" Type="http://schemas.openxmlformats.org/officeDocument/2006/relationships/diagramColors" Target="../diagrams/colors6.xml"/><Relationship Id="rId25" Type="http://schemas.openxmlformats.org/officeDocument/2006/relationships/diagramColors" Target="../diagrams/colors8.xml"/><Relationship Id="rId2" Type="http://schemas.openxmlformats.org/officeDocument/2006/relationships/diagramData" Target="../diagrams/data3.xml"/><Relationship Id="rId16" Type="http://schemas.openxmlformats.org/officeDocument/2006/relationships/diagramQuickStyle" Target="../diagrams/quickStyle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24" Type="http://schemas.openxmlformats.org/officeDocument/2006/relationships/diagramQuickStyle" Target="../diagrams/quickStyle8.xml"/><Relationship Id="rId5" Type="http://schemas.openxmlformats.org/officeDocument/2006/relationships/diagramColors" Target="../diagrams/colors3.xml"/><Relationship Id="rId15" Type="http://schemas.openxmlformats.org/officeDocument/2006/relationships/diagramLayout" Target="../diagrams/layout6.xml"/><Relationship Id="rId23" Type="http://schemas.openxmlformats.org/officeDocument/2006/relationships/diagramLayout" Target="../diagrams/layout8.xml"/><Relationship Id="rId10" Type="http://schemas.openxmlformats.org/officeDocument/2006/relationships/diagramData" Target="../diagrams/data5.xml"/><Relationship Id="rId19" Type="http://schemas.openxmlformats.org/officeDocument/2006/relationships/diagramLayout" Target="../diagrams/layout7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Relationship Id="rId14" Type="http://schemas.openxmlformats.org/officeDocument/2006/relationships/diagramData" Target="../diagrams/data6.xml"/><Relationship Id="rId22" Type="http://schemas.openxmlformats.org/officeDocument/2006/relationships/diagramData" Target="../diagrams/data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714375"/>
            <a:ext cx="8037512" cy="2786063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fr-FR" sz="7200" b="1" dirty="0" smtClean="0"/>
              <a:t>Anatomie comparée des </a:t>
            </a:r>
            <a:r>
              <a:rPr lang="fr-CH" sz="7200" b="1" dirty="0" smtClean="0"/>
              <a:t>vertébrés</a:t>
            </a:r>
            <a:endParaRPr lang="fr-FR" sz="72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18413" y="571500"/>
            <a:ext cx="1668462" cy="1385888"/>
          </a:xfrm>
        </p:spPr>
        <p:txBody>
          <a:bodyPr/>
          <a:lstStyle/>
          <a:p>
            <a:r>
              <a:rPr lang="fr-CH" sz="11500" b="1" smtClean="0"/>
              <a:t>?</a:t>
            </a:r>
            <a:endParaRPr lang="fr-FR" sz="11500" b="1" smtClean="0"/>
          </a:p>
        </p:txBody>
      </p:sp>
      <p:pic>
        <p:nvPicPr>
          <p:cNvPr id="3076" name="Picture 5" descr="squelet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924175"/>
            <a:ext cx="26860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8225" y="2214563"/>
            <a:ext cx="21685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fr-CH" sz="11500" b="1" kern="0" dirty="0">
                <a:latin typeface="+mn-lt"/>
              </a:rPr>
              <a:t>?</a:t>
            </a:r>
            <a:endParaRPr lang="fr-FR" sz="11500" b="1" kern="0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CH" sz="5400" dirty="0" smtClean="0"/>
              <a:t>Les amphibiens</a:t>
            </a:r>
            <a:endParaRPr lang="fr-FR" sz="54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286750" cy="5429250"/>
          </a:xfrm>
        </p:spPr>
        <p:txBody>
          <a:bodyPr/>
          <a:lstStyle/>
          <a:p>
            <a:pPr algn="just"/>
            <a:r>
              <a:rPr lang="fr-CH" sz="3600" u="sng" smtClean="0"/>
              <a:t>Le milieu et le déplacement</a:t>
            </a:r>
          </a:p>
          <a:p>
            <a:pPr algn="just"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Ils vivent dans et sur l’eau ou sur terre. </a:t>
            </a:r>
          </a:p>
          <a:p>
            <a:pPr algn="just">
              <a:buFontTx/>
              <a:buNone/>
            </a:pPr>
            <a:r>
              <a:rPr lang="fr-CH" sz="2800" smtClean="0"/>
              <a:t>	Ils nagent et marchent ou sautent.</a:t>
            </a:r>
          </a:p>
          <a:p>
            <a:pPr algn="just">
              <a:buFontTx/>
              <a:buNone/>
            </a:pPr>
            <a:endParaRPr lang="fr-CH" sz="1200" smtClean="0"/>
          </a:p>
          <a:p>
            <a:pPr algn="just"/>
            <a:r>
              <a:rPr lang="fr-CH" sz="3600" u="sng" smtClean="0"/>
              <a:t>La reproduction</a:t>
            </a:r>
          </a:p>
          <a:p>
            <a:pPr algn="just"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Ils naissent dans des œufs entourés de gélatine. Ils sortent de l’œuf sous forme de têtards et après, ils se métamorphosent.</a:t>
            </a:r>
          </a:p>
          <a:p>
            <a:pPr algn="just">
              <a:buFontTx/>
              <a:buNone/>
            </a:pPr>
            <a:endParaRPr lang="fr-CH" sz="1200" smtClean="0"/>
          </a:p>
          <a:p>
            <a:pPr algn="just"/>
            <a:r>
              <a:rPr lang="fr-CH" sz="3600" u="sng" smtClean="0"/>
              <a:t>La température</a:t>
            </a:r>
          </a:p>
          <a:p>
            <a:pPr algn="just"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Elle est variable.</a:t>
            </a:r>
            <a:endParaRPr lang="fr-FR" sz="2800" smtClean="0"/>
          </a:p>
        </p:txBody>
      </p:sp>
      <p:pic>
        <p:nvPicPr>
          <p:cNvPr id="12292" name="Picture 5" descr="amphibien_auswah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85750"/>
            <a:ext cx="187325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grenouille_03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4797425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500063"/>
            <a:ext cx="7929562" cy="592931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CH" sz="3600" u="sng" smtClean="0"/>
              <a:t>La respiration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Ils vivent sous l’eau étant petits et respirent avec des branchies quand ils sont têtards, puis par des poumons et grâce leur peau quand ils deviennent adultes.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La peau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Elle leur sert à respirer. Elle est lisse et humide mais le crapaud possède des verrues.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Les espèces</a:t>
            </a:r>
            <a:endParaRPr lang="fr-FR" sz="3600" u="sng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 y a les grenouilles et crapauds, la salamandre, le triton.</a:t>
            </a:r>
            <a:endParaRPr lang="fr-FR" sz="2800" smtClean="0"/>
          </a:p>
        </p:txBody>
      </p:sp>
      <p:pic>
        <p:nvPicPr>
          <p:cNvPr id="13315" name="Picture 7" descr="grenouille_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4868863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CH" sz="5400" dirty="0" smtClean="0"/>
              <a:t>Les reptiles</a:t>
            </a:r>
            <a:endParaRPr lang="fr-FR" sz="5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412875"/>
            <a:ext cx="7772400" cy="4373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H" sz="3600" u="sng" smtClean="0"/>
              <a:t>Le milieu et le déplacement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H" sz="2800" smtClean="0"/>
              <a:t>	Ils rampent ( lézard) ou ondulent (serpent)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H" sz="2800" smtClean="0"/>
              <a:t>	ou marchent ( tortue) ou nagent (crocodile).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H" sz="2800" smtClean="0"/>
              <a:t>	Ils vivent donc dans l’eau ou sur terre</a:t>
            </a:r>
          </a:p>
          <a:p>
            <a:pPr>
              <a:lnSpc>
                <a:spcPct val="80000"/>
              </a:lnSpc>
              <a:buFontTx/>
              <a:buNone/>
            </a:pPr>
            <a:endParaRPr lang="fr-CH" sz="1200" smtClean="0"/>
          </a:p>
          <a:p>
            <a:pPr>
              <a:lnSpc>
                <a:spcPct val="80000"/>
              </a:lnSpc>
            </a:pPr>
            <a:r>
              <a:rPr lang="fr-CH" sz="3600" u="sng" smtClean="0"/>
              <a:t>La reproduction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H" sz="2800" smtClean="0"/>
              <a:t>	La quasi-totalité des reptiles pond des œufs.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H" sz="2800" smtClean="0"/>
              <a:t>	Ils sont ovipares. Les œufs sont pondus sur terre (sous les feuilles ou dans le sable). Les œufs sont mous et ne sont pas couvés.</a:t>
            </a:r>
          </a:p>
        </p:txBody>
      </p:sp>
      <p:pic>
        <p:nvPicPr>
          <p:cNvPr id="14340" name="Picture 5" descr="alligators,%20reptile,%20crocodiles,%20predator,%20Florida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117475"/>
            <a:ext cx="161925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serpent_0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5072063"/>
            <a:ext cx="485775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85750"/>
            <a:ext cx="8785225" cy="62865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r-CH" sz="3600" u="sng" smtClean="0"/>
              <a:t>La température</a:t>
            </a:r>
            <a:endParaRPr lang="fr-FR" sz="3600" u="sng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fr-CH" sz="2800" smtClean="0"/>
              <a:t>	Ce sont des animaux à sang froid. Leur température corporelle est égale à celle de leur environnement.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La respiration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Ils respirent par des poumons.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La peau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Les reptiles portent des écailles soudées. Leur peau écailleuse est imperméable, elle est renforcée parfois par une carapace (tortue).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Les espèces</a:t>
            </a:r>
            <a:endParaRPr lang="fr-FR" sz="3600" u="sng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 y a les serpents, les lézards, les tortues, les crocodiles, … </a:t>
            </a:r>
            <a:endParaRPr lang="fr-FR" sz="2800" smtClean="0"/>
          </a:p>
        </p:txBody>
      </p:sp>
      <p:pic>
        <p:nvPicPr>
          <p:cNvPr id="15363" name="Picture 8" descr="serpent_02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520825"/>
            <a:ext cx="50133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CH" sz="5400" dirty="0" smtClean="0"/>
              <a:t>Les oiseaux</a:t>
            </a:r>
            <a:endParaRPr lang="fr-FR" sz="5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172450" cy="4643438"/>
          </a:xfrm>
        </p:spPr>
        <p:txBody>
          <a:bodyPr/>
          <a:lstStyle/>
          <a:p>
            <a:r>
              <a:rPr lang="fr-CH" sz="3600" u="sng" smtClean="0"/>
              <a:t>Le milieu et le déplacement</a:t>
            </a:r>
            <a:endParaRPr lang="fr-CH" sz="4000" u="sng" smtClean="0"/>
          </a:p>
          <a:p>
            <a:pPr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Les oiseaux marchent (la poule, l’autruche), nagent (pingouin) et surtout, volent. Le canard, par exemple fait les 3. La terre, l’air et l’eau sont donc leurs éléments.</a:t>
            </a:r>
          </a:p>
          <a:p>
            <a:pPr>
              <a:buFontTx/>
              <a:buNone/>
            </a:pPr>
            <a:endParaRPr lang="fr-CH" sz="1200" smtClean="0"/>
          </a:p>
          <a:p>
            <a:r>
              <a:rPr lang="fr-CH" sz="3600" u="sng" smtClean="0"/>
              <a:t>La reproduction</a:t>
            </a:r>
            <a:endParaRPr lang="fr-CH" sz="4000" u="sng" smtClean="0"/>
          </a:p>
          <a:p>
            <a:pPr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Ils naissent dans des œufs à coque dure. Ils sont couvés.</a:t>
            </a:r>
          </a:p>
        </p:txBody>
      </p:sp>
      <p:pic>
        <p:nvPicPr>
          <p:cNvPr id="16388" name="Picture 5" descr="costa-perroqu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260350"/>
            <a:ext cx="16192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oiseau_01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9075" y="357188"/>
            <a:ext cx="1828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71438"/>
            <a:ext cx="8788400" cy="6715125"/>
          </a:xfrm>
        </p:spPr>
        <p:txBody>
          <a:bodyPr/>
          <a:lstStyle/>
          <a:p>
            <a:r>
              <a:rPr lang="fr-CH" sz="3600" u="sng" smtClean="0"/>
              <a:t>La température</a:t>
            </a:r>
          </a:p>
          <a:p>
            <a:pPr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Ils ont le sang chaud, une température constante.</a:t>
            </a:r>
            <a:endParaRPr lang="fr-FR" smtClean="0"/>
          </a:p>
          <a:p>
            <a:pPr>
              <a:buFontTx/>
              <a:buNone/>
            </a:pPr>
            <a:endParaRPr lang="fr-CH" sz="800" smtClean="0"/>
          </a:p>
          <a:p>
            <a:r>
              <a:rPr lang="fr-CH" sz="3600" u="sng" smtClean="0"/>
              <a:t>La respiration</a:t>
            </a:r>
          </a:p>
          <a:p>
            <a:pPr>
              <a:buFontTx/>
              <a:buNone/>
            </a:pPr>
            <a:r>
              <a:rPr lang="fr-CH" sz="2800" smtClean="0"/>
              <a:t>	Ils respirent grâce à des poumons.</a:t>
            </a:r>
          </a:p>
          <a:p>
            <a:pPr>
              <a:buFontTx/>
              <a:buNone/>
            </a:pPr>
            <a:endParaRPr lang="fr-CH" sz="800" smtClean="0"/>
          </a:p>
          <a:p>
            <a:r>
              <a:rPr lang="fr-CH" sz="3600" u="sng" smtClean="0"/>
              <a:t>La peau</a:t>
            </a:r>
          </a:p>
          <a:p>
            <a:pPr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Elle est recouverte de plumes imperméables.</a:t>
            </a:r>
          </a:p>
          <a:p>
            <a:pPr>
              <a:buFontTx/>
              <a:buNone/>
            </a:pPr>
            <a:endParaRPr lang="fr-CH" sz="800" smtClean="0"/>
          </a:p>
          <a:p>
            <a:r>
              <a:rPr lang="fr-CH" sz="3600" u="sng" smtClean="0"/>
              <a:t>Les espèces</a:t>
            </a:r>
            <a:endParaRPr lang="fr-FR" sz="3600" u="sng" smtClean="0"/>
          </a:p>
          <a:p>
            <a:pPr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Il y a les espèces volantes comme les rapaces (aigle) ou les plus petits (moineau). Certains sont terrestres comme la poule et l’autruche. D’autres plutôt aquatiques comme le pingouin.</a:t>
            </a:r>
            <a:endParaRPr lang="fr-FR" sz="2800" smtClean="0"/>
          </a:p>
        </p:txBody>
      </p:sp>
      <p:pic>
        <p:nvPicPr>
          <p:cNvPr id="17411" name="Picture 7" descr="oiseau_0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1214438"/>
            <a:ext cx="1828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CH" sz="5400" dirty="0" smtClean="0"/>
              <a:t>Les mammifères</a:t>
            </a:r>
            <a:endParaRPr lang="fr-FR" sz="5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428750"/>
            <a:ext cx="8645525" cy="492918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CH" sz="3600" u="sng" smtClean="0"/>
              <a:t>Le milieu et le déplacement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La plupart des mammifères marchent. Il y a une espèce qui vole (chauve-souris). Il y en a qui nage (dauphin, baleine) et qui saute (kangourou). Ils sont présents partout sur terre.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La reproduction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Ils sont les seuls à allaiter leurs nouveau-nés. Les femelles nourrissent en même temps plusieurs petits. Elles ont donc des mamelles.</a:t>
            </a:r>
          </a:p>
        </p:txBody>
      </p:sp>
      <p:pic>
        <p:nvPicPr>
          <p:cNvPr id="18436" name="Picture 7" descr="hippopo_02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5734050"/>
            <a:ext cx="1257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allaitement_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2550" y="142875"/>
            <a:ext cx="25685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DAUPHIN%2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5250" y="5357813"/>
            <a:ext cx="1841500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2875"/>
            <a:ext cx="8496300" cy="65722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CH" sz="3600" u="sng" smtClean="0"/>
              <a:t>La température</a:t>
            </a:r>
            <a:endParaRPr lang="fr-FR" sz="3600" u="sng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Ils ont le sang chaud. Leur température est aux alentours de 36 à 39° C.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800" smtClean="0"/>
          </a:p>
          <a:p>
            <a:pPr algn="just">
              <a:lnSpc>
                <a:spcPct val="80000"/>
              </a:lnSpc>
            </a:pPr>
            <a:r>
              <a:rPr lang="fr-CH" sz="3600" u="sng" smtClean="0"/>
              <a:t>La respiration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fr-CH" sz="2800" smtClean="0"/>
              <a:t>	Ils respirent par des poumons.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fr-CH" sz="800" smtClean="0"/>
          </a:p>
          <a:p>
            <a:pPr algn="just">
              <a:lnSpc>
                <a:spcPct val="80000"/>
              </a:lnSpc>
            </a:pPr>
            <a:r>
              <a:rPr lang="fr-CH" sz="3600" u="sng" smtClean="0"/>
              <a:t>La peau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fr-CH" sz="2800" smtClean="0"/>
              <a:t>	Elle est recouverte de poils, parfois presque invisibles (dauphin), parfois très épais (chat, ours). Ils perdent leur pelage (mue). Certaines espèces changent de couleurs selon la saison (hermine).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fr-CH" sz="800" smtClean="0"/>
          </a:p>
          <a:p>
            <a:pPr algn="just">
              <a:lnSpc>
                <a:spcPct val="80000"/>
              </a:lnSpc>
            </a:pPr>
            <a:r>
              <a:rPr lang="fr-CH" sz="3600" u="sng" smtClean="0"/>
              <a:t>Les espèces</a:t>
            </a:r>
            <a:endParaRPr lang="fr-FR" sz="3600" u="sng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fr-CH" sz="2800" smtClean="0"/>
              <a:t>	Il y a environ 5000 espèces dont : le plus gros: la baleine bleue, le plus intelligent, l’homme et le plus petit, le ouistiti.</a:t>
            </a:r>
            <a:endParaRPr lang="fr-FR" sz="2800" smtClean="0"/>
          </a:p>
        </p:txBody>
      </p:sp>
      <p:pic>
        <p:nvPicPr>
          <p:cNvPr id="19459" name="Picture 7" descr="hippopo_02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1857375"/>
            <a:ext cx="1257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43063" y="214313"/>
            <a:ext cx="5884862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CH" sz="6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Programme</a:t>
            </a:r>
            <a:endParaRPr lang="fr-FR" sz="60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7800" y="1785938"/>
            <a:ext cx="8788400" cy="4214812"/>
          </a:xfrm>
          <a:prstGeom prst="rect">
            <a:avLst/>
          </a:prstGeom>
        </p:spPr>
        <p:txBody>
          <a:bodyPr/>
          <a:lstStyle/>
          <a:p>
            <a:pPr marL="648000" lvl="2" indent="-2286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fr-CH" sz="3200" b="1" kern="0" dirty="0">
                <a:latin typeface="+mn-lt"/>
              </a:rPr>
              <a:t>Anatomie de l’appareil  digestif</a:t>
            </a:r>
          </a:p>
          <a:p>
            <a:pPr marL="648000" lvl="2" indent="-228600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fr-CH" sz="3200" b="1" kern="0" dirty="0"/>
              <a:t>Anatomie de l’appareil respiratoire</a:t>
            </a:r>
          </a:p>
          <a:p>
            <a:pPr marL="648000" lvl="2" indent="-228600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fr-CH" sz="3200" b="1" kern="0" dirty="0">
                <a:latin typeface="+mn-lt"/>
              </a:rPr>
              <a:t>Anatomie de l’appareil cardiovasculaire</a:t>
            </a:r>
          </a:p>
          <a:p>
            <a:pPr marL="648000" lvl="2" indent="-228600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fr-CH" sz="3200" b="1" kern="0" dirty="0">
                <a:latin typeface="+mn-lt"/>
              </a:rPr>
              <a:t>Anatomie de l’appareil urogénitale</a:t>
            </a:r>
          </a:p>
          <a:p>
            <a:pPr marL="648000" lvl="2" indent="-228600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fr-CH" sz="3200" b="1" kern="0" dirty="0">
                <a:latin typeface="+mn-lt"/>
              </a:rPr>
              <a:t>Anatomie de système endocrinien</a:t>
            </a:r>
          </a:p>
          <a:p>
            <a:pPr marL="648000" lvl="2" indent="-228600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fr-CH" sz="3200" b="1" kern="0" dirty="0">
                <a:latin typeface="+mn-lt"/>
              </a:rPr>
              <a:t>Anatomie du système nerveux</a:t>
            </a:r>
          </a:p>
          <a:p>
            <a:pPr marL="648000" lvl="2" indent="-228600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fr-CH" sz="3200" b="1" kern="0" dirty="0">
                <a:latin typeface="+mn-lt"/>
              </a:rPr>
              <a:t>Anatomie des organes des sens</a:t>
            </a:r>
            <a:endParaRPr lang="fr-FR" sz="32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28775" y="620713"/>
            <a:ext cx="588645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CH" sz="6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L’anatomie ?</a:t>
            </a:r>
            <a:endParaRPr lang="fr-FR" sz="60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975" y="2205038"/>
            <a:ext cx="9036050" cy="4392612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fr-FR" sz="3200" b="1" kern="0" dirty="0">
                <a:latin typeface="+mn-lt"/>
              </a:rPr>
              <a:t>L’anatomie est l’étude macroscopique (visible à l’œil nu) des structures du corps alors que 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fr-FR" sz="3200" b="1" kern="0" dirty="0">
                <a:latin typeface="+mn-lt"/>
              </a:rPr>
              <a:t>l’histologie est l’étude microscopique (visible au microscope) des structures du corps. On parle 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fr-FR" sz="3200" b="1" kern="0" dirty="0">
                <a:latin typeface="+mn-lt"/>
              </a:rPr>
              <a:t> </a:t>
            </a:r>
            <a:r>
              <a:rPr lang="fr-FR" sz="3200" b="1" u="sng" kern="0" dirty="0">
                <a:latin typeface="+mn-lt"/>
              </a:rPr>
              <a:t>d’anatomie macroscopique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285736" y="1142984"/>
          <a:ext cx="857252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49300" y="357188"/>
            <a:ext cx="7645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>
              <a:buFont typeface="Wingdings" pitchFamily="2" charset="2"/>
              <a:buChar char="Ø"/>
              <a:defRPr/>
            </a:pPr>
            <a:r>
              <a:rPr lang="fr-FR" sz="2800" b="1" dirty="0">
                <a:solidFill>
                  <a:schemeClr val="tx1">
                    <a:lumMod val="75000"/>
                  </a:schemeClr>
                </a:solidFill>
              </a:rPr>
              <a:t> On distingue différents types d’anatomie.</a:t>
            </a:r>
          </a:p>
        </p:txBody>
      </p:sp>
      <p:graphicFrame>
        <p:nvGraphicFramePr>
          <p:cNvPr id="5" name="Espace réservé du contenu 9"/>
          <p:cNvGraphicFramePr>
            <a:graphicFrameLocks/>
          </p:cNvGraphicFramePr>
          <p:nvPr/>
        </p:nvGraphicFramePr>
        <p:xfrm>
          <a:off x="285752" y="1428736"/>
          <a:ext cx="857252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0" grpId="1">
        <p:bldAsOne/>
      </p:bldGraphic>
      <p:bldP spid="4" grpId="0" build="p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42900" y="928670"/>
          <a:ext cx="8458200" cy="497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/>
        </p:nvGraphicFramePr>
        <p:xfrm>
          <a:off x="357158" y="928670"/>
          <a:ext cx="8458200" cy="497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Espace réservé du contenu 3"/>
          <p:cNvGraphicFramePr>
            <a:graphicFrameLocks/>
          </p:cNvGraphicFramePr>
          <p:nvPr/>
        </p:nvGraphicFramePr>
        <p:xfrm>
          <a:off x="357158" y="928670"/>
          <a:ext cx="8458200" cy="497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8" name="Espace réservé du contenu 3"/>
          <p:cNvGraphicFramePr>
            <a:graphicFrameLocks/>
          </p:cNvGraphicFramePr>
          <p:nvPr/>
        </p:nvGraphicFramePr>
        <p:xfrm>
          <a:off x="357158" y="928670"/>
          <a:ext cx="8458200" cy="497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9" name="Espace réservé du contenu 3"/>
          <p:cNvGraphicFramePr>
            <a:graphicFrameLocks/>
          </p:cNvGraphicFramePr>
          <p:nvPr/>
        </p:nvGraphicFramePr>
        <p:xfrm>
          <a:off x="0" y="928670"/>
          <a:ext cx="9144000" cy="497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5" name="Espace réservé du contenu 3"/>
          <p:cNvGraphicFramePr>
            <a:graphicFrameLocks/>
          </p:cNvGraphicFramePr>
          <p:nvPr/>
        </p:nvGraphicFramePr>
        <p:xfrm>
          <a:off x="509558" y="928670"/>
          <a:ext cx="8458200" cy="497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765925" y="4643438"/>
            <a:ext cx="100012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fr-CH" sz="9600" b="1" kern="0">
                <a:latin typeface="+mn-lt"/>
              </a:rPr>
              <a:t>?</a:t>
            </a:r>
            <a:endParaRPr lang="fr-FR" sz="9600" b="1" kern="0" dirty="0">
              <a:latin typeface="+mn-lt"/>
            </a:endParaRPr>
          </a:p>
        </p:txBody>
      </p:sp>
      <p:sp>
        <p:nvSpPr>
          <p:cNvPr id="17" name="Flèche vers le bas 16"/>
          <p:cNvSpPr>
            <a:spLocks noChangeArrowheads="1"/>
          </p:cNvSpPr>
          <p:nvPr/>
        </p:nvSpPr>
        <p:spPr bwMode="auto">
          <a:xfrm>
            <a:off x="3833813" y="5715000"/>
            <a:ext cx="1476375" cy="977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6" grpId="0">
        <p:bldAsOne/>
      </p:bldGraphic>
      <p:bldGraphic spid="6" grpId="1">
        <p:bldAsOne/>
      </p:bldGraphic>
      <p:bldGraphic spid="7" grpId="0">
        <p:bldAsOne/>
      </p:bldGraphic>
      <p:bldGraphic spid="7" grpId="1">
        <p:bldAsOne/>
      </p:bldGraphic>
      <p:bldGraphic spid="8" grpId="0">
        <p:bldAsOne/>
      </p:bldGraphic>
      <p:bldGraphic spid="8" grpId="1">
        <p:bldAsOne/>
      </p:bldGraphic>
      <p:bldGraphic spid="9" grpId="0">
        <p:bldAsOne/>
      </p:bldGraphic>
      <p:bldGraphic spid="9" grpId="1">
        <p:bldAsOne/>
      </p:bldGraphic>
      <p:bldGraphic spid="15" grpId="0">
        <p:bldAsOne/>
      </p:bldGraphic>
      <p:bldP spid="16" grpId="0" build="p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fr-CH" sz="6000" b="1" dirty="0" smtClean="0"/>
              <a:t>Les vertébrés</a:t>
            </a:r>
            <a:endParaRPr lang="fr-FR" sz="60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8063" y="2205038"/>
            <a:ext cx="7127875" cy="1752600"/>
          </a:xfrm>
        </p:spPr>
        <p:txBody>
          <a:bodyPr/>
          <a:lstStyle/>
          <a:p>
            <a:r>
              <a:rPr lang="fr-CH" sz="4000" b="1" smtClean="0"/>
              <a:t>C’est un animal qui possède une colonne vertébrale.</a:t>
            </a:r>
            <a:endParaRPr lang="fr-FR" sz="4000" b="1" smtClean="0"/>
          </a:p>
        </p:txBody>
      </p:sp>
      <p:pic>
        <p:nvPicPr>
          <p:cNvPr id="7172" name="Picture 5" descr="squelet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924175"/>
            <a:ext cx="26860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H" sz="4800" b="1" dirty="0" smtClean="0"/>
              <a:t>La classification des vertébrés</a:t>
            </a:r>
            <a:endParaRPr lang="fr-FR" sz="48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90700"/>
            <a:ext cx="8569325" cy="4114800"/>
          </a:xfrm>
        </p:spPr>
        <p:txBody>
          <a:bodyPr/>
          <a:lstStyle/>
          <a:p>
            <a:r>
              <a:rPr lang="fr-CH" sz="3600" smtClean="0"/>
              <a:t>Les vertébrés se divisent en 5 classes :</a:t>
            </a:r>
          </a:p>
          <a:p>
            <a:pPr lvl="2"/>
            <a:r>
              <a:rPr lang="fr-CH" sz="2800" smtClean="0"/>
              <a:t>Les poissons</a:t>
            </a:r>
          </a:p>
          <a:p>
            <a:pPr lvl="2"/>
            <a:r>
              <a:rPr lang="fr-CH" sz="2800" smtClean="0"/>
              <a:t>Les amphibiens</a:t>
            </a:r>
          </a:p>
          <a:p>
            <a:pPr lvl="2"/>
            <a:r>
              <a:rPr lang="fr-CH" sz="2800" smtClean="0"/>
              <a:t>Les reptiles</a:t>
            </a:r>
          </a:p>
          <a:p>
            <a:pPr lvl="2"/>
            <a:r>
              <a:rPr lang="fr-CH" sz="2800" smtClean="0"/>
              <a:t>Les oiseaux</a:t>
            </a:r>
          </a:p>
          <a:p>
            <a:pPr lvl="2"/>
            <a:r>
              <a:rPr lang="fr-CH" sz="2800" smtClean="0"/>
              <a:t>Les mammifères</a:t>
            </a:r>
          </a:p>
          <a:p>
            <a:pPr lvl="2" algn="r">
              <a:buFontTx/>
              <a:buNone/>
            </a:pPr>
            <a:r>
              <a:rPr lang="fr-CH" sz="1800" smtClean="0"/>
              <a:t>Ils sont écrits dans l’ordre de leur apparition sur la terre</a:t>
            </a:r>
            <a:r>
              <a:rPr lang="fr-CH" sz="2800" smtClean="0"/>
              <a:t>.</a:t>
            </a:r>
            <a:endParaRPr lang="fr-FR" sz="2800" smtClean="0"/>
          </a:p>
        </p:txBody>
      </p:sp>
      <p:pic>
        <p:nvPicPr>
          <p:cNvPr id="4100" name="Picture 5" descr="ter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2565400"/>
            <a:ext cx="2268537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mi0313.png"/>
          <p:cNvPicPr>
            <a:picLocks noChangeAspect="1"/>
          </p:cNvPicPr>
          <p:nvPr/>
        </p:nvPicPr>
        <p:blipFill>
          <a:blip r:embed="rId2">
            <a:lum bright="-30000" contrast="30000"/>
          </a:blip>
          <a:srcRect/>
          <a:stretch>
            <a:fillRect/>
          </a:stretch>
        </p:blipFill>
        <p:spPr bwMode="auto">
          <a:xfrm>
            <a:off x="644525" y="249238"/>
            <a:ext cx="7854950" cy="63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CH" sz="5400" dirty="0" smtClean="0"/>
              <a:t>Les poissons</a:t>
            </a:r>
            <a:endParaRPr lang="fr-FR" sz="5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14513"/>
            <a:ext cx="7772400" cy="4114800"/>
          </a:xfrm>
        </p:spPr>
        <p:txBody>
          <a:bodyPr/>
          <a:lstStyle/>
          <a:p>
            <a:pPr algn="just"/>
            <a:r>
              <a:rPr lang="fr-CH" sz="3600" u="sng" smtClean="0"/>
              <a:t>Le milieu et le déplacement</a:t>
            </a:r>
          </a:p>
          <a:p>
            <a:pPr algn="just"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Ils nagent à l’aide de leurs nageoires. Ils vivent dans l’eau et meurent à l’air libre.</a:t>
            </a:r>
          </a:p>
          <a:p>
            <a:pPr algn="just">
              <a:buFontTx/>
              <a:buNone/>
            </a:pPr>
            <a:endParaRPr lang="fr-CH" sz="1200" smtClean="0"/>
          </a:p>
          <a:p>
            <a:pPr algn="just"/>
            <a:r>
              <a:rPr lang="fr-CH" sz="3600" u="sng" smtClean="0"/>
              <a:t>La reproduction</a:t>
            </a:r>
          </a:p>
          <a:p>
            <a:pPr algn="just">
              <a:buFontTx/>
              <a:buNone/>
            </a:pPr>
            <a:r>
              <a:rPr lang="fr-CH" smtClean="0"/>
              <a:t>	</a:t>
            </a:r>
            <a:r>
              <a:rPr lang="fr-CH" sz="2800" smtClean="0"/>
              <a:t>Ils pondent des œufs cachés dans l’eau. Ces œufs sont mous. Ils sont ovipares.</a:t>
            </a:r>
          </a:p>
          <a:p>
            <a:pPr algn="just">
              <a:buFontTx/>
              <a:buNone/>
            </a:pPr>
            <a:endParaRPr lang="fr-CH" sz="2800" smtClean="0"/>
          </a:p>
        </p:txBody>
      </p:sp>
      <p:pic>
        <p:nvPicPr>
          <p:cNvPr id="10244" name="Picture 9" descr="A-close-view-of-a-gray-reef-shark--B10251734"/>
          <p:cNvPicPr>
            <a:picLocks noChangeAspect="1" noChangeArrowheads="1"/>
          </p:cNvPicPr>
          <p:nvPr/>
        </p:nvPicPr>
        <p:blipFill>
          <a:blip r:embed="rId3"/>
          <a:srcRect l="3239" t="4311" r="3239" b="10060"/>
          <a:stretch>
            <a:fillRect/>
          </a:stretch>
        </p:blipFill>
        <p:spPr bwMode="auto">
          <a:xfrm>
            <a:off x="6242050" y="142875"/>
            <a:ext cx="2493963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1" descr="poisson_01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6425" y="3986213"/>
            <a:ext cx="17430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"/>
            <a:ext cx="7772400" cy="62865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CH" sz="3600" u="sng" smtClean="0"/>
              <a:t>La respiration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Ils respirent par des branchies situées sur les côtés de la tête. Les narines ne jouent aucun rôle. Le poisson n’a pas besoin d’aller à la surface pour prendre de l’air.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La peau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4000" smtClean="0"/>
              <a:t>	</a:t>
            </a:r>
            <a:r>
              <a:rPr lang="fr-CH" sz="2800" smtClean="0"/>
              <a:t>Elle est recouverte d’écailles qui peuvent se détacher une à une (non soudées).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CH" sz="1200" smtClean="0"/>
          </a:p>
          <a:p>
            <a:pPr algn="just">
              <a:lnSpc>
                <a:spcPct val="90000"/>
              </a:lnSpc>
            </a:pPr>
            <a:r>
              <a:rPr lang="fr-CH" sz="3600" u="sng" smtClean="0"/>
              <a:t>Les espèces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CH" sz="2800" smtClean="0"/>
              <a:t>	Il y a 24000 espèces différentes. Nous connaissons surtout, le saumon, le thon, le requin, l’anguille, le piranha, la raie…</a:t>
            </a:r>
            <a:endParaRPr lang="fr-FR" sz="2800" smtClean="0"/>
          </a:p>
        </p:txBody>
      </p:sp>
      <p:pic>
        <p:nvPicPr>
          <p:cNvPr id="11267" name="Picture 7" descr="poisson_01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3571875"/>
            <a:ext cx="8461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de conception Plage">
  <a:themeElements>
    <a:clrScheme name="Modèle de conception Plag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Modèle de conception Plag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de conception Plag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de conception Plag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de conception Pl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de conception Plage</Template>
  <TotalTime>776</TotalTime>
  <Words>304</Words>
  <Application>Microsoft Office PowerPoint</Application>
  <PresentationFormat>Affichage à l'écran (4:3)</PresentationFormat>
  <Paragraphs>144</Paragraphs>
  <Slides>18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Modèle de conception Plage</vt:lpstr>
      <vt:lpstr>Anatomie comparée des vertébrés</vt:lpstr>
      <vt:lpstr>Diapositive 2</vt:lpstr>
      <vt:lpstr>Diapositive 3</vt:lpstr>
      <vt:lpstr>Diapositive 4</vt:lpstr>
      <vt:lpstr>Les vertébrés</vt:lpstr>
      <vt:lpstr>La classification des vertébrés</vt:lpstr>
      <vt:lpstr>Diapositive 7</vt:lpstr>
      <vt:lpstr>Les poissons</vt:lpstr>
      <vt:lpstr>Diapositive 9</vt:lpstr>
      <vt:lpstr>Les amphibiens</vt:lpstr>
      <vt:lpstr>Diapositive 11</vt:lpstr>
      <vt:lpstr>Les reptiles</vt:lpstr>
      <vt:lpstr>Diapositive 13</vt:lpstr>
      <vt:lpstr>Les oiseaux</vt:lpstr>
      <vt:lpstr>Diapositive 15</vt:lpstr>
      <vt:lpstr>Les mammifères</vt:lpstr>
      <vt:lpstr>Diapositive 17</vt:lpstr>
      <vt:lpstr>Diapositive 18</vt:lpstr>
    </vt:vector>
  </TitlesOfParts>
  <Company>ECOLE PRIMAIRE DU MOURET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vertébrés</dc:title>
  <dc:creator>ckolly</dc:creator>
  <cp:lastModifiedBy>admin</cp:lastModifiedBy>
  <cp:revision>49</cp:revision>
  <dcterms:created xsi:type="dcterms:W3CDTF">2005-12-05T14:52:59Z</dcterms:created>
  <dcterms:modified xsi:type="dcterms:W3CDTF">2020-12-03T20:13:52Z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TC010690671036</vt:lpwstr>
  </property>
</Properties>
</file>