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80" r:id="rId2"/>
  </p:sldMasterIdLst>
  <p:notesMasterIdLst>
    <p:notesMasterId r:id="rId9"/>
  </p:notesMasterIdLst>
  <p:handoutMasterIdLst>
    <p:handoutMasterId r:id="rId10"/>
  </p:handoutMasterIdLst>
  <p:sldIdLst>
    <p:sldId id="268" r:id="rId3"/>
    <p:sldId id="269" r:id="rId4"/>
    <p:sldId id="270" r:id="rId5"/>
    <p:sldId id="271" r:id="rId6"/>
    <p:sldId id="272" r:id="rId7"/>
    <p:sldId id="273" r:id="rId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 snapToGrid="0"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-2490" y="-12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3FA15F-0730-4027-85BD-BC15A2B0C2BF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rtl="1"/>
          <a:endParaRPr lang="ar-DZ"/>
        </a:p>
      </dgm:t>
    </dgm:pt>
    <dgm:pt modelId="{26C27972-2943-4546-8151-9B09E9F84242}">
      <dgm:prSet phldrT="[Texte]"/>
      <dgm:spPr/>
      <dgm:t>
        <a:bodyPr/>
        <a:lstStyle/>
        <a:p>
          <a:pPr rtl="1"/>
          <a:r>
            <a:rPr lang="fr-FR" b="1" dirty="0" smtClean="0">
              <a:solidFill>
                <a:schemeClr val="bg2"/>
              </a:solidFill>
            </a:rPr>
            <a:t>1-1 Perte de chiffre d’affaire</a:t>
          </a:r>
          <a:endParaRPr lang="ar-DZ" b="1" dirty="0">
            <a:solidFill>
              <a:schemeClr val="bg2"/>
            </a:solidFill>
          </a:endParaRPr>
        </a:p>
      </dgm:t>
    </dgm:pt>
    <dgm:pt modelId="{2185AAD6-BC48-4038-A032-D5280797B054}" type="parTrans" cxnId="{47CA194D-60CD-4E3F-9382-BC3D41D680EC}">
      <dgm:prSet/>
      <dgm:spPr/>
      <dgm:t>
        <a:bodyPr/>
        <a:lstStyle/>
        <a:p>
          <a:pPr rtl="1"/>
          <a:endParaRPr lang="ar-DZ" b="1">
            <a:solidFill>
              <a:schemeClr val="bg2"/>
            </a:solidFill>
          </a:endParaRPr>
        </a:p>
      </dgm:t>
    </dgm:pt>
    <dgm:pt modelId="{5D6B2D03-0413-4638-AD75-825DDFABB0A5}" type="sibTrans" cxnId="{47CA194D-60CD-4E3F-9382-BC3D41D680EC}">
      <dgm:prSet/>
      <dgm:spPr/>
      <dgm:t>
        <a:bodyPr/>
        <a:lstStyle/>
        <a:p>
          <a:pPr rtl="1"/>
          <a:endParaRPr lang="ar-DZ" b="1">
            <a:solidFill>
              <a:schemeClr val="bg2"/>
            </a:solidFill>
          </a:endParaRPr>
        </a:p>
      </dgm:t>
    </dgm:pt>
    <dgm:pt modelId="{273A0560-1067-48BD-9078-8326D3E0A9D5}">
      <dgm:prSet phldrT="[Texte]"/>
      <dgm:spPr/>
      <dgm:t>
        <a:bodyPr/>
        <a:lstStyle/>
        <a:p>
          <a:pPr rtl="1"/>
          <a:r>
            <a:rPr lang="fr-FR" b="1" dirty="0" smtClean="0">
              <a:solidFill>
                <a:schemeClr val="bg2"/>
              </a:solidFill>
            </a:rPr>
            <a:t>1-2 Prestations extérieures et frais divers complémentaires immédiats et différés </a:t>
          </a:r>
          <a:endParaRPr lang="ar-DZ" b="1" dirty="0">
            <a:solidFill>
              <a:schemeClr val="bg2"/>
            </a:solidFill>
          </a:endParaRPr>
        </a:p>
      </dgm:t>
    </dgm:pt>
    <dgm:pt modelId="{C2203DB2-C829-47C4-B63B-BC9337CD5F9F}" type="parTrans" cxnId="{51E5AD7B-564D-44FF-ABE9-EBE525EF7F7C}">
      <dgm:prSet/>
      <dgm:spPr/>
      <dgm:t>
        <a:bodyPr/>
        <a:lstStyle/>
        <a:p>
          <a:pPr rtl="1"/>
          <a:endParaRPr lang="ar-DZ" b="1">
            <a:solidFill>
              <a:schemeClr val="bg2"/>
            </a:solidFill>
          </a:endParaRPr>
        </a:p>
      </dgm:t>
    </dgm:pt>
    <dgm:pt modelId="{FA78D759-E636-4811-BCF5-AA416E659A48}" type="sibTrans" cxnId="{51E5AD7B-564D-44FF-ABE9-EBE525EF7F7C}">
      <dgm:prSet/>
      <dgm:spPr/>
      <dgm:t>
        <a:bodyPr/>
        <a:lstStyle/>
        <a:p>
          <a:pPr rtl="1"/>
          <a:endParaRPr lang="ar-DZ" b="1">
            <a:solidFill>
              <a:schemeClr val="bg2"/>
            </a:solidFill>
          </a:endParaRPr>
        </a:p>
      </dgm:t>
    </dgm:pt>
    <dgm:pt modelId="{70EEF5AD-A30B-4C58-9869-998814D91C9E}">
      <dgm:prSet phldrT="[Texte]"/>
      <dgm:spPr/>
      <dgm:t>
        <a:bodyPr/>
        <a:lstStyle/>
        <a:p>
          <a:pPr rtl="1"/>
          <a:r>
            <a:rPr lang="fr-FR" b="1" dirty="0" smtClean="0">
              <a:solidFill>
                <a:schemeClr val="bg2"/>
              </a:solidFill>
            </a:rPr>
            <a:t>1-3 Pénalités éventuelles</a:t>
          </a:r>
          <a:endParaRPr lang="ar-DZ" b="1" dirty="0">
            <a:solidFill>
              <a:schemeClr val="bg2"/>
            </a:solidFill>
          </a:endParaRPr>
        </a:p>
      </dgm:t>
    </dgm:pt>
    <dgm:pt modelId="{3B95CEDE-FFB1-47E6-B0C5-47E449528902}" type="parTrans" cxnId="{97CB2BD2-F6DC-41A6-90D8-7B2CF1A51826}">
      <dgm:prSet/>
      <dgm:spPr/>
      <dgm:t>
        <a:bodyPr/>
        <a:lstStyle/>
        <a:p>
          <a:pPr rtl="1"/>
          <a:endParaRPr lang="ar-DZ" b="1">
            <a:solidFill>
              <a:schemeClr val="bg2"/>
            </a:solidFill>
          </a:endParaRPr>
        </a:p>
      </dgm:t>
    </dgm:pt>
    <dgm:pt modelId="{61944E3D-6BC1-424E-8977-8BC7511E1CD4}" type="sibTrans" cxnId="{97CB2BD2-F6DC-41A6-90D8-7B2CF1A51826}">
      <dgm:prSet/>
      <dgm:spPr/>
      <dgm:t>
        <a:bodyPr/>
        <a:lstStyle/>
        <a:p>
          <a:pPr rtl="1"/>
          <a:endParaRPr lang="ar-DZ" b="1">
            <a:solidFill>
              <a:schemeClr val="bg2"/>
            </a:solidFill>
          </a:endParaRPr>
        </a:p>
      </dgm:t>
    </dgm:pt>
    <dgm:pt modelId="{013B9C10-D764-4ED4-A58C-12432A9C2ADC}">
      <dgm:prSet phldrT="[Texte]"/>
      <dgm:spPr/>
      <dgm:t>
        <a:bodyPr/>
        <a:lstStyle/>
        <a:p>
          <a:pPr algn="just" rtl="0"/>
          <a:r>
            <a:rPr lang="fr-FR" b="1" dirty="0" smtClean="0">
              <a:solidFill>
                <a:schemeClr val="bg2">
                  <a:lumMod val="10000"/>
                </a:schemeClr>
              </a:solidFill>
            </a:rPr>
            <a:t>1-4 impact, étalé dans le temps, des concessions acceptées en vue d’une reprise du travail</a:t>
          </a:r>
          <a:endParaRPr lang="ar-DZ" b="1" dirty="0">
            <a:solidFill>
              <a:schemeClr val="bg2">
                <a:lumMod val="10000"/>
              </a:schemeClr>
            </a:solidFill>
          </a:endParaRPr>
        </a:p>
      </dgm:t>
    </dgm:pt>
    <dgm:pt modelId="{F936A075-0808-4A1D-8C80-0FB13F016E79}" type="parTrans" cxnId="{DA5602FF-627D-4280-A593-3AB95EC9297D}">
      <dgm:prSet/>
      <dgm:spPr/>
    </dgm:pt>
    <dgm:pt modelId="{092D3BCB-EB77-49EF-A81D-1AD24737046B}" type="sibTrans" cxnId="{DA5602FF-627D-4280-A593-3AB95EC9297D}">
      <dgm:prSet/>
      <dgm:spPr/>
    </dgm:pt>
    <dgm:pt modelId="{B4C3C7A4-B57F-47DE-B63C-BE64EED3A2BE}" type="pres">
      <dgm:prSet presAssocID="{BF3FA15F-0730-4027-85BD-BC15A2B0C2B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DZ"/>
        </a:p>
      </dgm:t>
    </dgm:pt>
    <dgm:pt modelId="{C22A929B-CF52-41F3-959E-941F62533FE9}" type="pres">
      <dgm:prSet presAssocID="{26C27972-2943-4546-8151-9B09E9F84242}" presName="parentLin" presStyleCnt="0"/>
      <dgm:spPr/>
    </dgm:pt>
    <dgm:pt modelId="{B19959EC-2A80-4C5E-923C-DF695650C2AB}" type="pres">
      <dgm:prSet presAssocID="{26C27972-2943-4546-8151-9B09E9F84242}" presName="parentLeftMargin" presStyleLbl="node1" presStyleIdx="0" presStyleCnt="4"/>
      <dgm:spPr/>
      <dgm:t>
        <a:bodyPr/>
        <a:lstStyle/>
        <a:p>
          <a:pPr rtl="1"/>
          <a:endParaRPr lang="ar-DZ"/>
        </a:p>
      </dgm:t>
    </dgm:pt>
    <dgm:pt modelId="{83633043-E73E-4CF9-9DC1-DCFB48024BA9}" type="pres">
      <dgm:prSet presAssocID="{26C27972-2943-4546-8151-9B09E9F84242}" presName="parentText" presStyleLbl="node1" presStyleIdx="0" presStyleCnt="4" custScaleY="13584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712CB37D-4304-4ABD-AC7D-71CB6B67D6ED}" type="pres">
      <dgm:prSet presAssocID="{26C27972-2943-4546-8151-9B09E9F84242}" presName="negativeSpace" presStyleCnt="0"/>
      <dgm:spPr/>
    </dgm:pt>
    <dgm:pt modelId="{01E595A3-C23A-421B-9298-F3F9F73E7E12}" type="pres">
      <dgm:prSet presAssocID="{26C27972-2943-4546-8151-9B09E9F84242}" presName="childText" presStyleLbl="conFgAcc1" presStyleIdx="0" presStyleCnt="4">
        <dgm:presLayoutVars>
          <dgm:bulletEnabled val="1"/>
        </dgm:presLayoutVars>
      </dgm:prSet>
      <dgm:spPr/>
    </dgm:pt>
    <dgm:pt modelId="{533E9536-EB41-4471-B4B2-7D86FB554752}" type="pres">
      <dgm:prSet presAssocID="{5D6B2D03-0413-4638-AD75-825DDFABB0A5}" presName="spaceBetweenRectangles" presStyleCnt="0"/>
      <dgm:spPr/>
    </dgm:pt>
    <dgm:pt modelId="{A2D69949-2F45-460B-9EFE-324119B841E6}" type="pres">
      <dgm:prSet presAssocID="{273A0560-1067-48BD-9078-8326D3E0A9D5}" presName="parentLin" presStyleCnt="0"/>
      <dgm:spPr/>
    </dgm:pt>
    <dgm:pt modelId="{DAB9CE38-5D27-4060-9336-3D5949A994F5}" type="pres">
      <dgm:prSet presAssocID="{273A0560-1067-48BD-9078-8326D3E0A9D5}" presName="parentLeftMargin" presStyleLbl="node1" presStyleIdx="0" presStyleCnt="4"/>
      <dgm:spPr/>
      <dgm:t>
        <a:bodyPr/>
        <a:lstStyle/>
        <a:p>
          <a:pPr rtl="1"/>
          <a:endParaRPr lang="ar-DZ"/>
        </a:p>
      </dgm:t>
    </dgm:pt>
    <dgm:pt modelId="{4E057FB1-B5B0-4346-824C-97E6EC84C2D1}" type="pres">
      <dgm:prSet presAssocID="{273A0560-1067-48BD-9078-8326D3E0A9D5}" presName="parentText" presStyleLbl="node1" presStyleIdx="1" presStyleCnt="4" custScaleY="15416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FB4A3C15-7210-43D9-A13E-0C35290AE75D}" type="pres">
      <dgm:prSet presAssocID="{273A0560-1067-48BD-9078-8326D3E0A9D5}" presName="negativeSpace" presStyleCnt="0"/>
      <dgm:spPr/>
    </dgm:pt>
    <dgm:pt modelId="{239A3342-971C-407E-BD76-D742672E438A}" type="pres">
      <dgm:prSet presAssocID="{273A0560-1067-48BD-9078-8326D3E0A9D5}" presName="childText" presStyleLbl="conFgAcc1" presStyleIdx="1" presStyleCnt="4">
        <dgm:presLayoutVars>
          <dgm:bulletEnabled val="1"/>
        </dgm:presLayoutVars>
      </dgm:prSet>
      <dgm:spPr/>
    </dgm:pt>
    <dgm:pt modelId="{FE23C1F1-F9E9-4523-8D10-87B11EDFAA30}" type="pres">
      <dgm:prSet presAssocID="{FA78D759-E636-4811-BCF5-AA416E659A48}" presName="spaceBetweenRectangles" presStyleCnt="0"/>
      <dgm:spPr/>
    </dgm:pt>
    <dgm:pt modelId="{237B91A5-19B5-46EB-9827-06982BA1369B}" type="pres">
      <dgm:prSet presAssocID="{70EEF5AD-A30B-4C58-9869-998814D91C9E}" presName="parentLin" presStyleCnt="0"/>
      <dgm:spPr/>
    </dgm:pt>
    <dgm:pt modelId="{5B189F9E-DE8C-47BF-9849-8DD240BA3B02}" type="pres">
      <dgm:prSet presAssocID="{70EEF5AD-A30B-4C58-9869-998814D91C9E}" presName="parentLeftMargin" presStyleLbl="node1" presStyleIdx="1" presStyleCnt="4"/>
      <dgm:spPr/>
      <dgm:t>
        <a:bodyPr/>
        <a:lstStyle/>
        <a:p>
          <a:pPr rtl="1"/>
          <a:endParaRPr lang="ar-DZ"/>
        </a:p>
      </dgm:t>
    </dgm:pt>
    <dgm:pt modelId="{07F00088-8A18-4E18-9B71-34E20D57556A}" type="pres">
      <dgm:prSet presAssocID="{70EEF5AD-A30B-4C58-9869-998814D91C9E}" presName="parentText" presStyleLbl="node1" presStyleIdx="2" presStyleCnt="4" custScaleY="15123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AA0964AF-51DE-47B5-A7CC-D1BFF8134659}" type="pres">
      <dgm:prSet presAssocID="{70EEF5AD-A30B-4C58-9869-998814D91C9E}" presName="negativeSpace" presStyleCnt="0"/>
      <dgm:spPr/>
    </dgm:pt>
    <dgm:pt modelId="{FF15A245-7449-4044-8FD2-8A6BF8BD60E5}" type="pres">
      <dgm:prSet presAssocID="{70EEF5AD-A30B-4C58-9869-998814D91C9E}" presName="childText" presStyleLbl="conFgAcc1" presStyleIdx="2" presStyleCnt="4">
        <dgm:presLayoutVars>
          <dgm:bulletEnabled val="1"/>
        </dgm:presLayoutVars>
      </dgm:prSet>
      <dgm:spPr/>
    </dgm:pt>
    <dgm:pt modelId="{E203A80D-291F-43A3-ADF5-BC5164294291}" type="pres">
      <dgm:prSet presAssocID="{61944E3D-6BC1-424E-8977-8BC7511E1CD4}" presName="spaceBetweenRectangles" presStyleCnt="0"/>
      <dgm:spPr/>
    </dgm:pt>
    <dgm:pt modelId="{F4B18290-D96E-4D5F-99E2-72443E4745C7}" type="pres">
      <dgm:prSet presAssocID="{013B9C10-D764-4ED4-A58C-12432A9C2ADC}" presName="parentLin" presStyleCnt="0"/>
      <dgm:spPr/>
    </dgm:pt>
    <dgm:pt modelId="{1E886B49-F42A-4341-94C2-CC7C98F20D21}" type="pres">
      <dgm:prSet presAssocID="{013B9C10-D764-4ED4-A58C-12432A9C2ADC}" presName="parentLeftMargin" presStyleLbl="node1" presStyleIdx="2" presStyleCnt="4"/>
      <dgm:spPr/>
      <dgm:t>
        <a:bodyPr/>
        <a:lstStyle/>
        <a:p>
          <a:pPr rtl="1"/>
          <a:endParaRPr lang="ar-DZ"/>
        </a:p>
      </dgm:t>
    </dgm:pt>
    <dgm:pt modelId="{A8568019-7FE2-440A-96D0-E56F374AEFA9}" type="pres">
      <dgm:prSet presAssocID="{013B9C10-D764-4ED4-A58C-12432A9C2ADC}" presName="parentText" presStyleLbl="node1" presStyleIdx="3" presStyleCnt="4" custScaleY="16991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9ADF413C-DA73-4560-B0C2-FAE5FADEC6A3}" type="pres">
      <dgm:prSet presAssocID="{013B9C10-D764-4ED4-A58C-12432A9C2ADC}" presName="negativeSpace" presStyleCnt="0"/>
      <dgm:spPr/>
    </dgm:pt>
    <dgm:pt modelId="{2CC58DD4-9F2C-4718-A565-E88E430CC698}" type="pres">
      <dgm:prSet presAssocID="{013B9C10-D764-4ED4-A58C-12432A9C2ADC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AB404F5D-937C-4B5B-850F-DC0ACD703AC9}" type="presOf" srcId="{70EEF5AD-A30B-4C58-9869-998814D91C9E}" destId="{07F00088-8A18-4E18-9B71-34E20D57556A}" srcOrd="1" destOrd="0" presId="urn:microsoft.com/office/officeart/2005/8/layout/list1"/>
    <dgm:cxn modelId="{AEBD5D4E-D1D8-4527-9BAD-7A313961B8AC}" type="presOf" srcId="{26C27972-2943-4546-8151-9B09E9F84242}" destId="{83633043-E73E-4CF9-9DC1-DCFB48024BA9}" srcOrd="1" destOrd="0" presId="urn:microsoft.com/office/officeart/2005/8/layout/list1"/>
    <dgm:cxn modelId="{BF614D10-EFD9-40C6-B7CA-212E8C3A2D0F}" type="presOf" srcId="{013B9C10-D764-4ED4-A58C-12432A9C2ADC}" destId="{A8568019-7FE2-440A-96D0-E56F374AEFA9}" srcOrd="1" destOrd="0" presId="urn:microsoft.com/office/officeart/2005/8/layout/list1"/>
    <dgm:cxn modelId="{47CA194D-60CD-4E3F-9382-BC3D41D680EC}" srcId="{BF3FA15F-0730-4027-85BD-BC15A2B0C2BF}" destId="{26C27972-2943-4546-8151-9B09E9F84242}" srcOrd="0" destOrd="0" parTransId="{2185AAD6-BC48-4038-A032-D5280797B054}" sibTransId="{5D6B2D03-0413-4638-AD75-825DDFABB0A5}"/>
    <dgm:cxn modelId="{DA5602FF-627D-4280-A593-3AB95EC9297D}" srcId="{BF3FA15F-0730-4027-85BD-BC15A2B0C2BF}" destId="{013B9C10-D764-4ED4-A58C-12432A9C2ADC}" srcOrd="3" destOrd="0" parTransId="{F936A075-0808-4A1D-8C80-0FB13F016E79}" sibTransId="{092D3BCB-EB77-49EF-A81D-1AD24737046B}"/>
    <dgm:cxn modelId="{8AF69FBF-B6FD-44BD-8A13-AF33BF96F34F}" type="presOf" srcId="{273A0560-1067-48BD-9078-8326D3E0A9D5}" destId="{DAB9CE38-5D27-4060-9336-3D5949A994F5}" srcOrd="0" destOrd="0" presId="urn:microsoft.com/office/officeart/2005/8/layout/list1"/>
    <dgm:cxn modelId="{09BF6D2C-8835-44FF-BAA4-27FEDE1A97A8}" type="presOf" srcId="{013B9C10-D764-4ED4-A58C-12432A9C2ADC}" destId="{1E886B49-F42A-4341-94C2-CC7C98F20D21}" srcOrd="0" destOrd="0" presId="urn:microsoft.com/office/officeart/2005/8/layout/list1"/>
    <dgm:cxn modelId="{F623BB54-E022-4133-91C4-4619B42FD953}" type="presOf" srcId="{70EEF5AD-A30B-4C58-9869-998814D91C9E}" destId="{5B189F9E-DE8C-47BF-9849-8DD240BA3B02}" srcOrd="0" destOrd="0" presId="urn:microsoft.com/office/officeart/2005/8/layout/list1"/>
    <dgm:cxn modelId="{98C07E17-36F9-4BC6-B696-E0B5CFC9ADC1}" type="presOf" srcId="{273A0560-1067-48BD-9078-8326D3E0A9D5}" destId="{4E057FB1-B5B0-4346-824C-97E6EC84C2D1}" srcOrd="1" destOrd="0" presId="urn:microsoft.com/office/officeart/2005/8/layout/list1"/>
    <dgm:cxn modelId="{51E5AD7B-564D-44FF-ABE9-EBE525EF7F7C}" srcId="{BF3FA15F-0730-4027-85BD-BC15A2B0C2BF}" destId="{273A0560-1067-48BD-9078-8326D3E0A9D5}" srcOrd="1" destOrd="0" parTransId="{C2203DB2-C829-47C4-B63B-BC9337CD5F9F}" sibTransId="{FA78D759-E636-4811-BCF5-AA416E659A48}"/>
    <dgm:cxn modelId="{57BBB86D-99CE-4A6F-A283-F9FED9625ACE}" type="presOf" srcId="{26C27972-2943-4546-8151-9B09E9F84242}" destId="{B19959EC-2A80-4C5E-923C-DF695650C2AB}" srcOrd="0" destOrd="0" presId="urn:microsoft.com/office/officeart/2005/8/layout/list1"/>
    <dgm:cxn modelId="{97CB2BD2-F6DC-41A6-90D8-7B2CF1A51826}" srcId="{BF3FA15F-0730-4027-85BD-BC15A2B0C2BF}" destId="{70EEF5AD-A30B-4C58-9869-998814D91C9E}" srcOrd="2" destOrd="0" parTransId="{3B95CEDE-FFB1-47E6-B0C5-47E449528902}" sibTransId="{61944E3D-6BC1-424E-8977-8BC7511E1CD4}"/>
    <dgm:cxn modelId="{2F785761-28E7-40FE-8165-A5263A0CB828}" type="presOf" srcId="{BF3FA15F-0730-4027-85BD-BC15A2B0C2BF}" destId="{B4C3C7A4-B57F-47DE-B63C-BE64EED3A2BE}" srcOrd="0" destOrd="0" presId="urn:microsoft.com/office/officeart/2005/8/layout/list1"/>
    <dgm:cxn modelId="{8D96FC5D-0A62-4BF9-A26E-A1F91D4E99D4}" type="presParOf" srcId="{B4C3C7A4-B57F-47DE-B63C-BE64EED3A2BE}" destId="{C22A929B-CF52-41F3-959E-941F62533FE9}" srcOrd="0" destOrd="0" presId="urn:microsoft.com/office/officeart/2005/8/layout/list1"/>
    <dgm:cxn modelId="{34810908-70F5-4D1F-BCA6-26A1F02CD2D8}" type="presParOf" srcId="{C22A929B-CF52-41F3-959E-941F62533FE9}" destId="{B19959EC-2A80-4C5E-923C-DF695650C2AB}" srcOrd="0" destOrd="0" presId="urn:microsoft.com/office/officeart/2005/8/layout/list1"/>
    <dgm:cxn modelId="{366638D0-98AB-45B1-AF8E-FAF0C1345760}" type="presParOf" srcId="{C22A929B-CF52-41F3-959E-941F62533FE9}" destId="{83633043-E73E-4CF9-9DC1-DCFB48024BA9}" srcOrd="1" destOrd="0" presId="urn:microsoft.com/office/officeart/2005/8/layout/list1"/>
    <dgm:cxn modelId="{7ED9D15F-6199-4269-B32E-B9DF194AB66C}" type="presParOf" srcId="{B4C3C7A4-B57F-47DE-B63C-BE64EED3A2BE}" destId="{712CB37D-4304-4ABD-AC7D-71CB6B67D6ED}" srcOrd="1" destOrd="0" presId="urn:microsoft.com/office/officeart/2005/8/layout/list1"/>
    <dgm:cxn modelId="{73B2C8D4-EAA8-4929-919A-623EDCC2E4EF}" type="presParOf" srcId="{B4C3C7A4-B57F-47DE-B63C-BE64EED3A2BE}" destId="{01E595A3-C23A-421B-9298-F3F9F73E7E12}" srcOrd="2" destOrd="0" presId="urn:microsoft.com/office/officeart/2005/8/layout/list1"/>
    <dgm:cxn modelId="{0B3E0851-9E4E-44CC-B7DE-85033FF607C0}" type="presParOf" srcId="{B4C3C7A4-B57F-47DE-B63C-BE64EED3A2BE}" destId="{533E9536-EB41-4471-B4B2-7D86FB554752}" srcOrd="3" destOrd="0" presId="urn:microsoft.com/office/officeart/2005/8/layout/list1"/>
    <dgm:cxn modelId="{ADCABE2F-FF13-44A8-9580-61F9A3EADFCD}" type="presParOf" srcId="{B4C3C7A4-B57F-47DE-B63C-BE64EED3A2BE}" destId="{A2D69949-2F45-460B-9EFE-324119B841E6}" srcOrd="4" destOrd="0" presId="urn:microsoft.com/office/officeart/2005/8/layout/list1"/>
    <dgm:cxn modelId="{F66B4143-895F-4470-A55F-B646E4432F85}" type="presParOf" srcId="{A2D69949-2F45-460B-9EFE-324119B841E6}" destId="{DAB9CE38-5D27-4060-9336-3D5949A994F5}" srcOrd="0" destOrd="0" presId="urn:microsoft.com/office/officeart/2005/8/layout/list1"/>
    <dgm:cxn modelId="{B208B7CA-1793-482E-AFFB-9270616DF6ED}" type="presParOf" srcId="{A2D69949-2F45-460B-9EFE-324119B841E6}" destId="{4E057FB1-B5B0-4346-824C-97E6EC84C2D1}" srcOrd="1" destOrd="0" presId="urn:microsoft.com/office/officeart/2005/8/layout/list1"/>
    <dgm:cxn modelId="{47F74B73-4E2E-45D8-83A1-499CA6EBB6C7}" type="presParOf" srcId="{B4C3C7A4-B57F-47DE-B63C-BE64EED3A2BE}" destId="{FB4A3C15-7210-43D9-A13E-0C35290AE75D}" srcOrd="5" destOrd="0" presId="urn:microsoft.com/office/officeart/2005/8/layout/list1"/>
    <dgm:cxn modelId="{EA6ED653-F345-4E99-BBE3-CD562DCC9888}" type="presParOf" srcId="{B4C3C7A4-B57F-47DE-B63C-BE64EED3A2BE}" destId="{239A3342-971C-407E-BD76-D742672E438A}" srcOrd="6" destOrd="0" presId="urn:microsoft.com/office/officeart/2005/8/layout/list1"/>
    <dgm:cxn modelId="{413032B1-6D80-4674-83A3-AFFD54006891}" type="presParOf" srcId="{B4C3C7A4-B57F-47DE-B63C-BE64EED3A2BE}" destId="{FE23C1F1-F9E9-4523-8D10-87B11EDFAA30}" srcOrd="7" destOrd="0" presId="urn:microsoft.com/office/officeart/2005/8/layout/list1"/>
    <dgm:cxn modelId="{A566C119-1A36-45BD-8FFC-5C77FD2C7416}" type="presParOf" srcId="{B4C3C7A4-B57F-47DE-B63C-BE64EED3A2BE}" destId="{237B91A5-19B5-46EB-9827-06982BA1369B}" srcOrd="8" destOrd="0" presId="urn:microsoft.com/office/officeart/2005/8/layout/list1"/>
    <dgm:cxn modelId="{86635704-7D50-445A-B7F0-A32E3644D9A3}" type="presParOf" srcId="{237B91A5-19B5-46EB-9827-06982BA1369B}" destId="{5B189F9E-DE8C-47BF-9849-8DD240BA3B02}" srcOrd="0" destOrd="0" presId="urn:microsoft.com/office/officeart/2005/8/layout/list1"/>
    <dgm:cxn modelId="{38D4306F-2EF0-483D-A107-90DC5CA1291F}" type="presParOf" srcId="{237B91A5-19B5-46EB-9827-06982BA1369B}" destId="{07F00088-8A18-4E18-9B71-34E20D57556A}" srcOrd="1" destOrd="0" presId="urn:microsoft.com/office/officeart/2005/8/layout/list1"/>
    <dgm:cxn modelId="{2E3BBB54-D39B-487A-993A-0A0676A2FC6B}" type="presParOf" srcId="{B4C3C7A4-B57F-47DE-B63C-BE64EED3A2BE}" destId="{AA0964AF-51DE-47B5-A7CC-D1BFF8134659}" srcOrd="9" destOrd="0" presId="urn:microsoft.com/office/officeart/2005/8/layout/list1"/>
    <dgm:cxn modelId="{00A0F85E-0835-405D-8CE1-6D398EC78869}" type="presParOf" srcId="{B4C3C7A4-B57F-47DE-B63C-BE64EED3A2BE}" destId="{FF15A245-7449-4044-8FD2-8A6BF8BD60E5}" srcOrd="10" destOrd="0" presId="urn:microsoft.com/office/officeart/2005/8/layout/list1"/>
    <dgm:cxn modelId="{ADD3C6FA-23AD-43F9-BB84-13B07D07F3D8}" type="presParOf" srcId="{B4C3C7A4-B57F-47DE-B63C-BE64EED3A2BE}" destId="{E203A80D-291F-43A3-ADF5-BC5164294291}" srcOrd="11" destOrd="0" presId="urn:microsoft.com/office/officeart/2005/8/layout/list1"/>
    <dgm:cxn modelId="{E813F9EE-ECA5-4FD0-BB52-5E19054C534B}" type="presParOf" srcId="{B4C3C7A4-B57F-47DE-B63C-BE64EED3A2BE}" destId="{F4B18290-D96E-4D5F-99E2-72443E4745C7}" srcOrd="12" destOrd="0" presId="urn:microsoft.com/office/officeart/2005/8/layout/list1"/>
    <dgm:cxn modelId="{8CBB577F-F61F-4D65-9D57-450B552010E6}" type="presParOf" srcId="{F4B18290-D96E-4D5F-99E2-72443E4745C7}" destId="{1E886B49-F42A-4341-94C2-CC7C98F20D21}" srcOrd="0" destOrd="0" presId="urn:microsoft.com/office/officeart/2005/8/layout/list1"/>
    <dgm:cxn modelId="{3A46C996-0F5B-42DC-99FE-6E4C7AA4989C}" type="presParOf" srcId="{F4B18290-D96E-4D5F-99E2-72443E4745C7}" destId="{A8568019-7FE2-440A-96D0-E56F374AEFA9}" srcOrd="1" destOrd="0" presId="urn:microsoft.com/office/officeart/2005/8/layout/list1"/>
    <dgm:cxn modelId="{48E00CEE-8695-4171-9620-CB64121DD603}" type="presParOf" srcId="{B4C3C7A4-B57F-47DE-B63C-BE64EED3A2BE}" destId="{9ADF413C-DA73-4560-B0C2-FAE5FADEC6A3}" srcOrd="13" destOrd="0" presId="urn:microsoft.com/office/officeart/2005/8/layout/list1"/>
    <dgm:cxn modelId="{BC05F7D2-D047-484E-98DD-741999D890CD}" type="presParOf" srcId="{B4C3C7A4-B57F-47DE-B63C-BE64EED3A2BE}" destId="{2CC58DD4-9F2C-4718-A565-E88E430CC69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9D3F05-2112-4E16-A731-F34CB1F4F7C5}" type="doc">
      <dgm:prSet loTypeId="urn:microsoft.com/office/officeart/2005/8/layout/chevron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pPr rtl="1"/>
          <a:endParaRPr lang="ar-DZ"/>
        </a:p>
      </dgm:t>
    </dgm:pt>
    <dgm:pt modelId="{A12AFE7E-DFAA-4796-A773-03BDF6909028}">
      <dgm:prSet phldrT="[Texte]"/>
      <dgm:spPr/>
      <dgm:t>
        <a:bodyPr/>
        <a:lstStyle/>
        <a:p>
          <a:pPr rtl="0"/>
          <a:r>
            <a:rPr lang="fr-FR" b="1" dirty="0" smtClean="0">
              <a:solidFill>
                <a:schemeClr val="bg2"/>
              </a:solidFill>
            </a:rPr>
            <a:t>2-1</a:t>
          </a:r>
        </a:p>
        <a:p>
          <a:pPr rtl="0"/>
          <a:r>
            <a:rPr lang="fr-FR" b="1" dirty="0" smtClean="0">
              <a:solidFill>
                <a:schemeClr val="bg2"/>
              </a:solidFill>
            </a:rPr>
            <a:t>2-2</a:t>
          </a:r>
          <a:endParaRPr lang="ar-DZ" b="1" dirty="0">
            <a:solidFill>
              <a:schemeClr val="bg2"/>
            </a:solidFill>
          </a:endParaRPr>
        </a:p>
      </dgm:t>
    </dgm:pt>
    <dgm:pt modelId="{2C7BD826-9EC6-4428-A0D6-7212FAD5F161}" type="parTrans" cxnId="{32170D1E-1E65-415F-A1FE-C300751C5813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17DB1094-4BCF-4AFD-B2AA-84F83093C235}" type="sibTrans" cxnId="{32170D1E-1E65-415F-A1FE-C300751C5813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1C9D8F94-D98D-4C75-BF7A-11CAD35DDEF6}">
      <dgm:prSet phldrT="[Texte]"/>
      <dgm:spPr/>
      <dgm:t>
        <a:bodyPr/>
        <a:lstStyle/>
        <a:p>
          <a:pPr rtl="0"/>
          <a:r>
            <a:rPr lang="fr-FR" b="1" dirty="0" smtClean="0">
              <a:solidFill>
                <a:schemeClr val="bg2"/>
              </a:solidFill>
            </a:rPr>
            <a:t>Baisse de productivité</a:t>
          </a:r>
          <a:endParaRPr lang="ar-DZ" b="1" dirty="0">
            <a:solidFill>
              <a:schemeClr val="bg2"/>
            </a:solidFill>
          </a:endParaRPr>
        </a:p>
      </dgm:t>
    </dgm:pt>
    <dgm:pt modelId="{FBD32255-82DA-4304-83BE-CE0DD7123AD1}" type="parTrans" cxnId="{58DF5B1B-2475-4A0D-9FED-055B8D34A81B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2090A917-6B1B-4438-8B22-980E4C185816}" type="sibTrans" cxnId="{58DF5B1B-2475-4A0D-9FED-055B8D34A81B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5F0CDD66-8973-48DF-9E4F-6C4486C65185}">
      <dgm:prSet phldrT="[Texte]"/>
      <dgm:spPr/>
      <dgm:t>
        <a:bodyPr/>
        <a:lstStyle/>
        <a:p>
          <a:pPr rtl="0"/>
          <a:r>
            <a:rPr lang="fr-FR" b="1" dirty="0" smtClean="0">
              <a:solidFill>
                <a:schemeClr val="bg2"/>
              </a:solidFill>
            </a:rPr>
            <a:t>Baisse de qualité</a:t>
          </a:r>
          <a:endParaRPr lang="ar-DZ" b="1" dirty="0">
            <a:solidFill>
              <a:schemeClr val="bg2"/>
            </a:solidFill>
          </a:endParaRPr>
        </a:p>
      </dgm:t>
    </dgm:pt>
    <dgm:pt modelId="{DEB91C77-4280-4A80-8016-55A45AB3EEB4}" type="parTrans" cxnId="{F912AB2C-06EE-4F93-BF2F-F5F8D6E40D07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CFF44C31-EFD4-41A3-BA0C-F437E6ECFAEF}" type="sibTrans" cxnId="{F912AB2C-06EE-4F93-BF2F-F5F8D6E40D07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6A64F1D4-F889-4634-A64E-9E1356A767AB}">
      <dgm:prSet phldrT="[Texte]"/>
      <dgm:spPr/>
      <dgm:t>
        <a:bodyPr/>
        <a:lstStyle/>
        <a:p>
          <a:pPr rtl="0"/>
          <a:r>
            <a:rPr lang="fr-FR" b="1" dirty="0" smtClean="0">
              <a:solidFill>
                <a:schemeClr val="bg2"/>
              </a:solidFill>
            </a:rPr>
            <a:t>2-3</a:t>
          </a:r>
        </a:p>
        <a:p>
          <a:pPr rtl="0"/>
          <a:r>
            <a:rPr lang="fr-FR" b="1" dirty="0" smtClean="0">
              <a:solidFill>
                <a:schemeClr val="bg2"/>
              </a:solidFill>
            </a:rPr>
            <a:t>2-4</a:t>
          </a:r>
          <a:endParaRPr lang="ar-DZ" b="1" dirty="0">
            <a:solidFill>
              <a:schemeClr val="bg2"/>
            </a:solidFill>
          </a:endParaRPr>
        </a:p>
      </dgm:t>
    </dgm:pt>
    <dgm:pt modelId="{DEFA3989-B394-44D5-AF05-7039010AE52A}" type="parTrans" cxnId="{9A9F1F3C-474B-4B2D-A0EB-DD5FD9871BE3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8B7D31B9-715A-4DF8-BE2F-6CC195F1D016}" type="sibTrans" cxnId="{9A9F1F3C-474B-4B2D-A0EB-DD5FD9871BE3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D841FAC8-DDD5-41F6-983E-D9EA9809C95F}">
      <dgm:prSet phldrT="[Texte]"/>
      <dgm:spPr/>
      <dgm:t>
        <a:bodyPr/>
        <a:lstStyle/>
        <a:p>
          <a:pPr rtl="0"/>
          <a:r>
            <a:rPr lang="fr-FR" b="1" dirty="0" smtClean="0">
              <a:solidFill>
                <a:schemeClr val="bg2"/>
              </a:solidFill>
            </a:rPr>
            <a:t>Perte d’autorité de l’encadrement engendrant des situations délétères</a:t>
          </a:r>
          <a:endParaRPr lang="ar-DZ" b="1" dirty="0">
            <a:solidFill>
              <a:schemeClr val="bg2"/>
            </a:solidFill>
          </a:endParaRPr>
        </a:p>
      </dgm:t>
    </dgm:pt>
    <dgm:pt modelId="{4F78697F-7B4C-4F2B-859A-4E479774FF5D}" type="parTrans" cxnId="{2638DAC2-3968-40C7-971D-6C78C964BE98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AA1360B6-C559-49EC-BCB6-A6FBA4B9ED17}" type="sibTrans" cxnId="{2638DAC2-3968-40C7-971D-6C78C964BE98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87D56C74-4D62-44C6-B1D9-F356F8BE8B41}">
      <dgm:prSet phldrT="[Texte]"/>
      <dgm:spPr/>
      <dgm:t>
        <a:bodyPr/>
        <a:lstStyle/>
        <a:p>
          <a:pPr rtl="0"/>
          <a:r>
            <a:rPr lang="fr-FR" b="1" dirty="0" smtClean="0">
              <a:solidFill>
                <a:schemeClr val="bg2"/>
              </a:solidFill>
            </a:rPr>
            <a:t>Progression des petits accidents du travail</a:t>
          </a:r>
          <a:endParaRPr lang="ar-DZ" b="1" dirty="0">
            <a:solidFill>
              <a:schemeClr val="bg2"/>
            </a:solidFill>
          </a:endParaRPr>
        </a:p>
      </dgm:t>
    </dgm:pt>
    <dgm:pt modelId="{202DFA77-5614-4023-867D-6A970A72E2FF}" type="parTrans" cxnId="{2A10F56F-E656-4D62-99C1-E30DBF754710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34E66924-21E2-46CE-A3DB-40953D59F49A}" type="sibTrans" cxnId="{2A10F56F-E656-4D62-99C1-E30DBF754710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E5861922-69CA-4ED0-B028-6F1862EDD686}">
      <dgm:prSet phldrT="[Texte]"/>
      <dgm:spPr/>
      <dgm:t>
        <a:bodyPr/>
        <a:lstStyle/>
        <a:p>
          <a:pPr rtl="0"/>
          <a:r>
            <a:rPr lang="fr-FR" b="1" dirty="0" smtClean="0">
              <a:solidFill>
                <a:schemeClr val="bg2"/>
              </a:solidFill>
            </a:rPr>
            <a:t>2-5</a:t>
          </a:r>
        </a:p>
        <a:p>
          <a:pPr rtl="0"/>
          <a:r>
            <a:rPr lang="fr-FR" b="1" dirty="0" smtClean="0">
              <a:solidFill>
                <a:schemeClr val="bg2"/>
              </a:solidFill>
            </a:rPr>
            <a:t>2-6</a:t>
          </a:r>
          <a:endParaRPr lang="ar-DZ" b="1" dirty="0">
            <a:solidFill>
              <a:schemeClr val="bg2"/>
            </a:solidFill>
          </a:endParaRPr>
        </a:p>
      </dgm:t>
    </dgm:pt>
    <dgm:pt modelId="{CF9402E8-DBC4-4011-9D71-071779427AA1}" type="parTrans" cxnId="{CBA4DF76-8041-4E86-8E3E-9C9B4817AD7C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03D925B6-35FF-4656-90EA-D18A86C73F42}" type="sibTrans" cxnId="{CBA4DF76-8041-4E86-8E3E-9C9B4817AD7C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C4AF1D52-C6BB-48A8-8958-ACEB40B59A10}">
      <dgm:prSet phldrT="[Texte]"/>
      <dgm:spPr/>
      <dgm:t>
        <a:bodyPr/>
        <a:lstStyle/>
        <a:p>
          <a:pPr rtl="0"/>
          <a:r>
            <a:rPr lang="fr-FR" b="1" dirty="0" smtClean="0">
              <a:solidFill>
                <a:schemeClr val="bg2"/>
              </a:solidFill>
            </a:rPr>
            <a:t>Absentéisme injustifié</a:t>
          </a:r>
          <a:endParaRPr lang="ar-DZ" b="1" dirty="0">
            <a:solidFill>
              <a:schemeClr val="bg2"/>
            </a:solidFill>
          </a:endParaRPr>
        </a:p>
      </dgm:t>
    </dgm:pt>
    <dgm:pt modelId="{EE34BE47-4AB0-4D2E-947F-E5ABFEB69B08}" type="parTrans" cxnId="{CDF11576-5C00-473C-87F7-D9D56B99A820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C3DDFEC3-2411-4AF6-B7E1-72C846D5BC55}" type="sibTrans" cxnId="{CDF11576-5C00-473C-87F7-D9D56B99A820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FD6A6431-D861-4F6C-A36D-2B8F74D91727}">
      <dgm:prSet phldrT="[Texte]"/>
      <dgm:spPr/>
      <dgm:t>
        <a:bodyPr/>
        <a:lstStyle/>
        <a:p>
          <a:pPr rtl="0"/>
          <a:r>
            <a:rPr lang="fr-FR" b="1" dirty="0" smtClean="0">
              <a:solidFill>
                <a:schemeClr val="bg2"/>
              </a:solidFill>
            </a:rPr>
            <a:t>Départ des meilleurs et appauvrissement des ressources humaines de l’entreprise</a:t>
          </a:r>
          <a:endParaRPr lang="ar-DZ" b="1" dirty="0">
            <a:solidFill>
              <a:schemeClr val="bg2"/>
            </a:solidFill>
          </a:endParaRPr>
        </a:p>
      </dgm:t>
    </dgm:pt>
    <dgm:pt modelId="{B9F10C97-8F13-41AA-9F53-278666E97B6F}" type="parTrans" cxnId="{48BF8633-A828-4699-BC1E-8C079B3F6F61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1CB3656F-C3F9-49B2-8DA9-FE3B92431A9F}" type="sibTrans" cxnId="{48BF8633-A828-4699-BC1E-8C079B3F6F61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0D4E65EC-378D-434B-B316-D3FAE669011B}" type="pres">
      <dgm:prSet presAssocID="{E09D3F05-2112-4E16-A731-F34CB1F4F7C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DZ"/>
        </a:p>
      </dgm:t>
    </dgm:pt>
    <dgm:pt modelId="{90178CF8-C990-4668-9728-EA50912FC514}" type="pres">
      <dgm:prSet presAssocID="{A12AFE7E-DFAA-4796-A773-03BDF6909028}" presName="composite" presStyleCnt="0"/>
      <dgm:spPr/>
    </dgm:pt>
    <dgm:pt modelId="{9789C580-31B2-40B1-862F-E5DEB53F1C67}" type="pres">
      <dgm:prSet presAssocID="{A12AFE7E-DFAA-4796-A773-03BDF690902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904CA182-D8AC-4DA4-A733-179872628233}" type="pres">
      <dgm:prSet presAssocID="{A12AFE7E-DFAA-4796-A773-03BDF690902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AF71F33B-71FB-4E35-BD53-B6DCF3228C80}" type="pres">
      <dgm:prSet presAssocID="{17DB1094-4BCF-4AFD-B2AA-84F83093C235}" presName="sp" presStyleCnt="0"/>
      <dgm:spPr/>
    </dgm:pt>
    <dgm:pt modelId="{39E7BC63-0FC0-4A0C-B531-EC10E52EAF99}" type="pres">
      <dgm:prSet presAssocID="{6A64F1D4-F889-4634-A64E-9E1356A767AB}" presName="composite" presStyleCnt="0"/>
      <dgm:spPr/>
    </dgm:pt>
    <dgm:pt modelId="{CCDF40D7-827E-4C6B-B624-F38289F4137E}" type="pres">
      <dgm:prSet presAssocID="{6A64F1D4-F889-4634-A64E-9E1356A767A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B14AD19A-53D0-46A5-A6C7-65EAE2B566D4}" type="pres">
      <dgm:prSet presAssocID="{6A64F1D4-F889-4634-A64E-9E1356A767A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49B1EA87-A7B7-4A75-B0F7-A9568EA8C763}" type="pres">
      <dgm:prSet presAssocID="{8B7D31B9-715A-4DF8-BE2F-6CC195F1D016}" presName="sp" presStyleCnt="0"/>
      <dgm:spPr/>
    </dgm:pt>
    <dgm:pt modelId="{8C69737F-4C32-4E77-9447-698FB8C62785}" type="pres">
      <dgm:prSet presAssocID="{E5861922-69CA-4ED0-B028-6F1862EDD686}" presName="composite" presStyleCnt="0"/>
      <dgm:spPr/>
    </dgm:pt>
    <dgm:pt modelId="{56ED8304-5A84-496D-B379-14ABC0A96F54}" type="pres">
      <dgm:prSet presAssocID="{E5861922-69CA-4ED0-B028-6F1862EDD68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A1520803-0F3F-4518-911B-0F50E8CDF202}" type="pres">
      <dgm:prSet presAssocID="{E5861922-69CA-4ED0-B028-6F1862EDD68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</dgm:ptLst>
  <dgm:cxnLst>
    <dgm:cxn modelId="{1EB3B4BA-D72C-4290-BA10-0BAA980F549A}" type="presOf" srcId="{D841FAC8-DDD5-41F6-983E-D9EA9809C95F}" destId="{B14AD19A-53D0-46A5-A6C7-65EAE2B566D4}" srcOrd="0" destOrd="0" presId="urn:microsoft.com/office/officeart/2005/8/layout/chevron2"/>
    <dgm:cxn modelId="{CDF11576-5C00-473C-87F7-D9D56B99A820}" srcId="{E5861922-69CA-4ED0-B028-6F1862EDD686}" destId="{C4AF1D52-C6BB-48A8-8958-ACEB40B59A10}" srcOrd="0" destOrd="0" parTransId="{EE34BE47-4AB0-4D2E-947F-E5ABFEB69B08}" sibTransId="{C3DDFEC3-2411-4AF6-B7E1-72C846D5BC55}"/>
    <dgm:cxn modelId="{9A9F1F3C-474B-4B2D-A0EB-DD5FD9871BE3}" srcId="{E09D3F05-2112-4E16-A731-F34CB1F4F7C5}" destId="{6A64F1D4-F889-4634-A64E-9E1356A767AB}" srcOrd="1" destOrd="0" parTransId="{DEFA3989-B394-44D5-AF05-7039010AE52A}" sibTransId="{8B7D31B9-715A-4DF8-BE2F-6CC195F1D016}"/>
    <dgm:cxn modelId="{4A09D226-27E4-456A-849E-517BE833618B}" type="presOf" srcId="{E09D3F05-2112-4E16-A731-F34CB1F4F7C5}" destId="{0D4E65EC-378D-434B-B316-D3FAE669011B}" srcOrd="0" destOrd="0" presId="urn:microsoft.com/office/officeart/2005/8/layout/chevron2"/>
    <dgm:cxn modelId="{0895656E-5C19-44CE-BAC0-212E4CC7FC2F}" type="presOf" srcId="{6A64F1D4-F889-4634-A64E-9E1356A767AB}" destId="{CCDF40D7-827E-4C6B-B624-F38289F4137E}" srcOrd="0" destOrd="0" presId="urn:microsoft.com/office/officeart/2005/8/layout/chevron2"/>
    <dgm:cxn modelId="{D0756E8B-690D-4852-B293-F874EF83D55E}" type="presOf" srcId="{5F0CDD66-8973-48DF-9E4F-6C4486C65185}" destId="{904CA182-D8AC-4DA4-A733-179872628233}" srcOrd="0" destOrd="1" presId="urn:microsoft.com/office/officeart/2005/8/layout/chevron2"/>
    <dgm:cxn modelId="{48BF8633-A828-4699-BC1E-8C079B3F6F61}" srcId="{E5861922-69CA-4ED0-B028-6F1862EDD686}" destId="{FD6A6431-D861-4F6C-A36D-2B8F74D91727}" srcOrd="1" destOrd="0" parTransId="{B9F10C97-8F13-41AA-9F53-278666E97B6F}" sibTransId="{1CB3656F-C3F9-49B2-8DA9-FE3B92431A9F}"/>
    <dgm:cxn modelId="{F912AB2C-06EE-4F93-BF2F-F5F8D6E40D07}" srcId="{A12AFE7E-DFAA-4796-A773-03BDF6909028}" destId="{5F0CDD66-8973-48DF-9E4F-6C4486C65185}" srcOrd="1" destOrd="0" parTransId="{DEB91C77-4280-4A80-8016-55A45AB3EEB4}" sibTransId="{CFF44C31-EFD4-41A3-BA0C-F437E6ECFAEF}"/>
    <dgm:cxn modelId="{B4124F80-0E4D-47BC-B8DF-04A71C214EC1}" type="presOf" srcId="{C4AF1D52-C6BB-48A8-8958-ACEB40B59A10}" destId="{A1520803-0F3F-4518-911B-0F50E8CDF202}" srcOrd="0" destOrd="0" presId="urn:microsoft.com/office/officeart/2005/8/layout/chevron2"/>
    <dgm:cxn modelId="{BE37F88C-AD3C-49D6-9735-3F689F0A4F3E}" type="presOf" srcId="{87D56C74-4D62-44C6-B1D9-F356F8BE8B41}" destId="{B14AD19A-53D0-46A5-A6C7-65EAE2B566D4}" srcOrd="0" destOrd="1" presId="urn:microsoft.com/office/officeart/2005/8/layout/chevron2"/>
    <dgm:cxn modelId="{2638DAC2-3968-40C7-971D-6C78C964BE98}" srcId="{6A64F1D4-F889-4634-A64E-9E1356A767AB}" destId="{D841FAC8-DDD5-41F6-983E-D9EA9809C95F}" srcOrd="0" destOrd="0" parTransId="{4F78697F-7B4C-4F2B-859A-4E479774FF5D}" sibTransId="{AA1360B6-C559-49EC-BCB6-A6FBA4B9ED17}"/>
    <dgm:cxn modelId="{7E6708A1-19F0-4346-A84B-83D260CAC3BA}" type="presOf" srcId="{A12AFE7E-DFAA-4796-A773-03BDF6909028}" destId="{9789C580-31B2-40B1-862F-E5DEB53F1C67}" srcOrd="0" destOrd="0" presId="urn:microsoft.com/office/officeart/2005/8/layout/chevron2"/>
    <dgm:cxn modelId="{708321CD-20A6-46D2-897A-9AC41C472EE9}" type="presOf" srcId="{E5861922-69CA-4ED0-B028-6F1862EDD686}" destId="{56ED8304-5A84-496D-B379-14ABC0A96F54}" srcOrd="0" destOrd="0" presId="urn:microsoft.com/office/officeart/2005/8/layout/chevron2"/>
    <dgm:cxn modelId="{FD70A7B2-3FBF-485F-ACDA-E1787A5D78A2}" type="presOf" srcId="{FD6A6431-D861-4F6C-A36D-2B8F74D91727}" destId="{A1520803-0F3F-4518-911B-0F50E8CDF202}" srcOrd="0" destOrd="1" presId="urn:microsoft.com/office/officeart/2005/8/layout/chevron2"/>
    <dgm:cxn modelId="{58DF5B1B-2475-4A0D-9FED-055B8D34A81B}" srcId="{A12AFE7E-DFAA-4796-A773-03BDF6909028}" destId="{1C9D8F94-D98D-4C75-BF7A-11CAD35DDEF6}" srcOrd="0" destOrd="0" parTransId="{FBD32255-82DA-4304-83BE-CE0DD7123AD1}" sibTransId="{2090A917-6B1B-4438-8B22-980E4C185816}"/>
    <dgm:cxn modelId="{CBA4DF76-8041-4E86-8E3E-9C9B4817AD7C}" srcId="{E09D3F05-2112-4E16-A731-F34CB1F4F7C5}" destId="{E5861922-69CA-4ED0-B028-6F1862EDD686}" srcOrd="2" destOrd="0" parTransId="{CF9402E8-DBC4-4011-9D71-071779427AA1}" sibTransId="{03D925B6-35FF-4656-90EA-D18A86C73F42}"/>
    <dgm:cxn modelId="{2A10F56F-E656-4D62-99C1-E30DBF754710}" srcId="{6A64F1D4-F889-4634-A64E-9E1356A767AB}" destId="{87D56C74-4D62-44C6-B1D9-F356F8BE8B41}" srcOrd="1" destOrd="0" parTransId="{202DFA77-5614-4023-867D-6A970A72E2FF}" sibTransId="{34E66924-21E2-46CE-A3DB-40953D59F49A}"/>
    <dgm:cxn modelId="{5C6AE726-44D8-41C2-B0A4-D19E551504A6}" type="presOf" srcId="{1C9D8F94-D98D-4C75-BF7A-11CAD35DDEF6}" destId="{904CA182-D8AC-4DA4-A733-179872628233}" srcOrd="0" destOrd="0" presId="urn:microsoft.com/office/officeart/2005/8/layout/chevron2"/>
    <dgm:cxn modelId="{32170D1E-1E65-415F-A1FE-C300751C5813}" srcId="{E09D3F05-2112-4E16-A731-F34CB1F4F7C5}" destId="{A12AFE7E-DFAA-4796-A773-03BDF6909028}" srcOrd="0" destOrd="0" parTransId="{2C7BD826-9EC6-4428-A0D6-7212FAD5F161}" sibTransId="{17DB1094-4BCF-4AFD-B2AA-84F83093C235}"/>
    <dgm:cxn modelId="{3DF3ABF0-8082-4729-A9DF-3E888282DE13}" type="presParOf" srcId="{0D4E65EC-378D-434B-B316-D3FAE669011B}" destId="{90178CF8-C990-4668-9728-EA50912FC514}" srcOrd="0" destOrd="0" presId="urn:microsoft.com/office/officeart/2005/8/layout/chevron2"/>
    <dgm:cxn modelId="{514189A9-6D84-4AA8-973E-5956EADBDF28}" type="presParOf" srcId="{90178CF8-C990-4668-9728-EA50912FC514}" destId="{9789C580-31B2-40B1-862F-E5DEB53F1C67}" srcOrd="0" destOrd="0" presId="urn:microsoft.com/office/officeart/2005/8/layout/chevron2"/>
    <dgm:cxn modelId="{7456BAE8-26A8-4E37-812E-12014849A49F}" type="presParOf" srcId="{90178CF8-C990-4668-9728-EA50912FC514}" destId="{904CA182-D8AC-4DA4-A733-179872628233}" srcOrd="1" destOrd="0" presId="urn:microsoft.com/office/officeart/2005/8/layout/chevron2"/>
    <dgm:cxn modelId="{2313A276-E1E0-450F-A3BC-1FED93913DC7}" type="presParOf" srcId="{0D4E65EC-378D-434B-B316-D3FAE669011B}" destId="{AF71F33B-71FB-4E35-BD53-B6DCF3228C80}" srcOrd="1" destOrd="0" presId="urn:microsoft.com/office/officeart/2005/8/layout/chevron2"/>
    <dgm:cxn modelId="{48EEAB9F-F50A-4B62-A6EB-DAC72D226DFB}" type="presParOf" srcId="{0D4E65EC-378D-434B-B316-D3FAE669011B}" destId="{39E7BC63-0FC0-4A0C-B531-EC10E52EAF99}" srcOrd="2" destOrd="0" presId="urn:microsoft.com/office/officeart/2005/8/layout/chevron2"/>
    <dgm:cxn modelId="{C88581D7-C7C5-4283-8CD3-047E323C5EFD}" type="presParOf" srcId="{39E7BC63-0FC0-4A0C-B531-EC10E52EAF99}" destId="{CCDF40D7-827E-4C6B-B624-F38289F4137E}" srcOrd="0" destOrd="0" presId="urn:microsoft.com/office/officeart/2005/8/layout/chevron2"/>
    <dgm:cxn modelId="{4659DB22-A1E2-4342-89DF-00983EDDE9AF}" type="presParOf" srcId="{39E7BC63-0FC0-4A0C-B531-EC10E52EAF99}" destId="{B14AD19A-53D0-46A5-A6C7-65EAE2B566D4}" srcOrd="1" destOrd="0" presId="urn:microsoft.com/office/officeart/2005/8/layout/chevron2"/>
    <dgm:cxn modelId="{AA8E3D58-8D39-4B77-A23F-5ADF161E33A8}" type="presParOf" srcId="{0D4E65EC-378D-434B-B316-D3FAE669011B}" destId="{49B1EA87-A7B7-4A75-B0F7-A9568EA8C763}" srcOrd="3" destOrd="0" presId="urn:microsoft.com/office/officeart/2005/8/layout/chevron2"/>
    <dgm:cxn modelId="{678996CA-5EBD-4596-8269-C334E2DBDC88}" type="presParOf" srcId="{0D4E65EC-378D-434B-B316-D3FAE669011B}" destId="{8C69737F-4C32-4E77-9447-698FB8C62785}" srcOrd="4" destOrd="0" presId="urn:microsoft.com/office/officeart/2005/8/layout/chevron2"/>
    <dgm:cxn modelId="{CA8E06F0-9542-4695-8FB9-C6278CE50F02}" type="presParOf" srcId="{8C69737F-4C32-4E77-9447-698FB8C62785}" destId="{56ED8304-5A84-496D-B379-14ABC0A96F54}" srcOrd="0" destOrd="0" presId="urn:microsoft.com/office/officeart/2005/8/layout/chevron2"/>
    <dgm:cxn modelId="{AA2FB5DC-036C-4049-912A-3A63D9D3E47A}" type="presParOf" srcId="{8C69737F-4C32-4E77-9447-698FB8C62785}" destId="{A1520803-0F3F-4518-911B-0F50E8CDF20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23CEDE-4A76-4758-836F-15A0CAF3CA5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DZ"/>
        </a:p>
      </dgm:t>
    </dgm:pt>
    <dgm:pt modelId="{ADE4B8AB-4FDF-4AAD-BD73-025354215126}">
      <dgm:prSet phldrT="[Texte]"/>
      <dgm:spPr/>
      <dgm:t>
        <a:bodyPr/>
        <a:lstStyle/>
        <a:p>
          <a:pPr rtl="0"/>
          <a:r>
            <a:rPr lang="fr-FR" b="1" dirty="0" smtClean="0">
              <a:solidFill>
                <a:schemeClr val="bg2"/>
              </a:solidFill>
            </a:rPr>
            <a:t>2-7</a:t>
          </a:r>
        </a:p>
        <a:p>
          <a:pPr rtl="0"/>
          <a:r>
            <a:rPr lang="fr-FR" b="1" dirty="0" smtClean="0">
              <a:solidFill>
                <a:schemeClr val="bg2"/>
              </a:solidFill>
            </a:rPr>
            <a:t>2-8</a:t>
          </a:r>
          <a:endParaRPr lang="ar-DZ" b="1" dirty="0">
            <a:solidFill>
              <a:schemeClr val="bg2"/>
            </a:solidFill>
          </a:endParaRPr>
        </a:p>
      </dgm:t>
    </dgm:pt>
    <dgm:pt modelId="{8408BD26-803D-4DA1-AD47-E8451392D358}" type="parTrans" cxnId="{D5507BEC-AC46-45E0-BEC8-A6C796B76D6D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A1609F28-593C-4D0B-B688-9CA04C181BC4}" type="sibTrans" cxnId="{D5507BEC-AC46-45E0-BEC8-A6C796B76D6D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99A0DEBC-4907-48EF-8BC1-2006C9A855AA}">
      <dgm:prSet phldrT="[Texte]"/>
      <dgm:spPr/>
      <dgm:t>
        <a:bodyPr/>
        <a:lstStyle/>
        <a:p>
          <a:pPr rtl="0"/>
          <a:r>
            <a:rPr lang="fr-FR" b="1" dirty="0" smtClean="0">
              <a:solidFill>
                <a:schemeClr val="bg2"/>
              </a:solidFill>
            </a:rPr>
            <a:t>Turn-over trop élevé ou, au contraire, insuffisant</a:t>
          </a:r>
          <a:endParaRPr lang="ar-DZ" b="1" dirty="0">
            <a:solidFill>
              <a:schemeClr val="bg2"/>
            </a:solidFill>
          </a:endParaRPr>
        </a:p>
      </dgm:t>
    </dgm:pt>
    <dgm:pt modelId="{28D9BF86-0414-454F-9CA6-FE4DA0E05D0E}" type="parTrans" cxnId="{D269FD3D-1E43-4067-8877-29A20DB925EC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FDA2CCFA-7C82-45E3-A540-C5A02863255A}" type="sibTrans" cxnId="{D269FD3D-1E43-4067-8877-29A20DB925EC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ADE481B5-C1FB-461A-9D06-950A8914DDD3}">
      <dgm:prSet phldrT="[Texte]"/>
      <dgm:spPr/>
      <dgm:t>
        <a:bodyPr/>
        <a:lstStyle/>
        <a:p>
          <a:pPr rtl="0"/>
          <a:r>
            <a:rPr lang="fr-FR" b="1" dirty="0" smtClean="0">
              <a:solidFill>
                <a:schemeClr val="bg2"/>
              </a:solidFill>
            </a:rPr>
            <a:t>Absence d’esprit d’initiative</a:t>
          </a:r>
          <a:endParaRPr lang="ar-DZ" b="1" dirty="0">
            <a:solidFill>
              <a:schemeClr val="bg2"/>
            </a:solidFill>
          </a:endParaRPr>
        </a:p>
      </dgm:t>
    </dgm:pt>
    <dgm:pt modelId="{AACDB522-5045-403C-977C-B3DE2566903F}" type="parTrans" cxnId="{445E78EC-5283-44B0-A6EC-6A246F6B0134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72608663-B8C8-42E1-BDD1-3AB084ABF54C}" type="sibTrans" cxnId="{445E78EC-5283-44B0-A6EC-6A246F6B0134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9854CA06-F36E-471D-BFD8-66B1D8E49DC3}">
      <dgm:prSet phldrT="[Texte]"/>
      <dgm:spPr/>
      <dgm:t>
        <a:bodyPr/>
        <a:lstStyle/>
        <a:p>
          <a:pPr rtl="0"/>
          <a:r>
            <a:rPr lang="fr-FR" b="1" dirty="0" smtClean="0">
              <a:solidFill>
                <a:schemeClr val="bg2"/>
              </a:solidFill>
            </a:rPr>
            <a:t>2-9</a:t>
          </a:r>
        </a:p>
        <a:p>
          <a:pPr rtl="0"/>
          <a:r>
            <a:rPr lang="fr-FR" b="1" dirty="0" smtClean="0">
              <a:solidFill>
                <a:schemeClr val="bg2"/>
              </a:solidFill>
            </a:rPr>
            <a:t>2-10</a:t>
          </a:r>
          <a:endParaRPr lang="ar-DZ" b="1" dirty="0">
            <a:solidFill>
              <a:schemeClr val="bg2"/>
            </a:solidFill>
          </a:endParaRPr>
        </a:p>
      </dgm:t>
    </dgm:pt>
    <dgm:pt modelId="{90985198-3003-4EDC-A00E-2295D6349C27}" type="parTrans" cxnId="{797AF6D7-3EB8-4784-836B-B3131CE7E7D7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40D4CC04-8245-49F3-B5F0-04EB782D93B1}" type="sibTrans" cxnId="{797AF6D7-3EB8-4784-836B-B3131CE7E7D7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3F908709-9A5B-4641-B8CC-2AD510A6F814}">
      <dgm:prSet phldrT="[Texte]"/>
      <dgm:spPr/>
      <dgm:t>
        <a:bodyPr/>
        <a:lstStyle/>
        <a:p>
          <a:pPr rtl="0"/>
          <a:r>
            <a:rPr lang="fr-FR" b="1" dirty="0" smtClean="0">
              <a:solidFill>
                <a:schemeClr val="bg2"/>
              </a:solidFill>
            </a:rPr>
            <a:t>Détérioration de matériel</a:t>
          </a:r>
          <a:endParaRPr lang="ar-DZ" b="1" dirty="0">
            <a:solidFill>
              <a:schemeClr val="bg2"/>
            </a:solidFill>
          </a:endParaRPr>
        </a:p>
      </dgm:t>
    </dgm:pt>
    <dgm:pt modelId="{42142D6F-26D9-44E7-9EAD-469C8E73D54B}" type="parTrans" cxnId="{8557DA1C-388E-4DFA-831C-0E79ACD32D79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C6EC9A38-6BB3-4E1A-ACCF-EA3F1122CEF4}" type="sibTrans" cxnId="{8557DA1C-388E-4DFA-831C-0E79ACD32D79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934E77B7-5056-4918-A2C7-D74B6575FC51}">
      <dgm:prSet phldrT="[Texte]"/>
      <dgm:spPr/>
      <dgm:t>
        <a:bodyPr/>
        <a:lstStyle/>
        <a:p>
          <a:pPr rtl="0"/>
          <a:r>
            <a:rPr lang="fr-FR" b="1" dirty="0" smtClean="0">
              <a:solidFill>
                <a:schemeClr val="bg2"/>
              </a:solidFill>
            </a:rPr>
            <a:t>Vols et malfaçons</a:t>
          </a:r>
          <a:endParaRPr lang="ar-DZ" b="1" dirty="0">
            <a:solidFill>
              <a:schemeClr val="bg2"/>
            </a:solidFill>
          </a:endParaRPr>
        </a:p>
      </dgm:t>
    </dgm:pt>
    <dgm:pt modelId="{FE60DF73-FD9D-4BDA-BE6E-8C61552E3DF5}" type="parTrans" cxnId="{54EAC44B-B4C9-4139-98E6-93935FB5255C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7302122E-6984-4343-9488-15F0FEA8191F}" type="sibTrans" cxnId="{54EAC44B-B4C9-4139-98E6-93935FB5255C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B633E9BF-EAA5-4397-8691-A6908CE48881}">
      <dgm:prSet phldrT="[Texte]"/>
      <dgm:spPr/>
      <dgm:t>
        <a:bodyPr/>
        <a:lstStyle/>
        <a:p>
          <a:pPr rtl="0"/>
          <a:r>
            <a:rPr lang="fr-FR" b="1" dirty="0" smtClean="0">
              <a:solidFill>
                <a:schemeClr val="bg2"/>
              </a:solidFill>
            </a:rPr>
            <a:t>2-11</a:t>
          </a:r>
        </a:p>
        <a:p>
          <a:pPr rtl="0"/>
          <a:r>
            <a:rPr lang="fr-FR" b="1" dirty="0" smtClean="0">
              <a:solidFill>
                <a:schemeClr val="bg2"/>
              </a:solidFill>
            </a:rPr>
            <a:t>2-12</a:t>
          </a:r>
          <a:endParaRPr lang="ar-DZ" b="1" dirty="0">
            <a:solidFill>
              <a:schemeClr val="bg2"/>
            </a:solidFill>
          </a:endParaRPr>
        </a:p>
      </dgm:t>
    </dgm:pt>
    <dgm:pt modelId="{7E2788F4-6133-4C12-94FB-3CAF41B74730}" type="parTrans" cxnId="{8F295267-4A86-47C4-AD4A-4DDFA5990BD0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E1940AF8-63B5-4CF7-AC1A-04C00A299CD2}" type="sibTrans" cxnId="{8F295267-4A86-47C4-AD4A-4DDFA5990BD0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793B44CA-BCD5-4752-9A3E-67638F02E427}">
      <dgm:prSet phldrT="[Texte]"/>
      <dgm:spPr/>
      <dgm:t>
        <a:bodyPr/>
        <a:lstStyle/>
        <a:p>
          <a:pPr rtl="0"/>
          <a:r>
            <a:rPr lang="fr-FR" b="1" dirty="0" smtClean="0">
              <a:solidFill>
                <a:schemeClr val="bg2"/>
              </a:solidFill>
            </a:rPr>
            <a:t>Effectifs excessifs</a:t>
          </a:r>
          <a:endParaRPr lang="ar-DZ" b="1" dirty="0">
            <a:solidFill>
              <a:schemeClr val="bg2"/>
            </a:solidFill>
          </a:endParaRPr>
        </a:p>
      </dgm:t>
    </dgm:pt>
    <dgm:pt modelId="{151BC47B-6BA7-4180-8BF7-CC6DEE74BCC8}" type="parTrans" cxnId="{1A248A56-46C9-43E6-8F0B-5A0BA83B3FA2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600B78EB-523F-4E56-ACD7-1B9D6C417E1B}" type="sibTrans" cxnId="{1A248A56-46C9-43E6-8F0B-5A0BA83B3FA2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6E1BE290-5C4E-4BCE-B40A-BA446DB0E381}">
      <dgm:prSet phldrT="[Texte]"/>
      <dgm:spPr/>
      <dgm:t>
        <a:bodyPr/>
        <a:lstStyle/>
        <a:p>
          <a:pPr rtl="0"/>
          <a:r>
            <a:rPr lang="fr-FR" b="1" dirty="0" smtClean="0">
              <a:solidFill>
                <a:schemeClr val="bg2"/>
              </a:solidFill>
            </a:rPr>
            <a:t>Rigidités excessives</a:t>
          </a:r>
          <a:endParaRPr lang="ar-DZ" b="1" dirty="0">
            <a:solidFill>
              <a:schemeClr val="bg2"/>
            </a:solidFill>
          </a:endParaRPr>
        </a:p>
      </dgm:t>
    </dgm:pt>
    <dgm:pt modelId="{912D5661-FBD4-4E5B-BBF3-33E54C210F5E}" type="parTrans" cxnId="{0215C06A-6F25-456C-8F28-A8A7B015761A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F760A816-D166-48DC-938C-AB6AD51C1089}" type="sibTrans" cxnId="{0215C06A-6F25-456C-8F28-A8A7B015761A}">
      <dgm:prSet/>
      <dgm:spPr/>
      <dgm:t>
        <a:bodyPr/>
        <a:lstStyle/>
        <a:p>
          <a:pPr rtl="0"/>
          <a:endParaRPr lang="ar-DZ" b="1">
            <a:solidFill>
              <a:schemeClr val="bg2"/>
            </a:solidFill>
          </a:endParaRPr>
        </a:p>
      </dgm:t>
    </dgm:pt>
    <dgm:pt modelId="{D9EC809C-0D7A-45E1-B814-3D4BECD59BE6}" type="pres">
      <dgm:prSet presAssocID="{8023CEDE-4A76-4758-836F-15A0CAF3CA5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DZ"/>
        </a:p>
      </dgm:t>
    </dgm:pt>
    <dgm:pt modelId="{2014D03A-5E02-4829-AC8F-41CCA623B9C0}" type="pres">
      <dgm:prSet presAssocID="{ADE4B8AB-4FDF-4AAD-BD73-025354215126}" presName="composite" presStyleCnt="0"/>
      <dgm:spPr/>
    </dgm:pt>
    <dgm:pt modelId="{E9C4CC6A-1217-4EEC-AF3D-8FC95F32E5E9}" type="pres">
      <dgm:prSet presAssocID="{ADE4B8AB-4FDF-4AAD-BD73-02535421512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D360C7FF-2B26-43EA-BCC3-68116B0E673A}" type="pres">
      <dgm:prSet presAssocID="{ADE4B8AB-4FDF-4AAD-BD73-02535421512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5E9F9F37-7449-4AAB-9380-6446185EA026}" type="pres">
      <dgm:prSet presAssocID="{A1609F28-593C-4D0B-B688-9CA04C181BC4}" presName="sp" presStyleCnt="0"/>
      <dgm:spPr/>
    </dgm:pt>
    <dgm:pt modelId="{13D1B6CA-D3BC-4F7F-BF25-6211481A528E}" type="pres">
      <dgm:prSet presAssocID="{9854CA06-F36E-471D-BFD8-66B1D8E49DC3}" presName="composite" presStyleCnt="0"/>
      <dgm:spPr/>
    </dgm:pt>
    <dgm:pt modelId="{28B3B000-D02B-44D8-B768-614AE0CEB999}" type="pres">
      <dgm:prSet presAssocID="{9854CA06-F36E-471D-BFD8-66B1D8E49DC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C615B238-BD63-4D40-87A7-E6F49FD76D11}" type="pres">
      <dgm:prSet presAssocID="{9854CA06-F36E-471D-BFD8-66B1D8E49DC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D2808C0F-B3C9-4299-820F-8A12F3DDEA37}" type="pres">
      <dgm:prSet presAssocID="{40D4CC04-8245-49F3-B5F0-04EB782D93B1}" presName="sp" presStyleCnt="0"/>
      <dgm:spPr/>
    </dgm:pt>
    <dgm:pt modelId="{4265F6B7-0596-41DB-B5D5-30C80FF43B45}" type="pres">
      <dgm:prSet presAssocID="{B633E9BF-EAA5-4397-8691-A6908CE48881}" presName="composite" presStyleCnt="0"/>
      <dgm:spPr/>
    </dgm:pt>
    <dgm:pt modelId="{E1F677F2-B236-4C5A-BBFE-E702EB29A601}" type="pres">
      <dgm:prSet presAssocID="{B633E9BF-EAA5-4397-8691-A6908CE4888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10E14EDA-785F-4132-B608-5A85D13AD971}" type="pres">
      <dgm:prSet presAssocID="{B633E9BF-EAA5-4397-8691-A6908CE4888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</dgm:ptLst>
  <dgm:cxnLst>
    <dgm:cxn modelId="{445E78EC-5283-44B0-A6EC-6A246F6B0134}" srcId="{ADE4B8AB-4FDF-4AAD-BD73-025354215126}" destId="{ADE481B5-C1FB-461A-9D06-950A8914DDD3}" srcOrd="1" destOrd="0" parTransId="{AACDB522-5045-403C-977C-B3DE2566903F}" sibTransId="{72608663-B8C8-42E1-BDD1-3AB084ABF54C}"/>
    <dgm:cxn modelId="{2B1D1002-218B-482C-AD00-B48104FE14DB}" type="presOf" srcId="{793B44CA-BCD5-4752-9A3E-67638F02E427}" destId="{10E14EDA-785F-4132-B608-5A85D13AD971}" srcOrd="0" destOrd="0" presId="urn:microsoft.com/office/officeart/2005/8/layout/chevron2"/>
    <dgm:cxn modelId="{1A248A56-46C9-43E6-8F0B-5A0BA83B3FA2}" srcId="{B633E9BF-EAA5-4397-8691-A6908CE48881}" destId="{793B44CA-BCD5-4752-9A3E-67638F02E427}" srcOrd="0" destOrd="0" parTransId="{151BC47B-6BA7-4180-8BF7-CC6DEE74BCC8}" sibTransId="{600B78EB-523F-4E56-ACD7-1B9D6C417E1B}"/>
    <dgm:cxn modelId="{0215C06A-6F25-456C-8F28-A8A7B015761A}" srcId="{B633E9BF-EAA5-4397-8691-A6908CE48881}" destId="{6E1BE290-5C4E-4BCE-B40A-BA446DB0E381}" srcOrd="1" destOrd="0" parTransId="{912D5661-FBD4-4E5B-BBF3-33E54C210F5E}" sibTransId="{F760A816-D166-48DC-938C-AB6AD51C1089}"/>
    <dgm:cxn modelId="{943EA011-19A7-4B4E-9240-9A6B992EFE69}" type="presOf" srcId="{9854CA06-F36E-471D-BFD8-66B1D8E49DC3}" destId="{28B3B000-D02B-44D8-B768-614AE0CEB999}" srcOrd="0" destOrd="0" presId="urn:microsoft.com/office/officeart/2005/8/layout/chevron2"/>
    <dgm:cxn modelId="{0B68F076-CAD9-4A24-A30F-6ECEC129C798}" type="presOf" srcId="{99A0DEBC-4907-48EF-8BC1-2006C9A855AA}" destId="{D360C7FF-2B26-43EA-BCC3-68116B0E673A}" srcOrd="0" destOrd="0" presId="urn:microsoft.com/office/officeart/2005/8/layout/chevron2"/>
    <dgm:cxn modelId="{DB2EFD15-23AB-417F-BED9-708BEB537868}" type="presOf" srcId="{8023CEDE-4A76-4758-836F-15A0CAF3CA5A}" destId="{D9EC809C-0D7A-45E1-B814-3D4BECD59BE6}" srcOrd="0" destOrd="0" presId="urn:microsoft.com/office/officeart/2005/8/layout/chevron2"/>
    <dgm:cxn modelId="{A38254C1-A8E7-45D0-9764-D6560FE75EBD}" type="presOf" srcId="{B633E9BF-EAA5-4397-8691-A6908CE48881}" destId="{E1F677F2-B236-4C5A-BBFE-E702EB29A601}" srcOrd="0" destOrd="0" presId="urn:microsoft.com/office/officeart/2005/8/layout/chevron2"/>
    <dgm:cxn modelId="{D269FD3D-1E43-4067-8877-29A20DB925EC}" srcId="{ADE4B8AB-4FDF-4AAD-BD73-025354215126}" destId="{99A0DEBC-4907-48EF-8BC1-2006C9A855AA}" srcOrd="0" destOrd="0" parTransId="{28D9BF86-0414-454F-9CA6-FE4DA0E05D0E}" sibTransId="{FDA2CCFA-7C82-45E3-A540-C5A02863255A}"/>
    <dgm:cxn modelId="{8BB16412-7902-485F-9B9D-837D9CDF99FC}" type="presOf" srcId="{6E1BE290-5C4E-4BCE-B40A-BA446DB0E381}" destId="{10E14EDA-785F-4132-B608-5A85D13AD971}" srcOrd="0" destOrd="1" presId="urn:microsoft.com/office/officeart/2005/8/layout/chevron2"/>
    <dgm:cxn modelId="{797AF6D7-3EB8-4784-836B-B3131CE7E7D7}" srcId="{8023CEDE-4A76-4758-836F-15A0CAF3CA5A}" destId="{9854CA06-F36E-471D-BFD8-66B1D8E49DC3}" srcOrd="1" destOrd="0" parTransId="{90985198-3003-4EDC-A00E-2295D6349C27}" sibTransId="{40D4CC04-8245-49F3-B5F0-04EB782D93B1}"/>
    <dgm:cxn modelId="{7357AFA5-4D9E-4B7A-923C-6D447A4418A8}" type="presOf" srcId="{ADE481B5-C1FB-461A-9D06-950A8914DDD3}" destId="{D360C7FF-2B26-43EA-BCC3-68116B0E673A}" srcOrd="0" destOrd="1" presId="urn:microsoft.com/office/officeart/2005/8/layout/chevron2"/>
    <dgm:cxn modelId="{02FE4C1F-293F-41DA-A859-44368097113D}" type="presOf" srcId="{ADE4B8AB-4FDF-4AAD-BD73-025354215126}" destId="{E9C4CC6A-1217-4EEC-AF3D-8FC95F32E5E9}" srcOrd="0" destOrd="0" presId="urn:microsoft.com/office/officeart/2005/8/layout/chevron2"/>
    <dgm:cxn modelId="{D5507BEC-AC46-45E0-BEC8-A6C796B76D6D}" srcId="{8023CEDE-4A76-4758-836F-15A0CAF3CA5A}" destId="{ADE4B8AB-4FDF-4AAD-BD73-025354215126}" srcOrd="0" destOrd="0" parTransId="{8408BD26-803D-4DA1-AD47-E8451392D358}" sibTransId="{A1609F28-593C-4D0B-B688-9CA04C181BC4}"/>
    <dgm:cxn modelId="{0FBA0C74-5334-4666-B319-36F972CAD832}" type="presOf" srcId="{3F908709-9A5B-4641-B8CC-2AD510A6F814}" destId="{C615B238-BD63-4D40-87A7-E6F49FD76D11}" srcOrd="0" destOrd="0" presId="urn:microsoft.com/office/officeart/2005/8/layout/chevron2"/>
    <dgm:cxn modelId="{C148DA58-299F-4E6B-AA44-6447ED1F2596}" type="presOf" srcId="{934E77B7-5056-4918-A2C7-D74B6575FC51}" destId="{C615B238-BD63-4D40-87A7-E6F49FD76D11}" srcOrd="0" destOrd="1" presId="urn:microsoft.com/office/officeart/2005/8/layout/chevron2"/>
    <dgm:cxn modelId="{54EAC44B-B4C9-4139-98E6-93935FB5255C}" srcId="{9854CA06-F36E-471D-BFD8-66B1D8E49DC3}" destId="{934E77B7-5056-4918-A2C7-D74B6575FC51}" srcOrd="1" destOrd="0" parTransId="{FE60DF73-FD9D-4BDA-BE6E-8C61552E3DF5}" sibTransId="{7302122E-6984-4343-9488-15F0FEA8191F}"/>
    <dgm:cxn modelId="{8F295267-4A86-47C4-AD4A-4DDFA5990BD0}" srcId="{8023CEDE-4A76-4758-836F-15A0CAF3CA5A}" destId="{B633E9BF-EAA5-4397-8691-A6908CE48881}" srcOrd="2" destOrd="0" parTransId="{7E2788F4-6133-4C12-94FB-3CAF41B74730}" sibTransId="{E1940AF8-63B5-4CF7-AC1A-04C00A299CD2}"/>
    <dgm:cxn modelId="{8557DA1C-388E-4DFA-831C-0E79ACD32D79}" srcId="{9854CA06-F36E-471D-BFD8-66B1D8E49DC3}" destId="{3F908709-9A5B-4641-B8CC-2AD510A6F814}" srcOrd="0" destOrd="0" parTransId="{42142D6F-26D9-44E7-9EAD-469C8E73D54B}" sibTransId="{C6EC9A38-6BB3-4E1A-ACCF-EA3F1122CEF4}"/>
    <dgm:cxn modelId="{C604FDF4-D5B9-4FD7-B421-19E24BA47E38}" type="presParOf" srcId="{D9EC809C-0D7A-45E1-B814-3D4BECD59BE6}" destId="{2014D03A-5E02-4829-AC8F-41CCA623B9C0}" srcOrd="0" destOrd="0" presId="urn:microsoft.com/office/officeart/2005/8/layout/chevron2"/>
    <dgm:cxn modelId="{0E917824-738F-457C-AC38-B1C366C4ACCC}" type="presParOf" srcId="{2014D03A-5E02-4829-AC8F-41CCA623B9C0}" destId="{E9C4CC6A-1217-4EEC-AF3D-8FC95F32E5E9}" srcOrd="0" destOrd="0" presId="urn:microsoft.com/office/officeart/2005/8/layout/chevron2"/>
    <dgm:cxn modelId="{8AD79FAC-BB0D-46C4-9058-9CFF5C8E67CB}" type="presParOf" srcId="{2014D03A-5E02-4829-AC8F-41CCA623B9C0}" destId="{D360C7FF-2B26-43EA-BCC3-68116B0E673A}" srcOrd="1" destOrd="0" presId="urn:microsoft.com/office/officeart/2005/8/layout/chevron2"/>
    <dgm:cxn modelId="{EB60CA05-E3EB-4F7B-B6D7-96A880E68D14}" type="presParOf" srcId="{D9EC809C-0D7A-45E1-B814-3D4BECD59BE6}" destId="{5E9F9F37-7449-4AAB-9380-6446185EA026}" srcOrd="1" destOrd="0" presId="urn:microsoft.com/office/officeart/2005/8/layout/chevron2"/>
    <dgm:cxn modelId="{E753AFD9-9676-41DF-9E0B-A48A42CE33F1}" type="presParOf" srcId="{D9EC809C-0D7A-45E1-B814-3D4BECD59BE6}" destId="{13D1B6CA-D3BC-4F7F-BF25-6211481A528E}" srcOrd="2" destOrd="0" presId="urn:microsoft.com/office/officeart/2005/8/layout/chevron2"/>
    <dgm:cxn modelId="{0D757131-B276-4BA1-9B15-8139B299D168}" type="presParOf" srcId="{13D1B6CA-D3BC-4F7F-BF25-6211481A528E}" destId="{28B3B000-D02B-44D8-B768-614AE0CEB999}" srcOrd="0" destOrd="0" presId="urn:microsoft.com/office/officeart/2005/8/layout/chevron2"/>
    <dgm:cxn modelId="{8FE78E04-D6E9-4D8D-9A9A-39777990D9C3}" type="presParOf" srcId="{13D1B6CA-D3BC-4F7F-BF25-6211481A528E}" destId="{C615B238-BD63-4D40-87A7-E6F49FD76D11}" srcOrd="1" destOrd="0" presId="urn:microsoft.com/office/officeart/2005/8/layout/chevron2"/>
    <dgm:cxn modelId="{DBF6C34A-7D62-4E9A-B037-B3CED3895598}" type="presParOf" srcId="{D9EC809C-0D7A-45E1-B814-3D4BECD59BE6}" destId="{D2808C0F-B3C9-4299-820F-8A12F3DDEA37}" srcOrd="3" destOrd="0" presId="urn:microsoft.com/office/officeart/2005/8/layout/chevron2"/>
    <dgm:cxn modelId="{750B35BD-504D-4AC6-9AF6-C64ECB3D8B72}" type="presParOf" srcId="{D9EC809C-0D7A-45E1-B814-3D4BECD59BE6}" destId="{4265F6B7-0596-41DB-B5D5-30C80FF43B45}" srcOrd="4" destOrd="0" presId="urn:microsoft.com/office/officeart/2005/8/layout/chevron2"/>
    <dgm:cxn modelId="{79FFFC60-821F-4C0A-B616-9C64E6EBE5AE}" type="presParOf" srcId="{4265F6B7-0596-41DB-B5D5-30C80FF43B45}" destId="{E1F677F2-B236-4C5A-BBFE-E702EB29A601}" srcOrd="0" destOrd="0" presId="urn:microsoft.com/office/officeart/2005/8/layout/chevron2"/>
    <dgm:cxn modelId="{08ECD2C9-737F-46AB-9257-0D02CF3E2E46}" type="presParOf" srcId="{4265F6B7-0596-41DB-B5D5-30C80FF43B45}" destId="{10E14EDA-785F-4132-B608-5A85D13AD97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E595A3-C23A-421B-9298-F3F9F73E7E12}">
      <dsp:nvSpPr>
        <dsp:cNvPr id="0" name=""/>
        <dsp:cNvSpPr/>
      </dsp:nvSpPr>
      <dsp:spPr>
        <a:xfrm>
          <a:off x="0" y="667603"/>
          <a:ext cx="8229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633043-E73E-4CF9-9DC1-DCFB48024BA9}">
      <dsp:nvSpPr>
        <dsp:cNvPr id="0" name=""/>
        <dsp:cNvSpPr/>
      </dsp:nvSpPr>
      <dsp:spPr>
        <a:xfrm>
          <a:off x="411480" y="236813"/>
          <a:ext cx="5760720" cy="68170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dirty="0" smtClean="0">
              <a:solidFill>
                <a:schemeClr val="bg2"/>
              </a:solidFill>
            </a:rPr>
            <a:t>1-1 Perte de chiffre d’affaire</a:t>
          </a:r>
          <a:endParaRPr lang="ar-DZ" sz="1700" b="1" kern="1200" dirty="0">
            <a:solidFill>
              <a:schemeClr val="bg2"/>
            </a:solidFill>
          </a:endParaRPr>
        </a:p>
      </dsp:txBody>
      <dsp:txXfrm>
        <a:off x="444758" y="270091"/>
        <a:ext cx="5694164" cy="615153"/>
      </dsp:txXfrm>
    </dsp:sp>
    <dsp:sp modelId="{239A3342-971C-407E-BD76-D742672E438A}">
      <dsp:nvSpPr>
        <dsp:cNvPr id="0" name=""/>
        <dsp:cNvSpPr/>
      </dsp:nvSpPr>
      <dsp:spPr>
        <a:xfrm>
          <a:off x="0" y="1710529"/>
          <a:ext cx="8229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057FB1-B5B0-4346-824C-97E6EC84C2D1}">
      <dsp:nvSpPr>
        <dsp:cNvPr id="0" name=""/>
        <dsp:cNvSpPr/>
      </dsp:nvSpPr>
      <dsp:spPr>
        <a:xfrm>
          <a:off x="411480" y="1187803"/>
          <a:ext cx="5760720" cy="77364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dirty="0" smtClean="0">
              <a:solidFill>
                <a:schemeClr val="bg2"/>
              </a:solidFill>
            </a:rPr>
            <a:t>1-2 Prestations extérieures et frais divers complémentaires immédiats et différés </a:t>
          </a:r>
          <a:endParaRPr lang="ar-DZ" sz="1700" b="1" kern="1200" dirty="0">
            <a:solidFill>
              <a:schemeClr val="bg2"/>
            </a:solidFill>
          </a:endParaRPr>
        </a:p>
      </dsp:txBody>
      <dsp:txXfrm>
        <a:off x="449246" y="1225569"/>
        <a:ext cx="5685188" cy="698114"/>
      </dsp:txXfrm>
    </dsp:sp>
    <dsp:sp modelId="{FF15A245-7449-4044-8FD2-8A6BF8BD60E5}">
      <dsp:nvSpPr>
        <dsp:cNvPr id="0" name=""/>
        <dsp:cNvSpPr/>
      </dsp:nvSpPr>
      <dsp:spPr>
        <a:xfrm>
          <a:off x="0" y="2738762"/>
          <a:ext cx="8229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F00088-8A18-4E18-9B71-34E20D57556A}">
      <dsp:nvSpPr>
        <dsp:cNvPr id="0" name=""/>
        <dsp:cNvSpPr/>
      </dsp:nvSpPr>
      <dsp:spPr>
        <a:xfrm>
          <a:off x="411480" y="2230729"/>
          <a:ext cx="5760720" cy="75895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dirty="0" smtClean="0">
              <a:solidFill>
                <a:schemeClr val="bg2"/>
              </a:solidFill>
            </a:rPr>
            <a:t>1-3 Pénalités éventuelles</a:t>
          </a:r>
          <a:endParaRPr lang="ar-DZ" sz="1700" b="1" kern="1200" dirty="0">
            <a:solidFill>
              <a:schemeClr val="bg2"/>
            </a:solidFill>
          </a:endParaRPr>
        </a:p>
      </dsp:txBody>
      <dsp:txXfrm>
        <a:off x="448529" y="2267778"/>
        <a:ext cx="5686622" cy="684854"/>
      </dsp:txXfrm>
    </dsp:sp>
    <dsp:sp modelId="{2CC58DD4-9F2C-4718-A565-E88E430CC698}">
      <dsp:nvSpPr>
        <dsp:cNvPr id="0" name=""/>
        <dsp:cNvSpPr/>
      </dsp:nvSpPr>
      <dsp:spPr>
        <a:xfrm>
          <a:off x="0" y="3860749"/>
          <a:ext cx="8229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568019-7FE2-440A-96D0-E56F374AEFA9}">
      <dsp:nvSpPr>
        <dsp:cNvPr id="0" name=""/>
        <dsp:cNvSpPr/>
      </dsp:nvSpPr>
      <dsp:spPr>
        <a:xfrm>
          <a:off x="411480" y="3258962"/>
          <a:ext cx="5760720" cy="85270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just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dirty="0" smtClean="0">
              <a:solidFill>
                <a:schemeClr val="bg2">
                  <a:lumMod val="10000"/>
                </a:schemeClr>
              </a:solidFill>
            </a:rPr>
            <a:t>1-4 impact, étalé dans le temps, des concessions acceptées en vue d’une reprise du travail</a:t>
          </a:r>
          <a:endParaRPr lang="ar-DZ" sz="17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453106" y="3300588"/>
        <a:ext cx="5677468" cy="7694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89C580-31B2-40B1-862F-E5DEB53F1C67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>
              <a:solidFill>
                <a:schemeClr val="bg2"/>
              </a:solidFill>
            </a:rPr>
            <a:t>2-1</a:t>
          </a: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>
              <a:solidFill>
                <a:schemeClr val="bg2"/>
              </a:solidFill>
            </a:rPr>
            <a:t>2-2</a:t>
          </a:r>
          <a:endParaRPr lang="ar-DZ" sz="1500" b="1" kern="1200" dirty="0">
            <a:solidFill>
              <a:schemeClr val="bg2"/>
            </a:solidFill>
          </a:endParaRPr>
        </a:p>
      </dsp:txBody>
      <dsp:txXfrm rot="-5400000">
        <a:off x="1" y="573596"/>
        <a:ext cx="1146297" cy="491270"/>
      </dsp:txXfrm>
    </dsp:sp>
    <dsp:sp modelId="{904CA182-D8AC-4DA4-A733-179872628233}">
      <dsp:nvSpPr>
        <dsp:cNvPr id="0" name=""/>
        <dsp:cNvSpPr/>
      </dsp:nvSpPr>
      <dsp:spPr>
        <a:xfrm rot="5400000">
          <a:off x="4155739" y="-30089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b="1" kern="1200" dirty="0" smtClean="0">
              <a:solidFill>
                <a:schemeClr val="bg2"/>
              </a:solidFill>
            </a:rPr>
            <a:t>Baisse de productivité</a:t>
          </a:r>
          <a:endParaRPr lang="ar-DZ" sz="2200" b="1" kern="1200" dirty="0">
            <a:solidFill>
              <a:schemeClr val="bg2"/>
            </a:solidFill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b="1" kern="1200" dirty="0" smtClean="0">
              <a:solidFill>
                <a:schemeClr val="bg2"/>
              </a:solidFill>
            </a:rPr>
            <a:t>Baisse de qualité</a:t>
          </a:r>
          <a:endParaRPr lang="ar-DZ" sz="2200" b="1" kern="1200" dirty="0">
            <a:solidFill>
              <a:schemeClr val="bg2"/>
            </a:solidFill>
          </a:endParaRPr>
        </a:p>
      </dsp:txBody>
      <dsp:txXfrm rot="-5400000">
        <a:off x="1146298" y="52408"/>
        <a:ext cx="7031341" cy="960496"/>
      </dsp:txXfrm>
    </dsp:sp>
    <dsp:sp modelId="{CCDF40D7-827E-4C6B-B624-F38289F4137E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>
              <a:solidFill>
                <a:schemeClr val="bg2"/>
              </a:solidFill>
            </a:rPr>
            <a:t>2-3</a:t>
          </a: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>
              <a:solidFill>
                <a:schemeClr val="bg2"/>
              </a:solidFill>
            </a:rPr>
            <a:t>2-4</a:t>
          </a:r>
          <a:endParaRPr lang="ar-DZ" sz="1500" b="1" kern="1200" dirty="0">
            <a:solidFill>
              <a:schemeClr val="bg2"/>
            </a:solidFill>
          </a:endParaRPr>
        </a:p>
      </dsp:txBody>
      <dsp:txXfrm rot="-5400000">
        <a:off x="1" y="2017346"/>
        <a:ext cx="1146297" cy="491270"/>
      </dsp:txXfrm>
    </dsp:sp>
    <dsp:sp modelId="{B14AD19A-53D0-46A5-A6C7-65EAE2B566D4}">
      <dsp:nvSpPr>
        <dsp:cNvPr id="0" name=""/>
        <dsp:cNvSpPr/>
      </dsp:nvSpPr>
      <dsp:spPr>
        <a:xfrm rot="5400000">
          <a:off x="4155739" y="-156524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b="1" kern="1200" dirty="0" smtClean="0">
              <a:solidFill>
                <a:schemeClr val="bg2"/>
              </a:solidFill>
            </a:rPr>
            <a:t>Perte d’autorité de l’encadrement engendrant des situations délétères</a:t>
          </a:r>
          <a:endParaRPr lang="ar-DZ" sz="2200" b="1" kern="1200" dirty="0">
            <a:solidFill>
              <a:schemeClr val="bg2"/>
            </a:solidFill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b="1" kern="1200" dirty="0" smtClean="0">
              <a:solidFill>
                <a:schemeClr val="bg2"/>
              </a:solidFill>
            </a:rPr>
            <a:t>Progression des petits accidents du travail</a:t>
          </a:r>
          <a:endParaRPr lang="ar-DZ" sz="2200" b="1" kern="1200" dirty="0">
            <a:solidFill>
              <a:schemeClr val="bg2"/>
            </a:solidFill>
          </a:endParaRPr>
        </a:p>
      </dsp:txBody>
      <dsp:txXfrm rot="-5400000">
        <a:off x="1146298" y="1496158"/>
        <a:ext cx="7031341" cy="960496"/>
      </dsp:txXfrm>
    </dsp:sp>
    <dsp:sp modelId="{56ED8304-5A84-496D-B379-14ABC0A96F54}">
      <dsp:nvSpPr>
        <dsp:cNvPr id="0" name=""/>
        <dsp:cNvSpPr/>
      </dsp:nvSpPr>
      <dsp:spPr>
        <a:xfrm rot="5400000">
          <a:off x="-245635" y="31335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>
              <a:solidFill>
                <a:schemeClr val="bg2"/>
              </a:solidFill>
            </a:rPr>
            <a:t>2-5</a:t>
          </a: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>
              <a:solidFill>
                <a:schemeClr val="bg2"/>
              </a:solidFill>
            </a:rPr>
            <a:t>2-6</a:t>
          </a:r>
          <a:endParaRPr lang="ar-DZ" sz="1500" b="1" kern="1200" dirty="0">
            <a:solidFill>
              <a:schemeClr val="bg2"/>
            </a:solidFill>
          </a:endParaRPr>
        </a:p>
      </dsp:txBody>
      <dsp:txXfrm rot="-5400000">
        <a:off x="1" y="3461096"/>
        <a:ext cx="1146297" cy="491270"/>
      </dsp:txXfrm>
    </dsp:sp>
    <dsp:sp modelId="{A1520803-0F3F-4518-911B-0F50E8CDF202}">
      <dsp:nvSpPr>
        <dsp:cNvPr id="0" name=""/>
        <dsp:cNvSpPr/>
      </dsp:nvSpPr>
      <dsp:spPr>
        <a:xfrm rot="5400000">
          <a:off x="4155739" y="-1214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b="1" kern="1200" dirty="0" smtClean="0">
              <a:solidFill>
                <a:schemeClr val="bg2"/>
              </a:solidFill>
            </a:rPr>
            <a:t>Absentéisme injustifié</a:t>
          </a:r>
          <a:endParaRPr lang="ar-DZ" sz="2200" b="1" kern="1200" dirty="0">
            <a:solidFill>
              <a:schemeClr val="bg2"/>
            </a:solidFill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b="1" kern="1200" dirty="0" smtClean="0">
              <a:solidFill>
                <a:schemeClr val="bg2"/>
              </a:solidFill>
            </a:rPr>
            <a:t>Départ des meilleurs et appauvrissement des ressources humaines de l’entreprise</a:t>
          </a:r>
          <a:endParaRPr lang="ar-DZ" sz="2200" b="1" kern="1200" dirty="0">
            <a:solidFill>
              <a:schemeClr val="bg2"/>
            </a:solidFill>
          </a:endParaRPr>
        </a:p>
      </dsp:txBody>
      <dsp:txXfrm rot="-5400000">
        <a:off x="1146298" y="2939908"/>
        <a:ext cx="7031341" cy="9604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4CC6A-1217-4EEC-AF3D-8FC95F32E5E9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>
              <a:solidFill>
                <a:schemeClr val="bg2"/>
              </a:solidFill>
            </a:rPr>
            <a:t>2-7</a:t>
          </a: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>
              <a:solidFill>
                <a:schemeClr val="bg2"/>
              </a:solidFill>
            </a:rPr>
            <a:t>2-8</a:t>
          </a:r>
          <a:endParaRPr lang="ar-DZ" sz="1500" b="1" kern="1200" dirty="0">
            <a:solidFill>
              <a:schemeClr val="bg2"/>
            </a:solidFill>
          </a:endParaRPr>
        </a:p>
      </dsp:txBody>
      <dsp:txXfrm rot="-5400000">
        <a:off x="1" y="573596"/>
        <a:ext cx="1146297" cy="491270"/>
      </dsp:txXfrm>
    </dsp:sp>
    <dsp:sp modelId="{D360C7FF-2B26-43EA-BCC3-68116B0E673A}">
      <dsp:nvSpPr>
        <dsp:cNvPr id="0" name=""/>
        <dsp:cNvSpPr/>
      </dsp:nvSpPr>
      <dsp:spPr>
        <a:xfrm rot="5400000">
          <a:off x="4155739" y="-30089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b="1" kern="1200" dirty="0" smtClean="0">
              <a:solidFill>
                <a:schemeClr val="bg2"/>
              </a:solidFill>
            </a:rPr>
            <a:t>Turn-over trop élevé ou, au contraire, insuffisant</a:t>
          </a:r>
          <a:endParaRPr lang="ar-DZ" sz="2200" b="1" kern="1200" dirty="0">
            <a:solidFill>
              <a:schemeClr val="bg2"/>
            </a:solidFill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b="1" kern="1200" dirty="0" smtClean="0">
              <a:solidFill>
                <a:schemeClr val="bg2"/>
              </a:solidFill>
            </a:rPr>
            <a:t>Absence d’esprit d’initiative</a:t>
          </a:r>
          <a:endParaRPr lang="ar-DZ" sz="2200" b="1" kern="1200" dirty="0">
            <a:solidFill>
              <a:schemeClr val="bg2"/>
            </a:solidFill>
          </a:endParaRPr>
        </a:p>
      </dsp:txBody>
      <dsp:txXfrm rot="-5400000">
        <a:off x="1146298" y="52408"/>
        <a:ext cx="7031341" cy="960496"/>
      </dsp:txXfrm>
    </dsp:sp>
    <dsp:sp modelId="{28B3B000-D02B-44D8-B768-614AE0CEB999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>
              <a:solidFill>
                <a:schemeClr val="bg2"/>
              </a:solidFill>
            </a:rPr>
            <a:t>2-9</a:t>
          </a: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>
              <a:solidFill>
                <a:schemeClr val="bg2"/>
              </a:solidFill>
            </a:rPr>
            <a:t>2-10</a:t>
          </a:r>
          <a:endParaRPr lang="ar-DZ" sz="1500" b="1" kern="1200" dirty="0">
            <a:solidFill>
              <a:schemeClr val="bg2"/>
            </a:solidFill>
          </a:endParaRPr>
        </a:p>
      </dsp:txBody>
      <dsp:txXfrm rot="-5400000">
        <a:off x="1" y="2017346"/>
        <a:ext cx="1146297" cy="491270"/>
      </dsp:txXfrm>
    </dsp:sp>
    <dsp:sp modelId="{C615B238-BD63-4D40-87A7-E6F49FD76D11}">
      <dsp:nvSpPr>
        <dsp:cNvPr id="0" name=""/>
        <dsp:cNvSpPr/>
      </dsp:nvSpPr>
      <dsp:spPr>
        <a:xfrm rot="5400000">
          <a:off x="4155739" y="-156524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b="1" kern="1200" dirty="0" smtClean="0">
              <a:solidFill>
                <a:schemeClr val="bg2"/>
              </a:solidFill>
            </a:rPr>
            <a:t>Détérioration de matériel</a:t>
          </a:r>
          <a:endParaRPr lang="ar-DZ" sz="2200" b="1" kern="1200" dirty="0">
            <a:solidFill>
              <a:schemeClr val="bg2"/>
            </a:solidFill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b="1" kern="1200" dirty="0" smtClean="0">
              <a:solidFill>
                <a:schemeClr val="bg2"/>
              </a:solidFill>
            </a:rPr>
            <a:t>Vols et malfaçons</a:t>
          </a:r>
          <a:endParaRPr lang="ar-DZ" sz="2200" b="1" kern="1200" dirty="0">
            <a:solidFill>
              <a:schemeClr val="bg2"/>
            </a:solidFill>
          </a:endParaRPr>
        </a:p>
      </dsp:txBody>
      <dsp:txXfrm rot="-5400000">
        <a:off x="1146298" y="1496158"/>
        <a:ext cx="7031341" cy="960496"/>
      </dsp:txXfrm>
    </dsp:sp>
    <dsp:sp modelId="{E1F677F2-B236-4C5A-BBFE-E702EB29A601}">
      <dsp:nvSpPr>
        <dsp:cNvPr id="0" name=""/>
        <dsp:cNvSpPr/>
      </dsp:nvSpPr>
      <dsp:spPr>
        <a:xfrm rot="5400000">
          <a:off x="-245635" y="31335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>
              <a:solidFill>
                <a:schemeClr val="bg2"/>
              </a:solidFill>
            </a:rPr>
            <a:t>2-11</a:t>
          </a: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>
              <a:solidFill>
                <a:schemeClr val="bg2"/>
              </a:solidFill>
            </a:rPr>
            <a:t>2-12</a:t>
          </a:r>
          <a:endParaRPr lang="ar-DZ" sz="1500" b="1" kern="1200" dirty="0">
            <a:solidFill>
              <a:schemeClr val="bg2"/>
            </a:solidFill>
          </a:endParaRPr>
        </a:p>
      </dsp:txBody>
      <dsp:txXfrm rot="-5400000">
        <a:off x="1" y="3461096"/>
        <a:ext cx="1146297" cy="491270"/>
      </dsp:txXfrm>
    </dsp:sp>
    <dsp:sp modelId="{10E14EDA-785F-4132-B608-5A85D13AD971}">
      <dsp:nvSpPr>
        <dsp:cNvPr id="0" name=""/>
        <dsp:cNvSpPr/>
      </dsp:nvSpPr>
      <dsp:spPr>
        <a:xfrm rot="5400000">
          <a:off x="4155739" y="-1214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b="1" kern="1200" dirty="0" smtClean="0">
              <a:solidFill>
                <a:schemeClr val="bg2"/>
              </a:solidFill>
            </a:rPr>
            <a:t>Effectifs excessifs</a:t>
          </a:r>
          <a:endParaRPr lang="ar-DZ" sz="2200" b="1" kern="1200" dirty="0">
            <a:solidFill>
              <a:schemeClr val="bg2"/>
            </a:solidFill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b="1" kern="1200" dirty="0" smtClean="0">
              <a:solidFill>
                <a:schemeClr val="bg2"/>
              </a:solidFill>
            </a:rPr>
            <a:t>Rigidités excessives</a:t>
          </a:r>
          <a:endParaRPr lang="ar-DZ" sz="2200" b="1" kern="1200" dirty="0">
            <a:solidFill>
              <a:schemeClr val="bg2"/>
            </a:solidFill>
          </a:endParaRPr>
        </a:p>
      </dsp:txBody>
      <dsp:txXfrm rot="-5400000">
        <a:off x="1146298" y="2939908"/>
        <a:ext cx="7031341" cy="960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39B42E6-847F-4D73-A199-7700F12C5638}" type="datetimeFigureOut">
              <a:rPr lang="en-GB"/>
              <a:pPr>
                <a:defRPr/>
              </a:pPr>
              <a:t>01/06/2021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7591D37-FF9B-40B1-B663-457954B8D015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940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2EFF5F1-A380-43E0-BEBB-D915F2E3FF3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161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25"/>
          <a:stretch>
            <a:fillRect/>
          </a:stretch>
        </p:blipFill>
        <p:spPr bwMode="auto">
          <a:xfrm>
            <a:off x="-3175" y="844550"/>
            <a:ext cx="91440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25"/>
          <a:stretch>
            <a:fillRect/>
          </a:stretch>
        </p:blipFill>
        <p:spPr bwMode="auto">
          <a:xfrm>
            <a:off x="0" y="-57150"/>
            <a:ext cx="91440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27"/>
          <a:stretch>
            <a:fillRect/>
          </a:stretch>
        </p:blipFill>
        <p:spPr bwMode="auto">
          <a:xfrm>
            <a:off x="0" y="-55563"/>
            <a:ext cx="9144000" cy="484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35463"/>
            <a:ext cx="6400800" cy="1752600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608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79A4B4-F5A4-4B72-B9E3-20FC350B46A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239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D820B-9EF7-4F21-BA28-AF03D4C8BFD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5596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31468-60A3-42A9-8110-EE74D4BF2226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4496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E76C1-094B-417B-B20F-12937833021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5847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E2A55-C298-409C-B5E6-15273F1E9EBE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34739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1DD26-38E3-4880-8F8B-898AB0D824E3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6773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181D3-6F1B-424D-9D3A-DC18EEA0486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9169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47AF9-A5C4-4E9A-B8AB-F5C6C15ACE6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7576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0608C-D473-43E3-B975-F7ECE3832C3C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23077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61346-123F-4E99-96E5-D6666ABCB8A5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49790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735AA-5AD9-4026-BE1C-D7CD330FDB34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5283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35463"/>
            <a:ext cx="6400800" cy="1752600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608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F985CD9-7D2F-4E07-94B5-BD06537DF9E5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32833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D8DF6-28D2-4362-A8FE-84047CE7D023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83540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2347" y="4003793"/>
            <a:ext cx="7772400" cy="1470025"/>
          </a:xfrm>
        </p:spPr>
        <p:txBody>
          <a:bodyPr/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35463"/>
            <a:ext cx="6400800" cy="1752600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08E3AF-5097-42A5-84DC-94ED2925ECE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48351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03993"/>
            <a:ext cx="7772400" cy="1470025"/>
          </a:xfrm>
        </p:spPr>
        <p:txBody>
          <a:bodyPr/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47313"/>
            <a:ext cx="6400800" cy="563189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4474C4-D8F0-4F73-AEE2-901775FD943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61810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5D6E7A0-92D8-4A92-B6FC-AD28C12736D9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42518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1E9513-88F4-45C9-8AC7-0FFFFAB21D49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00836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A3B539-952A-4584-AE78-A2A5D569C09F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73973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FA1B4-9ADB-4960-B53E-46821C5919BD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5758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 sz="2400">
                <a:solidFill>
                  <a:schemeClr val="bg1"/>
                </a:solidFill>
              </a:defRPr>
            </a:lvl2pPr>
            <a:lvl3pPr algn="l">
              <a:defRPr sz="2000">
                <a:solidFill>
                  <a:schemeClr val="bg1"/>
                </a:solidFill>
              </a:defRPr>
            </a:lvl3pPr>
            <a:lvl4pPr algn="l">
              <a:defRPr sz="1800">
                <a:solidFill>
                  <a:schemeClr val="bg1"/>
                </a:solidFill>
              </a:defRPr>
            </a:lvl4pPr>
            <a:lvl5pPr algn="l"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1F269-13D7-4755-833A-FFF357E69C0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73173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36BDB-7C64-415D-9C4C-C108D93AB292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71352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44ABF-C2C4-4C64-8896-8148203C55B6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9154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03993"/>
            <a:ext cx="7772400" cy="1470025"/>
          </a:xfrm>
        </p:spPr>
        <p:txBody>
          <a:bodyPr/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47313"/>
            <a:ext cx="6400800" cy="563189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C6E12F-4068-4433-BA1B-8D2C692344F3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72242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D3DE9-B35B-44E3-877E-B30D309BFE3A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32972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8691B-0A2A-49EC-B3F2-42D8471A2469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89208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CD811-57A5-47AB-9F37-BC12185A53A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44987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F9557-97F4-404A-8A62-46D53261C79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41608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EF02F-A6D7-4CEE-8406-001D85240319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94144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0447C-04A3-4598-B343-86DB5735C2A4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83221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39E7F-3580-4529-B302-3978B7EDE99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807334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19A1B-2348-4AAD-A7F4-F4CBD08CD344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740774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924C3-AFCF-4F55-A5A2-90819120C18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445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3"/>
                </a:solidFill>
              </a:defRPr>
            </a:lvl1pPr>
            <a:lvl2pPr algn="r">
              <a:defRPr sz="2400">
                <a:solidFill>
                  <a:schemeClr val="accent3"/>
                </a:solidFill>
              </a:defRPr>
            </a:lvl2pPr>
            <a:lvl3pPr algn="r">
              <a:defRPr sz="2000">
                <a:solidFill>
                  <a:schemeClr val="accent3"/>
                </a:solidFill>
              </a:defRPr>
            </a:lvl3pPr>
            <a:lvl4pPr algn="r">
              <a:defRPr sz="1800">
                <a:solidFill>
                  <a:schemeClr val="accent3"/>
                </a:solidFill>
              </a:defRPr>
            </a:lvl4pPr>
            <a:lvl5pPr algn="r">
              <a:defRPr sz="1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9783413-57D6-4C40-8F2D-B2BA4F91BFDC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4682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3"/>
                </a:solidFill>
              </a:defRPr>
            </a:lvl1pPr>
            <a:lvl2pPr algn="r">
              <a:defRPr sz="2400">
                <a:solidFill>
                  <a:schemeClr val="accent3"/>
                </a:solidFill>
              </a:defRPr>
            </a:lvl2pPr>
            <a:lvl3pPr algn="r">
              <a:defRPr sz="2000">
                <a:solidFill>
                  <a:schemeClr val="accent3"/>
                </a:solidFill>
              </a:defRPr>
            </a:lvl3pPr>
            <a:lvl4pPr algn="r">
              <a:defRPr sz="1800">
                <a:solidFill>
                  <a:schemeClr val="accent3"/>
                </a:solidFill>
              </a:defRPr>
            </a:lvl4pPr>
            <a:lvl5pPr algn="r">
              <a:defRPr sz="1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D77438-AFC2-4409-A278-8F8CFC7349F3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1513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3"/>
                </a:solidFill>
              </a:defRPr>
            </a:lvl1pPr>
            <a:lvl2pPr algn="r">
              <a:defRPr sz="2400">
                <a:solidFill>
                  <a:schemeClr val="accent3"/>
                </a:solidFill>
              </a:defRPr>
            </a:lvl2pPr>
            <a:lvl3pPr algn="r">
              <a:defRPr sz="2000">
                <a:solidFill>
                  <a:schemeClr val="accent3"/>
                </a:solidFill>
              </a:defRPr>
            </a:lvl3pPr>
            <a:lvl4pPr algn="r">
              <a:defRPr sz="1800">
                <a:solidFill>
                  <a:schemeClr val="accent3"/>
                </a:solidFill>
              </a:defRPr>
            </a:lvl4pPr>
            <a:lvl5pPr algn="r">
              <a:defRPr sz="1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E573C2-81F0-4440-A777-819334924AF2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1092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9AF0B5-BA0A-4D85-97F1-B79D89D9AB8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1754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F1805-B421-403A-90B6-6BD296EAA63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227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 sz="2400">
                <a:solidFill>
                  <a:schemeClr val="bg1"/>
                </a:solidFill>
              </a:defRPr>
            </a:lvl2pPr>
            <a:lvl3pPr algn="l">
              <a:defRPr sz="2000">
                <a:solidFill>
                  <a:schemeClr val="bg1"/>
                </a:solidFill>
              </a:defRPr>
            </a:lvl3pPr>
            <a:lvl4pPr algn="l">
              <a:defRPr sz="1800">
                <a:solidFill>
                  <a:schemeClr val="bg1"/>
                </a:solidFill>
              </a:defRPr>
            </a:lvl4pPr>
            <a:lvl5pPr algn="l"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C9F4D-046F-4945-925B-5B79A72447EA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342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1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0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93F5E2A-82F3-45FC-BB85-DAFEF1334F4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  <p:sldLayoutId id="2147483983" r:id="rId2"/>
    <p:sldLayoutId id="2147483984" r:id="rId3"/>
    <p:sldLayoutId id="2147483985" r:id="rId4"/>
    <p:sldLayoutId id="2147483986" r:id="rId5"/>
    <p:sldLayoutId id="2147483987" r:id="rId6"/>
    <p:sldLayoutId id="2147483988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961" r:id="rId13"/>
    <p:sldLayoutId id="2147483962" r:id="rId14"/>
    <p:sldLayoutId id="2147483963" r:id="rId15"/>
    <p:sldLayoutId id="2147483964" r:id="rId16"/>
    <p:sldLayoutId id="2147483965" r:id="rId17"/>
    <p:sldLayoutId id="2147483966" r:id="rId18"/>
    <p:sldLayoutId id="2147483967" r:id="rId19"/>
    <p:sldLayoutId id="2147483968" r:id="rId2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2344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2344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2344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2344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2344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1B9EAF57-B7CD-4095-88CB-4465485AE722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  <p:sldLayoutId id="2147483975" r:id="rId12"/>
    <p:sldLayoutId id="2147483976" r:id="rId13"/>
    <p:sldLayoutId id="2147483977" r:id="rId14"/>
    <p:sldLayoutId id="2147483978" r:id="rId15"/>
    <p:sldLayoutId id="2147483979" r:id="rId16"/>
    <p:sldLayoutId id="2147483980" r:id="rId17"/>
    <p:sldLayoutId id="2147483981" r:id="rId18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2344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2344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2344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2344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2344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4"/>
          <p:cNvSpPr txBox="1">
            <a:spLocks noChangeArrowheads="1"/>
          </p:cNvSpPr>
          <p:nvPr/>
        </p:nvSpPr>
        <p:spPr bwMode="auto">
          <a:xfrm>
            <a:off x="3006383" y="115888"/>
            <a:ext cx="3240088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ar-DZ" altLang="ar-DZ" sz="2400" b="1" dirty="0">
                <a:solidFill>
                  <a:srgbClr val="FFC000"/>
                </a:solidFill>
              </a:rPr>
              <a:t>جامعة محمد خيضر بسكرة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ar-DZ" altLang="ar-DZ" sz="2400" b="1" dirty="0">
                <a:solidFill>
                  <a:srgbClr val="FFC000"/>
                </a:solidFill>
              </a:rPr>
              <a:t>كلية العلوم الاقتصادية والتجارية وعلوم التسيير</a:t>
            </a:r>
          </a:p>
          <a:p>
            <a:pPr algn="ctr" rtl="1">
              <a:spcBef>
                <a:spcPct val="0"/>
              </a:spcBef>
              <a:buFontTx/>
              <a:buNone/>
            </a:pPr>
            <a:r>
              <a:rPr lang="ar-DZ" altLang="ar-DZ" sz="2400" b="1" dirty="0">
                <a:solidFill>
                  <a:srgbClr val="FFC000"/>
                </a:solidFill>
              </a:rPr>
              <a:t>قسم علوم التسيير</a:t>
            </a:r>
            <a:endParaRPr lang="fr-FR" altLang="ar-DZ" sz="2400" b="1" dirty="0">
              <a:solidFill>
                <a:srgbClr val="FFC000"/>
              </a:solidFill>
            </a:endParaRPr>
          </a:p>
        </p:txBody>
      </p:sp>
      <p:sp>
        <p:nvSpPr>
          <p:cNvPr id="7" name="ZoneTexte 5"/>
          <p:cNvSpPr txBox="1">
            <a:spLocks noChangeArrowheads="1"/>
          </p:cNvSpPr>
          <p:nvPr/>
        </p:nvSpPr>
        <p:spPr bwMode="auto">
          <a:xfrm>
            <a:off x="4024" y="5057808"/>
            <a:ext cx="28082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1">
              <a:spcBef>
                <a:spcPct val="0"/>
              </a:spcBef>
              <a:buFontTx/>
              <a:buNone/>
            </a:pPr>
            <a:r>
              <a:rPr lang="ar-DZ" altLang="ar-DZ" sz="2400" b="1" dirty="0">
                <a:solidFill>
                  <a:srgbClr val="00B0F0"/>
                </a:solidFill>
              </a:rPr>
              <a:t>سلسلة محاضرات مقدمة للسنة الأولى ماستـــــــــر</a:t>
            </a:r>
          </a:p>
          <a:p>
            <a:pPr algn="ctr" rtl="1">
              <a:spcBef>
                <a:spcPct val="0"/>
              </a:spcBef>
              <a:buFontTx/>
              <a:buNone/>
            </a:pPr>
            <a:r>
              <a:rPr lang="ar-DZ" altLang="ar-DZ" sz="2400" b="1" dirty="0">
                <a:solidFill>
                  <a:srgbClr val="00B0F0"/>
                </a:solidFill>
              </a:rPr>
              <a:t>تخصص </a:t>
            </a:r>
            <a:r>
              <a:rPr lang="fr-FR" altLang="ar-DZ" sz="2400" b="1" dirty="0">
                <a:solidFill>
                  <a:srgbClr val="00B0F0"/>
                </a:solidFill>
              </a:rPr>
              <a:t>GRH</a:t>
            </a:r>
          </a:p>
        </p:txBody>
      </p:sp>
      <p:sp>
        <p:nvSpPr>
          <p:cNvPr id="8" name="ZoneTexte 8"/>
          <p:cNvSpPr txBox="1">
            <a:spLocks noChangeArrowheads="1"/>
          </p:cNvSpPr>
          <p:nvPr/>
        </p:nvSpPr>
        <p:spPr bwMode="auto">
          <a:xfrm>
            <a:off x="6300788" y="5232400"/>
            <a:ext cx="280828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ar-DZ" altLang="ar-DZ" b="1" dirty="0">
                <a:solidFill>
                  <a:schemeClr val="accent5">
                    <a:lumMod val="10000"/>
                  </a:schemeClr>
                </a:solidFill>
                <a:latin typeface="Andalus" pitchFamily="18" charset="-78"/>
                <a:cs typeface="Andalus" pitchFamily="18" charset="-78"/>
              </a:rPr>
              <a:t>من إعداد الأستاذة: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ar-DZ" altLang="ar-DZ" b="1" dirty="0">
                <a:solidFill>
                  <a:schemeClr val="accent5">
                    <a:lumMod val="10000"/>
                  </a:schemeClr>
                </a:solidFill>
                <a:latin typeface="Andalus" pitchFamily="18" charset="-78"/>
                <a:cs typeface="Andalus" pitchFamily="18" charset="-78"/>
              </a:rPr>
              <a:t>فاطمة الزهراء طاهري</a:t>
            </a:r>
            <a:endParaRPr lang="fr-FR" altLang="ar-DZ" b="1" dirty="0">
              <a:solidFill>
                <a:schemeClr val="accent5">
                  <a:lumMod val="10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987675" y="3306871"/>
            <a:ext cx="3187657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DZ" sz="4800" b="1" dirty="0" smtClean="0">
                <a:solidFill>
                  <a:srgbClr val="FF0000"/>
                </a:solidFill>
              </a:rPr>
              <a:t>إدارة مخاطر الموارد البشرية</a:t>
            </a:r>
            <a:endParaRPr lang="ar-DZ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757822" y="2667104"/>
            <a:ext cx="8229600" cy="1143000"/>
          </a:xfrm>
        </p:spPr>
        <p:txBody>
          <a:bodyPr/>
          <a:lstStyle/>
          <a:p>
            <a:pPr algn="ctr"/>
            <a:r>
              <a:rPr lang="ar-DZ" b="1" dirty="0" smtClean="0">
                <a:solidFill>
                  <a:srgbClr val="FF0000"/>
                </a:solidFill>
              </a:rPr>
              <a:t>تكلفة المخاطر الاجتماعية</a:t>
            </a:r>
            <a:endParaRPr lang="ar-D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31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1800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00B050"/>
                </a:solidFill>
              </a:rPr>
              <a:t>1-Les couts d’un mouvement de grève</a:t>
            </a:r>
            <a:endParaRPr lang="ar-DZ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25737"/>
              </p:ext>
            </p:extLst>
          </p:nvPr>
        </p:nvGraphicFramePr>
        <p:xfrm>
          <a:off x="457200" y="128705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504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75051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57200" y="111800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00B050"/>
                </a:solidFill>
              </a:rPr>
              <a:t>2-Les couts en termes de perte d’efficacité</a:t>
            </a:r>
            <a:endParaRPr lang="ar-DZ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084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607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9222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fr-FR" dirty="0" smtClean="0"/>
              <a:t>Une détérioration de l’image peut avoir des effets négatifs auprès de toute une série d’interlocuteurs: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fr-FR" dirty="0" smtClean="0"/>
              <a:t>Les clients;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fr-FR" dirty="0" smtClean="0"/>
              <a:t>Les investisseurs;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fr-FR" dirty="0" smtClean="0"/>
              <a:t>Les agences de notation;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fr-FR" dirty="0" smtClean="0"/>
              <a:t>Les collectivités publiques;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fr-FR" dirty="0" smtClean="0"/>
              <a:t>Les médias</a:t>
            </a:r>
          </a:p>
          <a:p>
            <a:pPr algn="l">
              <a:buFont typeface="Wingdings" panose="05000000000000000000" pitchFamily="2" charset="2"/>
              <a:buChar char="§"/>
            </a:pPr>
            <a:endParaRPr lang="ar-DZ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111800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00B050"/>
                </a:solidFill>
              </a:rPr>
              <a:t>2-Les couts en termes de détérioration de l’image</a:t>
            </a:r>
            <a:endParaRPr lang="ar-DZ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98551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Lorry White">
      <a:dk1>
        <a:srgbClr val="5F5F5F"/>
      </a:dk1>
      <a:lt1>
        <a:srgbClr val="7F7F7F"/>
      </a:lt1>
      <a:dk2>
        <a:srgbClr val="5F5F5F"/>
      </a:dk2>
      <a:lt2>
        <a:srgbClr val="F2F2F2"/>
      </a:lt2>
      <a:accent1>
        <a:srgbClr val="89AFD5"/>
      </a:accent1>
      <a:accent2>
        <a:srgbClr val="336394"/>
      </a:accent2>
      <a:accent3>
        <a:srgbClr val="234466"/>
      </a:accent3>
      <a:accent4>
        <a:srgbClr val="5D91C7"/>
      </a:accent4>
      <a:accent5>
        <a:srgbClr val="CFDFEE"/>
      </a:accent5>
      <a:accent6>
        <a:srgbClr val="A2C0DF"/>
      </a:accent6>
      <a:hlink>
        <a:srgbClr val="0070C0"/>
      </a:hlink>
      <a:folHlink>
        <a:srgbClr val="336394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Lorry White">
      <a:dk1>
        <a:srgbClr val="5F5F5F"/>
      </a:dk1>
      <a:lt1>
        <a:srgbClr val="7F7F7F"/>
      </a:lt1>
      <a:dk2>
        <a:srgbClr val="5F5F5F"/>
      </a:dk2>
      <a:lt2>
        <a:srgbClr val="F2F2F2"/>
      </a:lt2>
      <a:accent1>
        <a:srgbClr val="89AFD5"/>
      </a:accent1>
      <a:accent2>
        <a:srgbClr val="336394"/>
      </a:accent2>
      <a:accent3>
        <a:srgbClr val="234466"/>
      </a:accent3>
      <a:accent4>
        <a:srgbClr val="5D91C7"/>
      </a:accent4>
      <a:accent5>
        <a:srgbClr val="CFDFEE"/>
      </a:accent5>
      <a:accent6>
        <a:srgbClr val="A2C0DF"/>
      </a:accent6>
      <a:hlink>
        <a:srgbClr val="0070C0"/>
      </a:hlink>
      <a:folHlink>
        <a:srgbClr val="336394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12008</TotalTime>
  <Words>190</Words>
  <Application>Microsoft Office PowerPoint</Application>
  <PresentationFormat>Affichage à l'écran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8" baseType="lpstr">
      <vt:lpstr>Default Design</vt:lpstr>
      <vt:lpstr>1_Default Design</vt:lpstr>
      <vt:lpstr>Présentation PowerPoint</vt:lpstr>
      <vt:lpstr>تكلفة المخاطر الاجتماعية</vt:lpstr>
      <vt:lpstr>1-Les couts d’un mouvement de grève</vt:lpstr>
      <vt:lpstr>2-Les couts en termes de perte d’efficacité</vt:lpstr>
      <vt:lpstr>Présentation PowerPoint</vt:lpstr>
      <vt:lpstr>2-Les couts en termes de détérioration de l’image</vt:lpstr>
    </vt:vector>
  </TitlesOfParts>
  <Company>Clearly Presented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Rainbow Pencils PowerPoint Template</dc:title>
  <dc:creator>Presentation Magazine</dc:creator>
  <cp:lastModifiedBy>TAHRI</cp:lastModifiedBy>
  <cp:revision>97</cp:revision>
  <dcterms:created xsi:type="dcterms:W3CDTF">2009-11-03T13:35:13Z</dcterms:created>
  <dcterms:modified xsi:type="dcterms:W3CDTF">2021-06-01T19:06:56Z</dcterms:modified>
</cp:coreProperties>
</file>