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95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593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60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0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5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1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34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6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2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4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1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61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376349-FB96-4DD6-B26D-FE5722AB25F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AC218-DF08-4817-B97B-A7D085917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2ED8FDB-17B4-4DC3-8AAB-1B68CC48F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97280"/>
            <a:ext cx="9144000" cy="43593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ar-DZ" sz="8800" b="1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ar-DZ" sz="6000" b="1" i="0" dirty="0">
                <a:solidFill>
                  <a:srgbClr val="FF0000"/>
                </a:solidFill>
                <a:effectLst/>
                <a:latin typeface="Google Sans"/>
              </a:rPr>
              <a:t>اليقظة الاجتماعية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ar-DZ" sz="6000" b="1" i="0" dirty="0">
                <a:solidFill>
                  <a:srgbClr val="FF0000"/>
                </a:solidFill>
                <a:effectLst/>
                <a:latin typeface="Google Sans"/>
              </a:rPr>
              <a:t> وتسيير النزاعات</a:t>
            </a:r>
          </a:p>
          <a:p>
            <a:r>
              <a:rPr lang="ar-DZ" sz="40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المحاور الكبرى للمقياس</a:t>
            </a:r>
            <a:endParaRPr lang="ar-DZ" sz="4000" b="0" i="0" dirty="0">
              <a:solidFill>
                <a:srgbClr val="222222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endParaRPr lang="fr-FR" sz="8800" b="1" dirty="0"/>
          </a:p>
        </p:txBody>
      </p:sp>
    </p:spTree>
    <p:extLst>
      <p:ext uri="{BB962C8B-B14F-4D97-AF65-F5344CB8AC3E}">
        <p14:creationId xmlns:p14="http://schemas.microsoft.com/office/powerpoint/2010/main" val="343483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A336157-7EFA-4A1F-A80D-BBE60041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بعض المراجع</a:t>
            </a:r>
            <a:endParaRPr lang="fr-FR" b="1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43F24BD-B5D2-4964-AAB3-30EA226055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Association of School Business Officials International, SCHOOL BUSINESS AFFAIRS, January 2018 | Volume 84, Number 1.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cs typeface="Arial" panose="020B0604020202020204" pitchFamily="34" charset="0"/>
              </a:rPr>
              <a:t>Danielle Picard (1990). La veille sociale, Prévoir et gérer la conflictualité industrielle, Vuibert édition.</a:t>
            </a:r>
          </a:p>
          <a:p>
            <a:r>
              <a:rPr lang="fr-FR" sz="1800" dirty="0">
                <a:latin typeface="Calibri" panose="020F0502020204030204" pitchFamily="34" charset="0"/>
                <a:cs typeface="Arial" panose="020B0604020202020204" pitchFamily="34" charset="0"/>
              </a:rPr>
              <a:t>Jean-Pierre Taieb (2016). Les tableaux de bord de la gestion sociale, sixième édition, Dunod édition.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151D22F-D5E0-4352-8BA0-DBC138E51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/>
              <a:t>مقالات متاحة على الويب تتكلم عن التدقيق وليس الاجتماعية وتربطه  بمتغيرات أخرى كتحسين الأداء الوظيفي،  تحسين الأداء المالي، إدارة المخاطر...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12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3E087E9-7B84-4036-850A-E38A14264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7137"/>
            <a:ext cx="9144000" cy="3810663"/>
          </a:xfrm>
        </p:spPr>
        <p:txBody>
          <a:bodyPr/>
          <a:lstStyle/>
          <a:p>
            <a:r>
              <a:rPr lang="ar-DZ" sz="96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المحاور الكبرى</a:t>
            </a:r>
            <a:r>
              <a:rPr lang="fr-FR" sz="96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DZ" sz="96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للمقياس</a:t>
            </a:r>
            <a:endParaRPr lang="ar-DZ" sz="9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24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96067-848D-4FA4-B516-1A6026AF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864"/>
            <a:ext cx="10515600" cy="535918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DZ" sz="4800" b="1" dirty="0">
                <a:solidFill>
                  <a:srgbClr val="222222"/>
                </a:solidFill>
                <a:latin typeface="Arial" panose="020B0604020202020204" pitchFamily="34" charset="0"/>
              </a:rPr>
              <a:t>ا</a:t>
            </a:r>
            <a:r>
              <a:rPr lang="ar-DZ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ليقظة الاجتماعية</a:t>
            </a:r>
          </a:p>
          <a:p>
            <a:pPr marL="0" indent="0" algn="ctr" rtl="1">
              <a:buNone/>
            </a:pPr>
            <a:endParaRPr lang="ar-DZ" sz="48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التدقيق الاجتماعي للمؤسسة ( تعريفه ، أهدافه ، أنواعه ، من يقوم به ، متى ، ...).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اليقظة الاجتماعية ( تعاريف ، أهدافها ، كيفياتها ...).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المقاربة النظرية والعلاقة بين الموارد البشرية، اليقظة الاجتماعية و المسؤولية الاجتماعية للمؤسسة.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لوحة القيادة لليقظة الاجتماعية ( ماهي ، كيفية اعدادها ، المؤشرات ).</a:t>
            </a: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1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BA949-D99A-44AA-BA13-1FF1B642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718"/>
            <a:ext cx="10515600" cy="5151245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sz="4800" b="1" i="0" dirty="0">
                <a:solidFill>
                  <a:srgbClr val="202124"/>
                </a:solidFill>
                <a:effectLst/>
                <a:latin typeface="Google Sans"/>
              </a:rPr>
              <a:t>تسيير النزاعات </a:t>
            </a:r>
          </a:p>
          <a:p>
            <a:pPr algn="r" rtl="1"/>
            <a:endParaRPr lang="ar-DZ" sz="2800" b="1" dirty="0">
              <a:solidFill>
                <a:srgbClr val="202124"/>
              </a:solidFill>
              <a:latin typeface="Google Sans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تسيير النزاعات ( تعاريف ومفاهيم 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أنواع النزاعات.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مصادر النزاعات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D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طرق وكيفيات تسيير النزاعات ( طرق عملياتية ).</a:t>
            </a: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8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176</Words>
  <Application>Microsoft Office PowerPoint</Application>
  <PresentationFormat>Grand écran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Google Sans</vt:lpstr>
      <vt:lpstr>Wingdings</vt:lpstr>
      <vt:lpstr>Organique</vt:lpstr>
      <vt:lpstr>Présentation PowerPoint</vt:lpstr>
      <vt:lpstr>بعض المراجع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Rouina</dc:creator>
  <cp:lastModifiedBy>Mohamed Rouina</cp:lastModifiedBy>
  <cp:revision>13</cp:revision>
  <dcterms:created xsi:type="dcterms:W3CDTF">2020-12-17T14:41:09Z</dcterms:created>
  <dcterms:modified xsi:type="dcterms:W3CDTF">2020-12-18T16:36:57Z</dcterms:modified>
</cp:coreProperties>
</file>