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E90B4-F9DB-4631-8CC6-33AF39D2D6DB}" type="datetimeFigureOut">
              <a:rPr lang="fr-FR" smtClean="0"/>
              <a:pPr/>
              <a:t>22/01/2021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5E44A-843C-43F5-B4A5-5CA3078616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1538" y="428604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Times New Roman" pitchFamily="18" charset="0"/>
                <a:cs typeface="Times New Roman" pitchFamily="18" charset="0"/>
              </a:rPr>
              <a:t>Programmation en nombres entiers </a:t>
            </a:r>
            <a:endParaRPr lang="fr-F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71472" y="1357298"/>
            <a:ext cx="82868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Dans beaucoup de problèmes d’optimisation une solution à valeurs entières est exigée. Par exemple dans le problème de la production, où  l’on cherche le nombre optimal de pièces à fabriquer et pour des raisons pratiques, souvent o ce nombre est entier. 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0034" y="3143248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Exemple 1 : 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Maximiser 10x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+ 11x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, sous la contrainte 10x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+ 12x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≤ 59, x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, x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≥ 0 à valeurs entières. 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solution optimale x est donnée par x = (</a:t>
            </a:r>
            <a:r>
              <a:rPr lang="fr-FR" dirty="0" smtClean="0"/>
              <a:t>x</a:t>
            </a:r>
            <a:r>
              <a:rPr lang="fr-FR" baseline="-25000" dirty="0" smtClean="0"/>
              <a:t>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, </a:t>
            </a:r>
            <a:r>
              <a:rPr lang="fr-FR" dirty="0" smtClean="0"/>
              <a:t>x</a:t>
            </a:r>
            <a:r>
              <a:rPr lang="fr-FR" baseline="-25000" dirty="0" smtClean="0"/>
              <a:t>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) = (5.9 , 0). En effet, </a:t>
            </a:r>
            <a:r>
              <a:rPr lang="fr-FR" dirty="0" smtClean="0"/>
              <a:t>x</a:t>
            </a:r>
            <a:r>
              <a:rPr lang="fr-FR" baseline="-25000" dirty="0" smtClean="0"/>
              <a:t>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≤ 5.9 − 1.2 </a:t>
            </a:r>
            <a:r>
              <a:rPr lang="fr-FR" dirty="0" smtClean="0"/>
              <a:t>x</a:t>
            </a:r>
            <a:r>
              <a:rPr lang="fr-FR" baseline="-25000" dirty="0" smtClean="0"/>
              <a:t>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, et on obtient la solution optimale en posant  </a:t>
            </a:r>
            <a:r>
              <a:rPr lang="fr-FR" dirty="0" smtClean="0"/>
              <a:t>x</a:t>
            </a:r>
            <a:r>
              <a:rPr lang="fr-FR" baseline="-25000" dirty="0" smtClean="0"/>
              <a:t>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= 5.9, </a:t>
            </a:r>
            <a:r>
              <a:rPr lang="fr-FR" dirty="0" smtClean="0"/>
              <a:t>x</a:t>
            </a:r>
            <a:r>
              <a:rPr lang="fr-FR" baseline="-25000" dirty="0" smtClean="0"/>
              <a:t>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= 0. Mais la solution  x’= (6, 0) n’est pas réalisable et la solution x’’= (5, 0) n’est pas optimale parmi les solutions à valeurs entières. 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solution optimale à valeurs entières est donnée par x = (1, 4).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001024" cy="55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" name="Groupe 8"/>
          <p:cNvGrpSpPr/>
          <p:nvPr/>
        </p:nvGrpSpPr>
        <p:grpSpPr>
          <a:xfrm>
            <a:off x="714348" y="928670"/>
            <a:ext cx="7143800" cy="4947152"/>
            <a:chOff x="714348" y="928670"/>
            <a:chExt cx="7143800" cy="4947152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00826" y="5143512"/>
              <a:ext cx="1357322" cy="709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4348" y="928670"/>
              <a:ext cx="6809043" cy="3694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66117" y="4628280"/>
              <a:ext cx="2442960" cy="532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780611" y="5100210"/>
              <a:ext cx="1357322" cy="775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8215338" cy="57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" name="Groupe 8"/>
          <p:cNvGrpSpPr/>
          <p:nvPr/>
        </p:nvGrpSpPr>
        <p:grpSpPr>
          <a:xfrm>
            <a:off x="714348" y="928670"/>
            <a:ext cx="7143800" cy="4947152"/>
            <a:chOff x="714348" y="928670"/>
            <a:chExt cx="7143800" cy="4947152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00826" y="5143512"/>
              <a:ext cx="1357322" cy="709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4348" y="928670"/>
              <a:ext cx="6809043" cy="3694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66117" y="4628280"/>
              <a:ext cx="2442960" cy="532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780611" y="5100210"/>
              <a:ext cx="1357322" cy="775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7724796" cy="381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oupe 10"/>
          <p:cNvGrpSpPr/>
          <p:nvPr/>
        </p:nvGrpSpPr>
        <p:grpSpPr>
          <a:xfrm>
            <a:off x="714348" y="928670"/>
            <a:ext cx="7529558" cy="4947152"/>
            <a:chOff x="714348" y="928670"/>
            <a:chExt cx="7529558" cy="4947152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00826" y="5143512"/>
              <a:ext cx="1357322" cy="709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4348" y="928670"/>
              <a:ext cx="6809043" cy="3694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66117" y="4628280"/>
              <a:ext cx="2442960" cy="532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780611" y="5100210"/>
              <a:ext cx="1357322" cy="775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44" name="Picture 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786578" y="3929066"/>
              <a:ext cx="1457328" cy="761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553155" cy="156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428604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Méthode par séparation et évaluation (</a:t>
            </a:r>
            <a:r>
              <a:rPr lang="fr-FR" sz="2400" b="1" i="1" dirty="0" err="1" smtClean="0">
                <a:latin typeface="Times New Roman" pitchFamily="18" charset="0"/>
                <a:cs typeface="Times New Roman" pitchFamily="18" charset="0"/>
              </a:rPr>
              <a:t>Branch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sz="2400" b="1" i="1" dirty="0" err="1" smtClean="0">
                <a:latin typeface="Times New Roman" pitchFamily="18" charset="0"/>
                <a:cs typeface="Times New Roman" pitchFamily="18" charset="0"/>
              </a:rPr>
              <a:t>Bound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fr-F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14348" y="1285860"/>
            <a:ext cx="80010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Exemple 2 :  </a:t>
            </a:r>
          </a:p>
          <a:p>
            <a:endParaRPr lang="fr-F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Maximiser 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z(x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, 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) = 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+ 4 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sous les contraintes </a:t>
            </a: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5x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+ 8 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≤ 40,</a:t>
            </a:r>
          </a:p>
          <a:p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                               − 2x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+ 3 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≤ 9, </a:t>
            </a:r>
          </a:p>
          <a:p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, x</a:t>
            </a:r>
            <a:r>
              <a:rPr lang="fr-FR" sz="2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≥ 0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 à valeurs entières. 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28662" y="500042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Etapes à suivre</a:t>
            </a:r>
            <a:endParaRPr lang="fr-F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850112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928934"/>
            <a:ext cx="4857764" cy="15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8072462" cy="87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1428736"/>
            <a:ext cx="4357718" cy="214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709991"/>
            <a:ext cx="4524387" cy="36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98290" y="3643314"/>
            <a:ext cx="380286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215338" cy="614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79" y="1453255"/>
            <a:ext cx="5143537" cy="4445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6000768"/>
            <a:ext cx="8220098" cy="58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930682" cy="58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1500174"/>
            <a:ext cx="5272103" cy="448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242533" cy="72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357298"/>
            <a:ext cx="8010549" cy="449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500958" cy="89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oupe 6"/>
          <p:cNvGrpSpPr/>
          <p:nvPr/>
        </p:nvGrpSpPr>
        <p:grpSpPr>
          <a:xfrm>
            <a:off x="620477" y="1285860"/>
            <a:ext cx="7437917" cy="4654750"/>
            <a:chOff x="620477" y="1285860"/>
            <a:chExt cx="7437917" cy="465475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0477" y="1285860"/>
              <a:ext cx="7432902" cy="4033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57998" y="5286388"/>
              <a:ext cx="3000396" cy="654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7643866" cy="92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Groupe 7"/>
          <p:cNvGrpSpPr/>
          <p:nvPr/>
        </p:nvGrpSpPr>
        <p:grpSpPr>
          <a:xfrm>
            <a:off x="620477" y="1285860"/>
            <a:ext cx="6809043" cy="4947152"/>
            <a:chOff x="620477" y="1285860"/>
            <a:chExt cx="6809043" cy="4947152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0477" y="1285860"/>
              <a:ext cx="6809043" cy="3694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72246" y="4985470"/>
              <a:ext cx="2442960" cy="532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86740" y="5457400"/>
              <a:ext cx="1357322" cy="775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231</Words>
  <Application>Microsoft Office PowerPoint</Application>
  <PresentationFormat>Affichage à l'écran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r2018</dc:creator>
  <cp:lastModifiedBy>r2018</cp:lastModifiedBy>
  <cp:revision>8</cp:revision>
  <dcterms:created xsi:type="dcterms:W3CDTF">2021-01-21T20:38:56Z</dcterms:created>
  <dcterms:modified xsi:type="dcterms:W3CDTF">2021-01-22T17:58:33Z</dcterms:modified>
</cp:coreProperties>
</file>