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8DB0A-4237-4295-BE5F-46591B6EB7F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D6FFD0C-7933-45ED-90E2-AFAD4EDF7BA7}">
      <dgm:prSet phldrT="[Texte]"/>
      <dgm:spPr/>
      <dgm:t>
        <a:bodyPr/>
        <a:lstStyle/>
        <a:p>
          <a:r>
            <a:rPr lang="en-US" dirty="0" smtClean="0"/>
            <a:t>Register</a:t>
          </a:r>
          <a:endParaRPr lang="fr-FR" dirty="0"/>
        </a:p>
      </dgm:t>
    </dgm:pt>
    <dgm:pt modelId="{FA44E4CC-D932-460C-B999-2482AFC22797}" type="parTrans" cxnId="{6BDCF6B1-69A3-4BDA-8935-8EEF62A4125B}">
      <dgm:prSet/>
      <dgm:spPr/>
      <dgm:t>
        <a:bodyPr/>
        <a:lstStyle/>
        <a:p>
          <a:endParaRPr lang="fr-FR"/>
        </a:p>
      </dgm:t>
    </dgm:pt>
    <dgm:pt modelId="{E07AB403-5E35-4C34-9EA9-739C19D5CD60}" type="sibTrans" cxnId="{6BDCF6B1-69A3-4BDA-8935-8EEF62A4125B}">
      <dgm:prSet/>
      <dgm:spPr/>
      <dgm:t>
        <a:bodyPr/>
        <a:lstStyle/>
        <a:p>
          <a:endParaRPr lang="fr-FR"/>
        </a:p>
      </dgm:t>
    </dgm:pt>
    <dgm:pt modelId="{1D20CE56-7BF9-4718-A416-16E158FBF52C}">
      <dgm:prSet phldrT="[Texte]"/>
      <dgm:spPr/>
      <dgm:t>
        <a:bodyPr/>
        <a:lstStyle/>
        <a:p>
          <a:r>
            <a:rPr lang="en-US" dirty="0" smtClean="0"/>
            <a:t>Static </a:t>
          </a:r>
          <a:endParaRPr lang="fr-FR" dirty="0"/>
        </a:p>
      </dgm:t>
    </dgm:pt>
    <dgm:pt modelId="{82F90529-3F7E-4B8D-A2B8-DFC426F47D8C}" type="parTrans" cxnId="{67194AAB-003B-4A47-8A39-AE784688F4C1}">
      <dgm:prSet/>
      <dgm:spPr/>
      <dgm:t>
        <a:bodyPr/>
        <a:lstStyle/>
        <a:p>
          <a:endParaRPr lang="fr-FR"/>
        </a:p>
      </dgm:t>
    </dgm:pt>
    <dgm:pt modelId="{D96EC177-838C-49C4-AA55-91C4040AC13C}" type="sibTrans" cxnId="{67194AAB-003B-4A47-8A39-AE784688F4C1}">
      <dgm:prSet/>
      <dgm:spPr/>
      <dgm:t>
        <a:bodyPr/>
        <a:lstStyle/>
        <a:p>
          <a:endParaRPr lang="fr-FR"/>
        </a:p>
      </dgm:t>
    </dgm:pt>
    <dgm:pt modelId="{BFB30679-310C-42EE-9928-F96485F71648}">
      <dgm:prSet phldrT="[Texte]"/>
      <dgm:spPr/>
      <dgm:t>
        <a:bodyPr/>
        <a:lstStyle/>
        <a:p>
          <a:r>
            <a:rPr lang="en-US" dirty="0" smtClean="0"/>
            <a:t>Formal </a:t>
          </a:r>
          <a:endParaRPr lang="fr-FR" dirty="0"/>
        </a:p>
      </dgm:t>
    </dgm:pt>
    <dgm:pt modelId="{A3947586-24B8-4DE0-B608-0572711EA6E6}" type="parTrans" cxnId="{EBF98269-0A51-463A-9A42-D63F042538C0}">
      <dgm:prSet/>
      <dgm:spPr/>
      <dgm:t>
        <a:bodyPr/>
        <a:lstStyle/>
        <a:p>
          <a:endParaRPr lang="fr-FR"/>
        </a:p>
      </dgm:t>
    </dgm:pt>
    <dgm:pt modelId="{FD5A2ED3-7255-4AB1-9E7F-EA82C866E794}" type="sibTrans" cxnId="{EBF98269-0A51-463A-9A42-D63F042538C0}">
      <dgm:prSet/>
      <dgm:spPr/>
      <dgm:t>
        <a:bodyPr/>
        <a:lstStyle/>
        <a:p>
          <a:endParaRPr lang="fr-FR"/>
        </a:p>
      </dgm:t>
    </dgm:pt>
    <dgm:pt modelId="{9FBD1DF8-642B-40AB-B97D-60FFB19E0D10}">
      <dgm:prSet phldrT="[Texte]"/>
      <dgm:spPr/>
      <dgm:t>
        <a:bodyPr/>
        <a:lstStyle/>
        <a:p>
          <a:r>
            <a:rPr lang="en-US" dirty="0" smtClean="0"/>
            <a:t>Intimate </a:t>
          </a:r>
          <a:endParaRPr lang="fr-FR" dirty="0"/>
        </a:p>
      </dgm:t>
    </dgm:pt>
    <dgm:pt modelId="{6731C72D-DB61-4380-ADFE-709A0F494F8A}" type="parTrans" cxnId="{27BD447E-0E76-484B-A25E-8DE7D2BA85DB}">
      <dgm:prSet/>
      <dgm:spPr/>
      <dgm:t>
        <a:bodyPr/>
        <a:lstStyle/>
        <a:p>
          <a:endParaRPr lang="fr-FR"/>
        </a:p>
      </dgm:t>
    </dgm:pt>
    <dgm:pt modelId="{38ED4DF3-840E-4ECD-8F57-162A9AB85DD3}" type="sibTrans" cxnId="{27BD447E-0E76-484B-A25E-8DE7D2BA85DB}">
      <dgm:prSet/>
      <dgm:spPr/>
      <dgm:t>
        <a:bodyPr/>
        <a:lstStyle/>
        <a:p>
          <a:endParaRPr lang="fr-FR"/>
        </a:p>
      </dgm:t>
    </dgm:pt>
    <dgm:pt modelId="{2069A06F-E1EE-40F5-A38E-D03E95D21955}">
      <dgm:prSet/>
      <dgm:spPr/>
      <dgm:t>
        <a:bodyPr/>
        <a:lstStyle/>
        <a:p>
          <a:r>
            <a:rPr lang="en-US" dirty="0" smtClean="0"/>
            <a:t>Casual </a:t>
          </a:r>
          <a:endParaRPr lang="fr-FR" dirty="0"/>
        </a:p>
      </dgm:t>
    </dgm:pt>
    <dgm:pt modelId="{ACEBC93A-B587-458B-B3EF-4469BAB8C9F8}" type="parTrans" cxnId="{DD1719EE-8089-4216-9725-69C6E0CCCC7F}">
      <dgm:prSet/>
      <dgm:spPr/>
      <dgm:t>
        <a:bodyPr/>
        <a:lstStyle/>
        <a:p>
          <a:endParaRPr lang="fr-FR"/>
        </a:p>
      </dgm:t>
    </dgm:pt>
    <dgm:pt modelId="{D8D85320-49CF-4E8B-B4A8-90B1F7691413}" type="sibTrans" cxnId="{DD1719EE-8089-4216-9725-69C6E0CCCC7F}">
      <dgm:prSet/>
      <dgm:spPr/>
      <dgm:t>
        <a:bodyPr/>
        <a:lstStyle/>
        <a:p>
          <a:endParaRPr lang="fr-FR"/>
        </a:p>
      </dgm:t>
    </dgm:pt>
    <dgm:pt modelId="{F3E1418E-8600-4345-913D-E39915BFF1D6}">
      <dgm:prSet/>
      <dgm:spPr/>
      <dgm:t>
        <a:bodyPr/>
        <a:lstStyle/>
        <a:p>
          <a:r>
            <a:rPr lang="en-US" dirty="0" smtClean="0"/>
            <a:t>Consultative</a:t>
          </a:r>
          <a:endParaRPr lang="fr-FR" dirty="0"/>
        </a:p>
      </dgm:t>
    </dgm:pt>
    <dgm:pt modelId="{02510CF7-9261-4AA1-846E-87ED307DBB4A}" type="parTrans" cxnId="{825A860A-1AA7-4219-973D-97F3D1147BD9}">
      <dgm:prSet/>
      <dgm:spPr/>
      <dgm:t>
        <a:bodyPr/>
        <a:lstStyle/>
        <a:p>
          <a:endParaRPr lang="fr-FR"/>
        </a:p>
      </dgm:t>
    </dgm:pt>
    <dgm:pt modelId="{558A4001-4BD9-4EC0-B6CB-6B23D52D3A27}" type="sibTrans" cxnId="{825A860A-1AA7-4219-973D-97F3D1147BD9}">
      <dgm:prSet/>
      <dgm:spPr/>
      <dgm:t>
        <a:bodyPr/>
        <a:lstStyle/>
        <a:p>
          <a:endParaRPr lang="fr-FR"/>
        </a:p>
      </dgm:t>
    </dgm:pt>
    <dgm:pt modelId="{AFD0B044-D731-497E-BA89-7C1C2796C9D7}" type="pres">
      <dgm:prSet presAssocID="{B568DB0A-4237-4295-BE5F-46591B6EB7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FD763F-F22F-4158-9F0F-6068E2C57873}" type="pres">
      <dgm:prSet presAssocID="{CD6FFD0C-7933-45ED-90E2-AFAD4EDF7BA7}" presName="root1" presStyleCnt="0"/>
      <dgm:spPr/>
    </dgm:pt>
    <dgm:pt modelId="{6480D812-512E-4171-8029-FC2D62DD9E23}" type="pres">
      <dgm:prSet presAssocID="{CD6FFD0C-7933-45ED-90E2-AFAD4EDF7BA7}" presName="LevelOneTextNode" presStyleLbl="node0" presStyleIdx="0" presStyleCnt="1" custLinFactX="-200000" custLinFactNeighborX="-295248" custLinFactNeighborY="-11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A79F54-7417-4339-9305-655ED86D6D10}" type="pres">
      <dgm:prSet presAssocID="{CD6FFD0C-7933-45ED-90E2-AFAD4EDF7BA7}" presName="level2hierChild" presStyleCnt="0"/>
      <dgm:spPr/>
    </dgm:pt>
    <dgm:pt modelId="{10067DE5-4115-463B-B144-4CE2ADA43BFE}" type="pres">
      <dgm:prSet presAssocID="{82F90529-3F7E-4B8D-A2B8-DFC426F47D8C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1A2A3950-062B-4666-8AF7-DFE9C956539D}" type="pres">
      <dgm:prSet presAssocID="{82F90529-3F7E-4B8D-A2B8-DFC426F47D8C}" presName="connTx" presStyleLbl="parChTrans1D2" presStyleIdx="0" presStyleCnt="5"/>
      <dgm:spPr/>
      <dgm:t>
        <a:bodyPr/>
        <a:lstStyle/>
        <a:p>
          <a:endParaRPr lang="fr-FR"/>
        </a:p>
      </dgm:t>
    </dgm:pt>
    <dgm:pt modelId="{A5FC5B71-20CC-4170-AE63-1F84C2BD8B73}" type="pres">
      <dgm:prSet presAssocID="{1D20CE56-7BF9-4718-A416-16E158FBF52C}" presName="root2" presStyleCnt="0"/>
      <dgm:spPr/>
    </dgm:pt>
    <dgm:pt modelId="{46490E91-993C-4379-88FD-69FEE4E59823}" type="pres">
      <dgm:prSet presAssocID="{1D20CE56-7BF9-4718-A416-16E158FBF52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941410-ED06-41D8-8CA4-76F92E3F3E77}" type="pres">
      <dgm:prSet presAssocID="{1D20CE56-7BF9-4718-A416-16E158FBF52C}" presName="level3hierChild" presStyleCnt="0"/>
      <dgm:spPr/>
    </dgm:pt>
    <dgm:pt modelId="{68CD3016-FE9B-4BD1-A78D-B0F1281D0A7F}" type="pres">
      <dgm:prSet presAssocID="{A3947586-24B8-4DE0-B608-0572711EA6E6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670EEC51-AB2D-45B5-BDAE-10A1E3E6AB5F}" type="pres">
      <dgm:prSet presAssocID="{A3947586-24B8-4DE0-B608-0572711EA6E6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83ACBAD-E816-40C1-81B5-93752C032BA2}" type="pres">
      <dgm:prSet presAssocID="{BFB30679-310C-42EE-9928-F96485F71648}" presName="root2" presStyleCnt="0"/>
      <dgm:spPr/>
    </dgm:pt>
    <dgm:pt modelId="{9A97D4FC-BABD-4F67-A6F9-CB14188A33F3}" type="pres">
      <dgm:prSet presAssocID="{BFB30679-310C-42EE-9928-F96485F7164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FE89056-A386-4C90-B2C2-788A4B724F01}" type="pres">
      <dgm:prSet presAssocID="{BFB30679-310C-42EE-9928-F96485F71648}" presName="level3hierChild" presStyleCnt="0"/>
      <dgm:spPr/>
    </dgm:pt>
    <dgm:pt modelId="{D21D97C3-455B-4521-A575-25C83C7A7AB8}" type="pres">
      <dgm:prSet presAssocID="{02510CF7-9261-4AA1-846E-87ED307DBB4A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0156CDF4-82A0-4BDA-91CA-2D6FE5F372B7}" type="pres">
      <dgm:prSet presAssocID="{02510CF7-9261-4AA1-846E-87ED307DBB4A}" presName="connTx" presStyleLbl="parChTrans1D2" presStyleIdx="2" presStyleCnt="5"/>
      <dgm:spPr/>
      <dgm:t>
        <a:bodyPr/>
        <a:lstStyle/>
        <a:p>
          <a:endParaRPr lang="fr-FR"/>
        </a:p>
      </dgm:t>
    </dgm:pt>
    <dgm:pt modelId="{7F8CD59C-6156-480D-9491-DA52D196F319}" type="pres">
      <dgm:prSet presAssocID="{F3E1418E-8600-4345-913D-E39915BFF1D6}" presName="root2" presStyleCnt="0"/>
      <dgm:spPr/>
    </dgm:pt>
    <dgm:pt modelId="{9386A176-8A19-4FC4-AFAB-7C80BA03780A}" type="pres">
      <dgm:prSet presAssocID="{F3E1418E-8600-4345-913D-E39915BFF1D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2CEA2D7-30AA-4480-A41D-150961A2AAC1}" type="pres">
      <dgm:prSet presAssocID="{F3E1418E-8600-4345-913D-E39915BFF1D6}" presName="level3hierChild" presStyleCnt="0"/>
      <dgm:spPr/>
    </dgm:pt>
    <dgm:pt modelId="{B2F7E4CB-CB88-47EE-B390-756A91C94D05}" type="pres">
      <dgm:prSet presAssocID="{ACEBC93A-B587-458B-B3EF-4469BAB8C9F8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46303CC5-4EBF-4908-800E-A049A5FAE35A}" type="pres">
      <dgm:prSet presAssocID="{ACEBC93A-B587-458B-B3EF-4469BAB8C9F8}" presName="connTx" presStyleLbl="parChTrans1D2" presStyleIdx="3" presStyleCnt="5"/>
      <dgm:spPr/>
      <dgm:t>
        <a:bodyPr/>
        <a:lstStyle/>
        <a:p>
          <a:endParaRPr lang="fr-FR"/>
        </a:p>
      </dgm:t>
    </dgm:pt>
    <dgm:pt modelId="{F9D806CF-1F6E-472C-B59F-E9D451A0326D}" type="pres">
      <dgm:prSet presAssocID="{2069A06F-E1EE-40F5-A38E-D03E95D21955}" presName="root2" presStyleCnt="0"/>
      <dgm:spPr/>
    </dgm:pt>
    <dgm:pt modelId="{84D30EB6-651A-4BD8-88CD-646A6D052E52}" type="pres">
      <dgm:prSet presAssocID="{2069A06F-E1EE-40F5-A38E-D03E95D2195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AE8DAC-4457-4682-83A7-5088C8B78F65}" type="pres">
      <dgm:prSet presAssocID="{2069A06F-E1EE-40F5-A38E-D03E95D21955}" presName="level3hierChild" presStyleCnt="0"/>
      <dgm:spPr/>
    </dgm:pt>
    <dgm:pt modelId="{6133AF9E-C179-4EBA-B75D-43FCBC1E0486}" type="pres">
      <dgm:prSet presAssocID="{6731C72D-DB61-4380-ADFE-709A0F494F8A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EBA3576C-3E3D-4D7C-8752-D56285BE4459}" type="pres">
      <dgm:prSet presAssocID="{6731C72D-DB61-4380-ADFE-709A0F494F8A}" presName="connTx" presStyleLbl="parChTrans1D2" presStyleIdx="4" presStyleCnt="5"/>
      <dgm:spPr/>
      <dgm:t>
        <a:bodyPr/>
        <a:lstStyle/>
        <a:p>
          <a:endParaRPr lang="fr-FR"/>
        </a:p>
      </dgm:t>
    </dgm:pt>
    <dgm:pt modelId="{238E2850-C79D-454A-ADF5-9928699F5297}" type="pres">
      <dgm:prSet presAssocID="{9FBD1DF8-642B-40AB-B97D-60FFB19E0D10}" presName="root2" presStyleCnt="0"/>
      <dgm:spPr/>
    </dgm:pt>
    <dgm:pt modelId="{528FB2E2-83E1-48CF-8C64-64087BB5A0F5}" type="pres">
      <dgm:prSet presAssocID="{9FBD1DF8-642B-40AB-B97D-60FFB19E0D1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A8B98C-9B6B-4867-81E9-1C8480A74A4C}" type="pres">
      <dgm:prSet presAssocID="{9FBD1DF8-642B-40AB-B97D-60FFB19E0D10}" presName="level3hierChild" presStyleCnt="0"/>
      <dgm:spPr/>
    </dgm:pt>
  </dgm:ptLst>
  <dgm:cxnLst>
    <dgm:cxn modelId="{DD1719EE-8089-4216-9725-69C6E0CCCC7F}" srcId="{CD6FFD0C-7933-45ED-90E2-AFAD4EDF7BA7}" destId="{2069A06F-E1EE-40F5-A38E-D03E95D21955}" srcOrd="3" destOrd="0" parTransId="{ACEBC93A-B587-458B-B3EF-4469BAB8C9F8}" sibTransId="{D8D85320-49CF-4E8B-B4A8-90B1F7691413}"/>
    <dgm:cxn modelId="{31FD75F7-CF91-4FB7-A465-A56CA9833418}" type="presOf" srcId="{2069A06F-E1EE-40F5-A38E-D03E95D21955}" destId="{84D30EB6-651A-4BD8-88CD-646A6D052E52}" srcOrd="0" destOrd="0" presId="urn:microsoft.com/office/officeart/2008/layout/HorizontalMultiLevelHierarchy"/>
    <dgm:cxn modelId="{6BDCF6B1-69A3-4BDA-8935-8EEF62A4125B}" srcId="{B568DB0A-4237-4295-BE5F-46591B6EB7FD}" destId="{CD6FFD0C-7933-45ED-90E2-AFAD4EDF7BA7}" srcOrd="0" destOrd="0" parTransId="{FA44E4CC-D932-460C-B999-2482AFC22797}" sibTransId="{E07AB403-5E35-4C34-9EA9-739C19D5CD60}"/>
    <dgm:cxn modelId="{38219420-744D-4ACD-8C1A-7614ED699010}" type="presOf" srcId="{02510CF7-9261-4AA1-846E-87ED307DBB4A}" destId="{0156CDF4-82A0-4BDA-91CA-2D6FE5F372B7}" srcOrd="1" destOrd="0" presId="urn:microsoft.com/office/officeart/2008/layout/HorizontalMultiLevelHierarchy"/>
    <dgm:cxn modelId="{D1F0BCFA-FCBB-48C7-8980-45EF7F7C82F0}" type="presOf" srcId="{CD6FFD0C-7933-45ED-90E2-AFAD4EDF7BA7}" destId="{6480D812-512E-4171-8029-FC2D62DD9E23}" srcOrd="0" destOrd="0" presId="urn:microsoft.com/office/officeart/2008/layout/HorizontalMultiLevelHierarchy"/>
    <dgm:cxn modelId="{825A860A-1AA7-4219-973D-97F3D1147BD9}" srcId="{CD6FFD0C-7933-45ED-90E2-AFAD4EDF7BA7}" destId="{F3E1418E-8600-4345-913D-E39915BFF1D6}" srcOrd="2" destOrd="0" parTransId="{02510CF7-9261-4AA1-846E-87ED307DBB4A}" sibTransId="{558A4001-4BD9-4EC0-B6CB-6B23D52D3A27}"/>
    <dgm:cxn modelId="{87D084E9-E056-4CBF-95AD-3DBAE2E25A83}" type="presOf" srcId="{A3947586-24B8-4DE0-B608-0572711EA6E6}" destId="{670EEC51-AB2D-45B5-BDAE-10A1E3E6AB5F}" srcOrd="1" destOrd="0" presId="urn:microsoft.com/office/officeart/2008/layout/HorizontalMultiLevelHierarchy"/>
    <dgm:cxn modelId="{722651F9-490A-4959-8AC5-62FC178CB74A}" type="presOf" srcId="{1D20CE56-7BF9-4718-A416-16E158FBF52C}" destId="{46490E91-993C-4379-88FD-69FEE4E59823}" srcOrd="0" destOrd="0" presId="urn:microsoft.com/office/officeart/2008/layout/HorizontalMultiLevelHierarchy"/>
    <dgm:cxn modelId="{A53DC5BD-2859-41AF-B870-8B713EF89BBB}" type="presOf" srcId="{6731C72D-DB61-4380-ADFE-709A0F494F8A}" destId="{6133AF9E-C179-4EBA-B75D-43FCBC1E0486}" srcOrd="0" destOrd="0" presId="urn:microsoft.com/office/officeart/2008/layout/HorizontalMultiLevelHierarchy"/>
    <dgm:cxn modelId="{67194AAB-003B-4A47-8A39-AE784688F4C1}" srcId="{CD6FFD0C-7933-45ED-90E2-AFAD4EDF7BA7}" destId="{1D20CE56-7BF9-4718-A416-16E158FBF52C}" srcOrd="0" destOrd="0" parTransId="{82F90529-3F7E-4B8D-A2B8-DFC426F47D8C}" sibTransId="{D96EC177-838C-49C4-AA55-91C4040AC13C}"/>
    <dgm:cxn modelId="{BD92F993-0597-495C-9A5F-07D8B5EEB4F8}" type="presOf" srcId="{B568DB0A-4237-4295-BE5F-46591B6EB7FD}" destId="{AFD0B044-D731-497E-BA89-7C1C2796C9D7}" srcOrd="0" destOrd="0" presId="urn:microsoft.com/office/officeart/2008/layout/HorizontalMultiLevelHierarchy"/>
    <dgm:cxn modelId="{4F9C3939-2525-4D30-BCCD-75F0F080046A}" type="presOf" srcId="{ACEBC93A-B587-458B-B3EF-4469BAB8C9F8}" destId="{B2F7E4CB-CB88-47EE-B390-756A91C94D05}" srcOrd="0" destOrd="0" presId="urn:microsoft.com/office/officeart/2008/layout/HorizontalMultiLevelHierarchy"/>
    <dgm:cxn modelId="{EE3B1C2C-D7C0-4270-AD51-33B9BCAB313E}" type="presOf" srcId="{F3E1418E-8600-4345-913D-E39915BFF1D6}" destId="{9386A176-8A19-4FC4-AFAB-7C80BA03780A}" srcOrd="0" destOrd="0" presId="urn:microsoft.com/office/officeart/2008/layout/HorizontalMultiLevelHierarchy"/>
    <dgm:cxn modelId="{EB7D5804-73DA-4423-B9B2-DE9E9D32FAA5}" type="presOf" srcId="{9FBD1DF8-642B-40AB-B97D-60FFB19E0D10}" destId="{528FB2E2-83E1-48CF-8C64-64087BB5A0F5}" srcOrd="0" destOrd="0" presId="urn:microsoft.com/office/officeart/2008/layout/HorizontalMultiLevelHierarchy"/>
    <dgm:cxn modelId="{EBF98269-0A51-463A-9A42-D63F042538C0}" srcId="{CD6FFD0C-7933-45ED-90E2-AFAD4EDF7BA7}" destId="{BFB30679-310C-42EE-9928-F96485F71648}" srcOrd="1" destOrd="0" parTransId="{A3947586-24B8-4DE0-B608-0572711EA6E6}" sibTransId="{FD5A2ED3-7255-4AB1-9E7F-EA82C866E794}"/>
    <dgm:cxn modelId="{EB849C7A-6697-4CF6-B525-748E56D95529}" type="presOf" srcId="{A3947586-24B8-4DE0-B608-0572711EA6E6}" destId="{68CD3016-FE9B-4BD1-A78D-B0F1281D0A7F}" srcOrd="0" destOrd="0" presId="urn:microsoft.com/office/officeart/2008/layout/HorizontalMultiLevelHierarchy"/>
    <dgm:cxn modelId="{27BD447E-0E76-484B-A25E-8DE7D2BA85DB}" srcId="{CD6FFD0C-7933-45ED-90E2-AFAD4EDF7BA7}" destId="{9FBD1DF8-642B-40AB-B97D-60FFB19E0D10}" srcOrd="4" destOrd="0" parTransId="{6731C72D-DB61-4380-ADFE-709A0F494F8A}" sibTransId="{38ED4DF3-840E-4ECD-8F57-162A9AB85DD3}"/>
    <dgm:cxn modelId="{BA79765E-6453-41FB-AD17-7E3F23A2AFBF}" type="presOf" srcId="{82F90529-3F7E-4B8D-A2B8-DFC426F47D8C}" destId="{1A2A3950-062B-4666-8AF7-DFE9C956539D}" srcOrd="1" destOrd="0" presId="urn:microsoft.com/office/officeart/2008/layout/HorizontalMultiLevelHierarchy"/>
    <dgm:cxn modelId="{B7D62926-0802-409E-98AB-30677AEA3145}" type="presOf" srcId="{BFB30679-310C-42EE-9928-F96485F71648}" destId="{9A97D4FC-BABD-4F67-A6F9-CB14188A33F3}" srcOrd="0" destOrd="0" presId="urn:microsoft.com/office/officeart/2008/layout/HorizontalMultiLevelHierarchy"/>
    <dgm:cxn modelId="{3BFFCD7F-F543-4A5A-A94C-E0700865D805}" type="presOf" srcId="{82F90529-3F7E-4B8D-A2B8-DFC426F47D8C}" destId="{10067DE5-4115-463B-B144-4CE2ADA43BFE}" srcOrd="0" destOrd="0" presId="urn:microsoft.com/office/officeart/2008/layout/HorizontalMultiLevelHierarchy"/>
    <dgm:cxn modelId="{3E01272B-BB62-4E95-BB10-5ED1DEDDFCB9}" type="presOf" srcId="{ACEBC93A-B587-458B-B3EF-4469BAB8C9F8}" destId="{46303CC5-4EBF-4908-800E-A049A5FAE35A}" srcOrd="1" destOrd="0" presId="urn:microsoft.com/office/officeart/2008/layout/HorizontalMultiLevelHierarchy"/>
    <dgm:cxn modelId="{10235F3D-EDF6-415F-A759-1014091C4DF6}" type="presOf" srcId="{02510CF7-9261-4AA1-846E-87ED307DBB4A}" destId="{D21D97C3-455B-4521-A575-25C83C7A7AB8}" srcOrd="0" destOrd="0" presId="urn:microsoft.com/office/officeart/2008/layout/HorizontalMultiLevelHierarchy"/>
    <dgm:cxn modelId="{D51E675D-B642-423A-97A8-74EDBA0A5DB7}" type="presOf" srcId="{6731C72D-DB61-4380-ADFE-709A0F494F8A}" destId="{EBA3576C-3E3D-4D7C-8752-D56285BE4459}" srcOrd="1" destOrd="0" presId="urn:microsoft.com/office/officeart/2008/layout/HorizontalMultiLevelHierarchy"/>
    <dgm:cxn modelId="{F9E87927-4C4E-4664-BE1E-12140617025C}" type="presParOf" srcId="{AFD0B044-D731-497E-BA89-7C1C2796C9D7}" destId="{62FD763F-F22F-4158-9F0F-6068E2C57873}" srcOrd="0" destOrd="0" presId="urn:microsoft.com/office/officeart/2008/layout/HorizontalMultiLevelHierarchy"/>
    <dgm:cxn modelId="{A45E3B25-00F0-443E-A6CB-FD9E00C99FBD}" type="presParOf" srcId="{62FD763F-F22F-4158-9F0F-6068E2C57873}" destId="{6480D812-512E-4171-8029-FC2D62DD9E23}" srcOrd="0" destOrd="0" presId="urn:microsoft.com/office/officeart/2008/layout/HorizontalMultiLevelHierarchy"/>
    <dgm:cxn modelId="{BDCB091F-FFAB-415F-BFBA-CEDD81C14B1C}" type="presParOf" srcId="{62FD763F-F22F-4158-9F0F-6068E2C57873}" destId="{DDA79F54-7417-4339-9305-655ED86D6D10}" srcOrd="1" destOrd="0" presId="urn:microsoft.com/office/officeart/2008/layout/HorizontalMultiLevelHierarchy"/>
    <dgm:cxn modelId="{E3C9EF7E-A9DF-47BC-B4E1-B6B8EBBC06CD}" type="presParOf" srcId="{DDA79F54-7417-4339-9305-655ED86D6D10}" destId="{10067DE5-4115-463B-B144-4CE2ADA43BFE}" srcOrd="0" destOrd="0" presId="urn:microsoft.com/office/officeart/2008/layout/HorizontalMultiLevelHierarchy"/>
    <dgm:cxn modelId="{D3AE010B-64B1-4755-8AB6-B853E12DF817}" type="presParOf" srcId="{10067DE5-4115-463B-B144-4CE2ADA43BFE}" destId="{1A2A3950-062B-4666-8AF7-DFE9C956539D}" srcOrd="0" destOrd="0" presId="urn:microsoft.com/office/officeart/2008/layout/HorizontalMultiLevelHierarchy"/>
    <dgm:cxn modelId="{AFC0902F-B88E-41E9-B6F1-41D09E4125E2}" type="presParOf" srcId="{DDA79F54-7417-4339-9305-655ED86D6D10}" destId="{A5FC5B71-20CC-4170-AE63-1F84C2BD8B73}" srcOrd="1" destOrd="0" presId="urn:microsoft.com/office/officeart/2008/layout/HorizontalMultiLevelHierarchy"/>
    <dgm:cxn modelId="{106E4DC5-9C86-472B-A1C7-0EB364DF61AD}" type="presParOf" srcId="{A5FC5B71-20CC-4170-AE63-1F84C2BD8B73}" destId="{46490E91-993C-4379-88FD-69FEE4E59823}" srcOrd="0" destOrd="0" presId="urn:microsoft.com/office/officeart/2008/layout/HorizontalMultiLevelHierarchy"/>
    <dgm:cxn modelId="{B08152E1-4C98-4445-9D19-F5E223ADC1BE}" type="presParOf" srcId="{A5FC5B71-20CC-4170-AE63-1F84C2BD8B73}" destId="{84941410-ED06-41D8-8CA4-76F92E3F3E77}" srcOrd="1" destOrd="0" presId="urn:microsoft.com/office/officeart/2008/layout/HorizontalMultiLevelHierarchy"/>
    <dgm:cxn modelId="{0DBBB627-BF9E-4326-B899-9B989DD6E2E8}" type="presParOf" srcId="{DDA79F54-7417-4339-9305-655ED86D6D10}" destId="{68CD3016-FE9B-4BD1-A78D-B0F1281D0A7F}" srcOrd="2" destOrd="0" presId="urn:microsoft.com/office/officeart/2008/layout/HorizontalMultiLevelHierarchy"/>
    <dgm:cxn modelId="{41D450A9-659A-4D54-B304-6E92D5725D3A}" type="presParOf" srcId="{68CD3016-FE9B-4BD1-A78D-B0F1281D0A7F}" destId="{670EEC51-AB2D-45B5-BDAE-10A1E3E6AB5F}" srcOrd="0" destOrd="0" presId="urn:microsoft.com/office/officeart/2008/layout/HorizontalMultiLevelHierarchy"/>
    <dgm:cxn modelId="{15F69F2A-40C8-4F23-A600-C4F1B7C749DD}" type="presParOf" srcId="{DDA79F54-7417-4339-9305-655ED86D6D10}" destId="{183ACBAD-E816-40C1-81B5-93752C032BA2}" srcOrd="3" destOrd="0" presId="urn:microsoft.com/office/officeart/2008/layout/HorizontalMultiLevelHierarchy"/>
    <dgm:cxn modelId="{50D830E3-1AA6-46B8-8177-F00E80CACBB2}" type="presParOf" srcId="{183ACBAD-E816-40C1-81B5-93752C032BA2}" destId="{9A97D4FC-BABD-4F67-A6F9-CB14188A33F3}" srcOrd="0" destOrd="0" presId="urn:microsoft.com/office/officeart/2008/layout/HorizontalMultiLevelHierarchy"/>
    <dgm:cxn modelId="{A9277354-9C2C-450E-8727-895EB7875F12}" type="presParOf" srcId="{183ACBAD-E816-40C1-81B5-93752C032BA2}" destId="{DFE89056-A386-4C90-B2C2-788A4B724F01}" srcOrd="1" destOrd="0" presId="urn:microsoft.com/office/officeart/2008/layout/HorizontalMultiLevelHierarchy"/>
    <dgm:cxn modelId="{D9CC7E1D-236F-4215-9EAB-20ECB0D259A7}" type="presParOf" srcId="{DDA79F54-7417-4339-9305-655ED86D6D10}" destId="{D21D97C3-455B-4521-A575-25C83C7A7AB8}" srcOrd="4" destOrd="0" presId="urn:microsoft.com/office/officeart/2008/layout/HorizontalMultiLevelHierarchy"/>
    <dgm:cxn modelId="{59F04B7F-C1DB-4CE0-9D88-B6736294AC05}" type="presParOf" srcId="{D21D97C3-455B-4521-A575-25C83C7A7AB8}" destId="{0156CDF4-82A0-4BDA-91CA-2D6FE5F372B7}" srcOrd="0" destOrd="0" presId="urn:microsoft.com/office/officeart/2008/layout/HorizontalMultiLevelHierarchy"/>
    <dgm:cxn modelId="{0A434414-6AA3-4616-B6F4-A0920A0D179C}" type="presParOf" srcId="{DDA79F54-7417-4339-9305-655ED86D6D10}" destId="{7F8CD59C-6156-480D-9491-DA52D196F319}" srcOrd="5" destOrd="0" presId="urn:microsoft.com/office/officeart/2008/layout/HorizontalMultiLevelHierarchy"/>
    <dgm:cxn modelId="{DDED1E11-68C3-48F8-8087-3D866F43BC47}" type="presParOf" srcId="{7F8CD59C-6156-480D-9491-DA52D196F319}" destId="{9386A176-8A19-4FC4-AFAB-7C80BA03780A}" srcOrd="0" destOrd="0" presId="urn:microsoft.com/office/officeart/2008/layout/HorizontalMultiLevelHierarchy"/>
    <dgm:cxn modelId="{FBE99C8C-1E79-4F7B-8469-84F6E2C66D48}" type="presParOf" srcId="{7F8CD59C-6156-480D-9491-DA52D196F319}" destId="{02CEA2D7-30AA-4480-A41D-150961A2AAC1}" srcOrd="1" destOrd="0" presId="urn:microsoft.com/office/officeart/2008/layout/HorizontalMultiLevelHierarchy"/>
    <dgm:cxn modelId="{30AB9ED3-96CB-495B-BF2D-4572C1771908}" type="presParOf" srcId="{DDA79F54-7417-4339-9305-655ED86D6D10}" destId="{B2F7E4CB-CB88-47EE-B390-756A91C94D05}" srcOrd="6" destOrd="0" presId="urn:microsoft.com/office/officeart/2008/layout/HorizontalMultiLevelHierarchy"/>
    <dgm:cxn modelId="{0EA71485-EF72-4623-B3E8-064E3E3CD414}" type="presParOf" srcId="{B2F7E4CB-CB88-47EE-B390-756A91C94D05}" destId="{46303CC5-4EBF-4908-800E-A049A5FAE35A}" srcOrd="0" destOrd="0" presId="urn:microsoft.com/office/officeart/2008/layout/HorizontalMultiLevelHierarchy"/>
    <dgm:cxn modelId="{82B906E5-E21E-4264-A122-7AC05013185C}" type="presParOf" srcId="{DDA79F54-7417-4339-9305-655ED86D6D10}" destId="{F9D806CF-1F6E-472C-B59F-E9D451A0326D}" srcOrd="7" destOrd="0" presId="urn:microsoft.com/office/officeart/2008/layout/HorizontalMultiLevelHierarchy"/>
    <dgm:cxn modelId="{BCAAFE50-554F-4052-B65D-4A3CCAE7FA71}" type="presParOf" srcId="{F9D806CF-1F6E-472C-B59F-E9D451A0326D}" destId="{84D30EB6-651A-4BD8-88CD-646A6D052E52}" srcOrd="0" destOrd="0" presId="urn:microsoft.com/office/officeart/2008/layout/HorizontalMultiLevelHierarchy"/>
    <dgm:cxn modelId="{339BAA01-9FCC-41E8-BADC-DBFDDC432C99}" type="presParOf" srcId="{F9D806CF-1F6E-472C-B59F-E9D451A0326D}" destId="{1FAE8DAC-4457-4682-83A7-5088C8B78F65}" srcOrd="1" destOrd="0" presId="urn:microsoft.com/office/officeart/2008/layout/HorizontalMultiLevelHierarchy"/>
    <dgm:cxn modelId="{B35D943E-172F-4EED-9931-C24C88D57B48}" type="presParOf" srcId="{DDA79F54-7417-4339-9305-655ED86D6D10}" destId="{6133AF9E-C179-4EBA-B75D-43FCBC1E0486}" srcOrd="8" destOrd="0" presId="urn:microsoft.com/office/officeart/2008/layout/HorizontalMultiLevelHierarchy"/>
    <dgm:cxn modelId="{EC544BA5-C331-446E-BD03-92D202ABE1B9}" type="presParOf" srcId="{6133AF9E-C179-4EBA-B75D-43FCBC1E0486}" destId="{EBA3576C-3E3D-4D7C-8752-D56285BE4459}" srcOrd="0" destOrd="0" presId="urn:microsoft.com/office/officeart/2008/layout/HorizontalMultiLevelHierarchy"/>
    <dgm:cxn modelId="{7A0DC3E6-B3DC-4C83-B4BE-F625474DFBB8}" type="presParOf" srcId="{DDA79F54-7417-4339-9305-655ED86D6D10}" destId="{238E2850-C79D-454A-ADF5-9928699F5297}" srcOrd="9" destOrd="0" presId="urn:microsoft.com/office/officeart/2008/layout/HorizontalMultiLevelHierarchy"/>
    <dgm:cxn modelId="{E58698A1-2021-4AAF-913C-27CB98F3D064}" type="presParOf" srcId="{238E2850-C79D-454A-ADF5-9928699F5297}" destId="{528FB2E2-83E1-48CF-8C64-64087BB5A0F5}" srcOrd="0" destOrd="0" presId="urn:microsoft.com/office/officeart/2008/layout/HorizontalMultiLevelHierarchy"/>
    <dgm:cxn modelId="{21E3B95A-E08D-47D7-B43A-42938BC20156}" type="presParOf" srcId="{238E2850-C79D-454A-ADF5-9928699F5297}" destId="{07A8B98C-9B6B-4867-81E9-1C8480A74A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3C0CF-DA47-4735-AF86-5B3E4E13391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C7D9A46-B461-4AA8-959A-0791BF0CB5AA}">
      <dgm:prSet phldrT="[Texte]"/>
      <dgm:spPr/>
      <dgm:t>
        <a:bodyPr/>
        <a:lstStyle/>
        <a:p>
          <a:r>
            <a:rPr lang="en-US" dirty="0" smtClean="0"/>
            <a:t>Denotation </a:t>
          </a:r>
          <a:endParaRPr lang="fr-FR" dirty="0"/>
        </a:p>
      </dgm:t>
    </dgm:pt>
    <dgm:pt modelId="{4A7FC8A0-DC51-4C2E-A52F-6EEE0C6BF109}" type="parTrans" cxnId="{5B69CD84-47A9-4707-A346-75F39419E5F5}">
      <dgm:prSet/>
      <dgm:spPr/>
      <dgm:t>
        <a:bodyPr/>
        <a:lstStyle/>
        <a:p>
          <a:endParaRPr lang="fr-FR"/>
        </a:p>
      </dgm:t>
    </dgm:pt>
    <dgm:pt modelId="{A98E38B2-0037-4749-9B1E-54826ED64B04}" type="sibTrans" cxnId="{5B69CD84-47A9-4707-A346-75F39419E5F5}">
      <dgm:prSet/>
      <dgm:spPr/>
      <dgm:t>
        <a:bodyPr/>
        <a:lstStyle/>
        <a:p>
          <a:endParaRPr lang="fr-FR"/>
        </a:p>
      </dgm:t>
    </dgm:pt>
    <dgm:pt modelId="{E78FF4CC-3DA5-4AB5-A53E-551586D18165}">
      <dgm:prSet phldrT="[Texte]" custT="1"/>
      <dgm:spPr/>
      <dgm:t>
        <a:bodyPr/>
        <a:lstStyle/>
        <a:p>
          <a:r>
            <a:rPr lang="en-US" sz="2000" dirty="0" smtClean="0"/>
            <a:t>Dictionary, literal meaning of words</a:t>
          </a:r>
          <a:endParaRPr lang="fr-FR" sz="2000" dirty="0"/>
        </a:p>
      </dgm:t>
    </dgm:pt>
    <dgm:pt modelId="{D733C895-D2C0-40B2-8EF2-931372320397}" type="parTrans" cxnId="{32D8A872-527A-475B-BC0E-F51FE50B14DF}">
      <dgm:prSet/>
      <dgm:spPr/>
      <dgm:t>
        <a:bodyPr/>
        <a:lstStyle/>
        <a:p>
          <a:endParaRPr lang="fr-FR"/>
        </a:p>
      </dgm:t>
    </dgm:pt>
    <dgm:pt modelId="{4E1E9657-6BA8-4085-817A-54B3E3E34F55}" type="sibTrans" cxnId="{32D8A872-527A-475B-BC0E-F51FE50B14DF}">
      <dgm:prSet/>
      <dgm:spPr/>
      <dgm:t>
        <a:bodyPr/>
        <a:lstStyle/>
        <a:p>
          <a:endParaRPr lang="fr-FR"/>
        </a:p>
      </dgm:t>
    </dgm:pt>
    <dgm:pt modelId="{6456A717-D859-4642-A4FF-42B39FCDF2F1}">
      <dgm:prSet phldrT="[Texte]"/>
      <dgm:spPr/>
      <dgm:t>
        <a:bodyPr/>
        <a:lstStyle/>
        <a:p>
          <a:r>
            <a:rPr lang="en-US" dirty="0" smtClean="0"/>
            <a:t>Connotation</a:t>
          </a:r>
          <a:endParaRPr lang="fr-FR" dirty="0"/>
        </a:p>
      </dgm:t>
    </dgm:pt>
    <dgm:pt modelId="{1A71573D-C4B8-4E12-B481-CF5052113BE0}" type="parTrans" cxnId="{B4E72FE1-1748-4138-84A4-40262419E185}">
      <dgm:prSet/>
      <dgm:spPr/>
      <dgm:t>
        <a:bodyPr/>
        <a:lstStyle/>
        <a:p>
          <a:endParaRPr lang="fr-FR"/>
        </a:p>
      </dgm:t>
    </dgm:pt>
    <dgm:pt modelId="{3E235E7B-96F3-4A94-AD9F-EA43E4659BCF}" type="sibTrans" cxnId="{B4E72FE1-1748-4138-84A4-40262419E185}">
      <dgm:prSet/>
      <dgm:spPr/>
      <dgm:t>
        <a:bodyPr/>
        <a:lstStyle/>
        <a:p>
          <a:endParaRPr lang="fr-FR"/>
        </a:p>
      </dgm:t>
    </dgm:pt>
    <dgm:pt modelId="{E471FA50-548A-4848-A84A-C7C24E0BB865}">
      <dgm:prSet phldrT="[Texte]" custT="1"/>
      <dgm:spPr/>
      <dgm:t>
        <a:bodyPr/>
        <a:lstStyle/>
        <a:p>
          <a:r>
            <a:rPr lang="en-US" sz="2000" dirty="0" smtClean="0"/>
            <a:t>Common associations that people make with words (positive or negative)</a:t>
          </a:r>
          <a:endParaRPr lang="fr-FR" sz="2000" dirty="0"/>
        </a:p>
      </dgm:t>
    </dgm:pt>
    <dgm:pt modelId="{B082FA2E-9549-4D73-B2A1-CD4FCD366BF2}" type="parTrans" cxnId="{7478EE7F-F428-4AB1-890E-7D69A206A2AE}">
      <dgm:prSet/>
      <dgm:spPr/>
      <dgm:t>
        <a:bodyPr/>
        <a:lstStyle/>
        <a:p>
          <a:endParaRPr lang="fr-FR"/>
        </a:p>
      </dgm:t>
    </dgm:pt>
    <dgm:pt modelId="{2D7B2607-E1E4-41D6-AAAF-49988D81DBA0}" type="sibTrans" cxnId="{7478EE7F-F428-4AB1-890E-7D69A206A2AE}">
      <dgm:prSet/>
      <dgm:spPr/>
      <dgm:t>
        <a:bodyPr/>
        <a:lstStyle/>
        <a:p>
          <a:endParaRPr lang="fr-FR"/>
        </a:p>
      </dgm:t>
    </dgm:pt>
    <dgm:pt modelId="{FD8AAA0F-F6F0-4A09-ACDB-90B283CD23E3}" type="pres">
      <dgm:prSet presAssocID="{B533C0CF-DA47-4735-AF86-5B3E4E1339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244812C-8130-49F0-BF82-174D9DDBB27A}" type="pres">
      <dgm:prSet presAssocID="{FC7D9A46-B461-4AA8-959A-0791BF0CB5AA}" presName="root" presStyleCnt="0"/>
      <dgm:spPr/>
    </dgm:pt>
    <dgm:pt modelId="{87A39427-F125-485E-A80D-CBB35E18447C}" type="pres">
      <dgm:prSet presAssocID="{FC7D9A46-B461-4AA8-959A-0791BF0CB5AA}" presName="rootComposite" presStyleCnt="0"/>
      <dgm:spPr/>
    </dgm:pt>
    <dgm:pt modelId="{5CCCA40D-77CC-4CE5-92A3-EC411681DC92}" type="pres">
      <dgm:prSet presAssocID="{FC7D9A46-B461-4AA8-959A-0791BF0CB5AA}" presName="rootText" presStyleLbl="node1" presStyleIdx="0" presStyleCnt="2" custScaleY="54774" custLinFactNeighborX="-81931" custLinFactNeighborY="-2882"/>
      <dgm:spPr/>
      <dgm:t>
        <a:bodyPr/>
        <a:lstStyle/>
        <a:p>
          <a:endParaRPr lang="fr-FR"/>
        </a:p>
      </dgm:t>
    </dgm:pt>
    <dgm:pt modelId="{A62CA312-A1FC-41E3-A66B-F403841C054C}" type="pres">
      <dgm:prSet presAssocID="{FC7D9A46-B461-4AA8-959A-0791BF0CB5AA}" presName="rootConnector" presStyleLbl="node1" presStyleIdx="0" presStyleCnt="2"/>
      <dgm:spPr/>
      <dgm:t>
        <a:bodyPr/>
        <a:lstStyle/>
        <a:p>
          <a:endParaRPr lang="fr-FR"/>
        </a:p>
      </dgm:t>
    </dgm:pt>
    <dgm:pt modelId="{A28EECD3-2177-4A39-81E1-0CA3BACBA396}" type="pres">
      <dgm:prSet presAssocID="{FC7D9A46-B461-4AA8-959A-0791BF0CB5AA}" presName="childShape" presStyleCnt="0"/>
      <dgm:spPr/>
    </dgm:pt>
    <dgm:pt modelId="{45B568EB-1091-4C8B-909C-D6E8B4C9F8A6}" type="pres">
      <dgm:prSet presAssocID="{D733C895-D2C0-40B2-8EF2-931372320397}" presName="Name13" presStyleLbl="parChTrans1D2" presStyleIdx="0" presStyleCnt="2"/>
      <dgm:spPr/>
      <dgm:t>
        <a:bodyPr/>
        <a:lstStyle/>
        <a:p>
          <a:endParaRPr lang="fr-FR"/>
        </a:p>
      </dgm:t>
    </dgm:pt>
    <dgm:pt modelId="{121F9EE9-430D-4172-8603-DB461757F952}" type="pres">
      <dgm:prSet presAssocID="{E78FF4CC-3DA5-4AB5-A53E-551586D18165}" presName="childText" presStyleLbl="bgAcc1" presStyleIdx="0" presStyleCnt="2" custScaleX="105032" custScaleY="52923" custLinFactNeighborX="4918" custLinFactNeighborY="-50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B42085-0475-44C6-BF28-22B8B132B1A1}" type="pres">
      <dgm:prSet presAssocID="{6456A717-D859-4642-A4FF-42B39FCDF2F1}" presName="root" presStyleCnt="0"/>
      <dgm:spPr/>
    </dgm:pt>
    <dgm:pt modelId="{11F77533-1577-49A2-9797-219F6A5BCB12}" type="pres">
      <dgm:prSet presAssocID="{6456A717-D859-4642-A4FF-42B39FCDF2F1}" presName="rootComposite" presStyleCnt="0"/>
      <dgm:spPr/>
    </dgm:pt>
    <dgm:pt modelId="{8753E3AF-A9F9-4FFC-AE04-C70453C0CE78}" type="pres">
      <dgm:prSet presAssocID="{6456A717-D859-4642-A4FF-42B39FCDF2F1}" presName="rootText" presStyleLbl="node1" presStyleIdx="1" presStyleCnt="2" custScaleY="63906" custLinFactNeighborX="-1176" custLinFactNeighborY="-5877"/>
      <dgm:spPr/>
      <dgm:t>
        <a:bodyPr/>
        <a:lstStyle/>
        <a:p>
          <a:endParaRPr lang="fr-FR"/>
        </a:p>
      </dgm:t>
    </dgm:pt>
    <dgm:pt modelId="{30A2630E-713D-48D5-9075-8384DB6EFCBB}" type="pres">
      <dgm:prSet presAssocID="{6456A717-D859-4642-A4FF-42B39FCDF2F1}" presName="rootConnector" presStyleLbl="node1" presStyleIdx="1" presStyleCnt="2"/>
      <dgm:spPr/>
      <dgm:t>
        <a:bodyPr/>
        <a:lstStyle/>
        <a:p>
          <a:endParaRPr lang="fr-FR"/>
        </a:p>
      </dgm:t>
    </dgm:pt>
    <dgm:pt modelId="{A65AA4DA-8729-4D3F-9BDB-D98966A7C084}" type="pres">
      <dgm:prSet presAssocID="{6456A717-D859-4642-A4FF-42B39FCDF2F1}" presName="childShape" presStyleCnt="0"/>
      <dgm:spPr/>
    </dgm:pt>
    <dgm:pt modelId="{8A4ACE45-2932-4FA2-96C6-35BC7E0EF5ED}" type="pres">
      <dgm:prSet presAssocID="{B082FA2E-9549-4D73-B2A1-CD4FCD366BF2}" presName="Name13" presStyleLbl="parChTrans1D2" presStyleIdx="1" presStyleCnt="2"/>
      <dgm:spPr/>
      <dgm:t>
        <a:bodyPr/>
        <a:lstStyle/>
        <a:p>
          <a:endParaRPr lang="fr-FR"/>
        </a:p>
      </dgm:t>
    </dgm:pt>
    <dgm:pt modelId="{4BD4970F-4822-4984-AD28-E8CAD4FE60B2}" type="pres">
      <dgm:prSet presAssocID="{E471FA50-548A-4848-A84A-C7C24E0BB865}" presName="childText" presStyleLbl="bgAcc1" presStyleIdx="1" presStyleCnt="2" custScaleX="143075" custScaleY="56911" custLinFactNeighborX="68" custLinFactNeighborY="-144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74540A-1E09-4B4F-B997-17A168F122D6}" type="presOf" srcId="{B082FA2E-9549-4D73-B2A1-CD4FCD366BF2}" destId="{8A4ACE45-2932-4FA2-96C6-35BC7E0EF5ED}" srcOrd="0" destOrd="0" presId="urn:microsoft.com/office/officeart/2005/8/layout/hierarchy3"/>
    <dgm:cxn modelId="{B4E72FE1-1748-4138-84A4-40262419E185}" srcId="{B533C0CF-DA47-4735-AF86-5B3E4E133916}" destId="{6456A717-D859-4642-A4FF-42B39FCDF2F1}" srcOrd="1" destOrd="0" parTransId="{1A71573D-C4B8-4E12-B481-CF5052113BE0}" sibTransId="{3E235E7B-96F3-4A94-AD9F-EA43E4659BCF}"/>
    <dgm:cxn modelId="{C0B5493C-09B5-46DC-BAE7-581019788CA3}" type="presOf" srcId="{D733C895-D2C0-40B2-8EF2-931372320397}" destId="{45B568EB-1091-4C8B-909C-D6E8B4C9F8A6}" srcOrd="0" destOrd="0" presId="urn:microsoft.com/office/officeart/2005/8/layout/hierarchy3"/>
    <dgm:cxn modelId="{3C1A33E4-8405-4BAB-BB7D-FB1AE1A1C644}" type="presOf" srcId="{6456A717-D859-4642-A4FF-42B39FCDF2F1}" destId="{8753E3AF-A9F9-4FFC-AE04-C70453C0CE78}" srcOrd="0" destOrd="0" presId="urn:microsoft.com/office/officeart/2005/8/layout/hierarchy3"/>
    <dgm:cxn modelId="{5B69CD84-47A9-4707-A346-75F39419E5F5}" srcId="{B533C0CF-DA47-4735-AF86-5B3E4E133916}" destId="{FC7D9A46-B461-4AA8-959A-0791BF0CB5AA}" srcOrd="0" destOrd="0" parTransId="{4A7FC8A0-DC51-4C2E-A52F-6EEE0C6BF109}" sibTransId="{A98E38B2-0037-4749-9B1E-54826ED64B04}"/>
    <dgm:cxn modelId="{7478EE7F-F428-4AB1-890E-7D69A206A2AE}" srcId="{6456A717-D859-4642-A4FF-42B39FCDF2F1}" destId="{E471FA50-548A-4848-A84A-C7C24E0BB865}" srcOrd="0" destOrd="0" parTransId="{B082FA2E-9549-4D73-B2A1-CD4FCD366BF2}" sibTransId="{2D7B2607-E1E4-41D6-AAAF-49988D81DBA0}"/>
    <dgm:cxn modelId="{27AD53C3-9BD6-4F71-AFC2-F5EE85D55F8E}" type="presOf" srcId="{E471FA50-548A-4848-A84A-C7C24E0BB865}" destId="{4BD4970F-4822-4984-AD28-E8CAD4FE60B2}" srcOrd="0" destOrd="0" presId="urn:microsoft.com/office/officeart/2005/8/layout/hierarchy3"/>
    <dgm:cxn modelId="{4F64A7F5-1D17-4A2D-A838-449318565F93}" type="presOf" srcId="{6456A717-D859-4642-A4FF-42B39FCDF2F1}" destId="{30A2630E-713D-48D5-9075-8384DB6EFCBB}" srcOrd="1" destOrd="0" presId="urn:microsoft.com/office/officeart/2005/8/layout/hierarchy3"/>
    <dgm:cxn modelId="{32D8A872-527A-475B-BC0E-F51FE50B14DF}" srcId="{FC7D9A46-B461-4AA8-959A-0791BF0CB5AA}" destId="{E78FF4CC-3DA5-4AB5-A53E-551586D18165}" srcOrd="0" destOrd="0" parTransId="{D733C895-D2C0-40B2-8EF2-931372320397}" sibTransId="{4E1E9657-6BA8-4085-817A-54B3E3E34F55}"/>
    <dgm:cxn modelId="{B442E822-C33E-46B7-AF47-2D2025425DDA}" type="presOf" srcId="{FC7D9A46-B461-4AA8-959A-0791BF0CB5AA}" destId="{5CCCA40D-77CC-4CE5-92A3-EC411681DC92}" srcOrd="0" destOrd="0" presId="urn:microsoft.com/office/officeart/2005/8/layout/hierarchy3"/>
    <dgm:cxn modelId="{06A067FB-3B38-4CB7-BC6D-627E6253974B}" type="presOf" srcId="{E78FF4CC-3DA5-4AB5-A53E-551586D18165}" destId="{121F9EE9-430D-4172-8603-DB461757F952}" srcOrd="0" destOrd="0" presId="urn:microsoft.com/office/officeart/2005/8/layout/hierarchy3"/>
    <dgm:cxn modelId="{7B4FC065-CB0A-46B0-94D3-A911E202DA1D}" type="presOf" srcId="{B533C0CF-DA47-4735-AF86-5B3E4E133916}" destId="{FD8AAA0F-F6F0-4A09-ACDB-90B283CD23E3}" srcOrd="0" destOrd="0" presId="urn:microsoft.com/office/officeart/2005/8/layout/hierarchy3"/>
    <dgm:cxn modelId="{619621EE-A2E5-4E10-80C7-E0D4D1A05451}" type="presOf" srcId="{FC7D9A46-B461-4AA8-959A-0791BF0CB5AA}" destId="{A62CA312-A1FC-41E3-A66B-F403841C054C}" srcOrd="1" destOrd="0" presId="urn:microsoft.com/office/officeart/2005/8/layout/hierarchy3"/>
    <dgm:cxn modelId="{78473B1E-59C6-4C2A-8649-5884DE65CAA0}" type="presParOf" srcId="{FD8AAA0F-F6F0-4A09-ACDB-90B283CD23E3}" destId="{1244812C-8130-49F0-BF82-174D9DDBB27A}" srcOrd="0" destOrd="0" presId="urn:microsoft.com/office/officeart/2005/8/layout/hierarchy3"/>
    <dgm:cxn modelId="{8724CF79-F632-4119-B833-6922E3A54452}" type="presParOf" srcId="{1244812C-8130-49F0-BF82-174D9DDBB27A}" destId="{87A39427-F125-485E-A80D-CBB35E18447C}" srcOrd="0" destOrd="0" presId="urn:microsoft.com/office/officeart/2005/8/layout/hierarchy3"/>
    <dgm:cxn modelId="{01751F9D-1579-47E9-B1E2-9CBA6DD24DEC}" type="presParOf" srcId="{87A39427-F125-485E-A80D-CBB35E18447C}" destId="{5CCCA40D-77CC-4CE5-92A3-EC411681DC92}" srcOrd="0" destOrd="0" presId="urn:microsoft.com/office/officeart/2005/8/layout/hierarchy3"/>
    <dgm:cxn modelId="{47A425D0-BF92-448E-8EFD-EBAFCC67DAD6}" type="presParOf" srcId="{87A39427-F125-485E-A80D-CBB35E18447C}" destId="{A62CA312-A1FC-41E3-A66B-F403841C054C}" srcOrd="1" destOrd="0" presId="urn:microsoft.com/office/officeart/2005/8/layout/hierarchy3"/>
    <dgm:cxn modelId="{42B0B529-C3E9-4386-A4F7-A990E537932B}" type="presParOf" srcId="{1244812C-8130-49F0-BF82-174D9DDBB27A}" destId="{A28EECD3-2177-4A39-81E1-0CA3BACBA396}" srcOrd="1" destOrd="0" presId="urn:microsoft.com/office/officeart/2005/8/layout/hierarchy3"/>
    <dgm:cxn modelId="{A1B1ED6C-D7A2-4E1B-B58A-F3CE5D959829}" type="presParOf" srcId="{A28EECD3-2177-4A39-81E1-0CA3BACBA396}" destId="{45B568EB-1091-4C8B-909C-D6E8B4C9F8A6}" srcOrd="0" destOrd="0" presId="urn:microsoft.com/office/officeart/2005/8/layout/hierarchy3"/>
    <dgm:cxn modelId="{30A08603-9482-4A50-AAE1-93B4615B6AF9}" type="presParOf" srcId="{A28EECD3-2177-4A39-81E1-0CA3BACBA396}" destId="{121F9EE9-430D-4172-8603-DB461757F952}" srcOrd="1" destOrd="0" presId="urn:microsoft.com/office/officeart/2005/8/layout/hierarchy3"/>
    <dgm:cxn modelId="{A59AD8B1-60B1-4F90-AA44-EA6C9E641D7D}" type="presParOf" srcId="{FD8AAA0F-F6F0-4A09-ACDB-90B283CD23E3}" destId="{C5B42085-0475-44C6-BF28-22B8B132B1A1}" srcOrd="1" destOrd="0" presId="urn:microsoft.com/office/officeart/2005/8/layout/hierarchy3"/>
    <dgm:cxn modelId="{20291216-B649-4E4A-B6DD-D7F2AEAE13BA}" type="presParOf" srcId="{C5B42085-0475-44C6-BF28-22B8B132B1A1}" destId="{11F77533-1577-49A2-9797-219F6A5BCB12}" srcOrd="0" destOrd="0" presId="urn:microsoft.com/office/officeart/2005/8/layout/hierarchy3"/>
    <dgm:cxn modelId="{5F5DB183-1C23-4C87-88E5-CA38B1355A4B}" type="presParOf" srcId="{11F77533-1577-49A2-9797-219F6A5BCB12}" destId="{8753E3AF-A9F9-4FFC-AE04-C70453C0CE78}" srcOrd="0" destOrd="0" presId="urn:microsoft.com/office/officeart/2005/8/layout/hierarchy3"/>
    <dgm:cxn modelId="{FDBBCEA9-BE8A-49B6-A885-202466AD52A4}" type="presParOf" srcId="{11F77533-1577-49A2-9797-219F6A5BCB12}" destId="{30A2630E-713D-48D5-9075-8384DB6EFCBB}" srcOrd="1" destOrd="0" presId="urn:microsoft.com/office/officeart/2005/8/layout/hierarchy3"/>
    <dgm:cxn modelId="{DACC3EB6-5F37-42D8-8CAF-8AF906C91B15}" type="presParOf" srcId="{C5B42085-0475-44C6-BF28-22B8B132B1A1}" destId="{A65AA4DA-8729-4D3F-9BDB-D98966A7C084}" srcOrd="1" destOrd="0" presId="urn:microsoft.com/office/officeart/2005/8/layout/hierarchy3"/>
    <dgm:cxn modelId="{9416A4B3-3783-4168-9E9F-6EA773EE468A}" type="presParOf" srcId="{A65AA4DA-8729-4D3F-9BDB-D98966A7C084}" destId="{8A4ACE45-2932-4FA2-96C6-35BC7E0EF5ED}" srcOrd="0" destOrd="0" presId="urn:microsoft.com/office/officeart/2005/8/layout/hierarchy3"/>
    <dgm:cxn modelId="{8924BD26-357E-4CF5-B972-7B27FA9DC0FC}" type="presParOf" srcId="{A65AA4DA-8729-4D3F-9BDB-D98966A7C084}" destId="{4BD4970F-4822-4984-AD28-E8CAD4FE60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AF9E-C179-4EBA-B75D-43FCBC1E0486}">
      <dsp:nvSpPr>
        <dsp:cNvPr id="0" name=""/>
        <dsp:cNvSpPr/>
      </dsp:nvSpPr>
      <dsp:spPr>
        <a:xfrm>
          <a:off x="1251179" y="1624574"/>
          <a:ext cx="3100524" cy="1416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0262" y="0"/>
              </a:lnTo>
              <a:lnTo>
                <a:pt x="1550262" y="1416432"/>
              </a:lnTo>
              <a:lnTo>
                <a:pt x="3100524" y="141643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2716222" y="2247572"/>
        <a:ext cx="170437" cy="170437"/>
      </dsp:txXfrm>
    </dsp:sp>
    <dsp:sp modelId="{B2F7E4CB-CB88-47EE-B390-756A91C94D05}">
      <dsp:nvSpPr>
        <dsp:cNvPr id="0" name=""/>
        <dsp:cNvSpPr/>
      </dsp:nvSpPr>
      <dsp:spPr>
        <a:xfrm>
          <a:off x="1251179" y="1624574"/>
          <a:ext cx="3100524" cy="72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0262" y="0"/>
              </a:lnTo>
              <a:lnTo>
                <a:pt x="1550262" y="725397"/>
              </a:lnTo>
              <a:lnTo>
                <a:pt x="3100524" y="72539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21835" y="1907667"/>
        <a:ext cx="159212" cy="159212"/>
      </dsp:txXfrm>
    </dsp:sp>
    <dsp:sp modelId="{D21D97C3-455B-4521-A575-25C83C7A7AB8}">
      <dsp:nvSpPr>
        <dsp:cNvPr id="0" name=""/>
        <dsp:cNvSpPr/>
      </dsp:nvSpPr>
      <dsp:spPr>
        <a:xfrm>
          <a:off x="1251179" y="1578854"/>
          <a:ext cx="3100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50262" y="45720"/>
              </a:lnTo>
              <a:lnTo>
                <a:pt x="1550262" y="80082"/>
              </a:lnTo>
              <a:lnTo>
                <a:pt x="3100524" y="800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2723923" y="1547057"/>
        <a:ext cx="155035" cy="155035"/>
      </dsp:txXfrm>
    </dsp:sp>
    <dsp:sp modelId="{68CD3016-FE9B-4BD1-A78D-B0F1281D0A7F}">
      <dsp:nvSpPr>
        <dsp:cNvPr id="0" name=""/>
        <dsp:cNvSpPr/>
      </dsp:nvSpPr>
      <dsp:spPr>
        <a:xfrm>
          <a:off x="1251179" y="967902"/>
          <a:ext cx="3100524" cy="656672"/>
        </a:xfrm>
        <a:custGeom>
          <a:avLst/>
          <a:gdLst/>
          <a:ahLst/>
          <a:cxnLst/>
          <a:rect l="0" t="0" r="0" b="0"/>
          <a:pathLst>
            <a:path>
              <a:moveTo>
                <a:pt x="0" y="656672"/>
              </a:moveTo>
              <a:lnTo>
                <a:pt x="1550262" y="656672"/>
              </a:lnTo>
              <a:lnTo>
                <a:pt x="1550262" y="0"/>
              </a:lnTo>
              <a:lnTo>
                <a:pt x="3100524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22208" y="1217006"/>
        <a:ext cx="158465" cy="158465"/>
      </dsp:txXfrm>
    </dsp:sp>
    <dsp:sp modelId="{10067DE5-4115-463B-B144-4CE2ADA43BFE}">
      <dsp:nvSpPr>
        <dsp:cNvPr id="0" name=""/>
        <dsp:cNvSpPr/>
      </dsp:nvSpPr>
      <dsp:spPr>
        <a:xfrm>
          <a:off x="1251179" y="276867"/>
          <a:ext cx="3100524" cy="1347707"/>
        </a:xfrm>
        <a:custGeom>
          <a:avLst/>
          <a:gdLst/>
          <a:ahLst/>
          <a:cxnLst/>
          <a:rect l="0" t="0" r="0" b="0"/>
          <a:pathLst>
            <a:path>
              <a:moveTo>
                <a:pt x="0" y="1347707"/>
              </a:moveTo>
              <a:lnTo>
                <a:pt x="1550262" y="1347707"/>
              </a:lnTo>
              <a:lnTo>
                <a:pt x="1550262" y="0"/>
              </a:lnTo>
              <a:lnTo>
                <a:pt x="3100524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2716922" y="866202"/>
        <a:ext cx="169038" cy="169038"/>
      </dsp:txXfrm>
    </dsp:sp>
    <dsp:sp modelId="{6480D812-512E-4171-8029-FC2D62DD9E23}">
      <dsp:nvSpPr>
        <dsp:cNvPr id="0" name=""/>
        <dsp:cNvSpPr/>
      </dsp:nvSpPr>
      <dsp:spPr>
        <a:xfrm rot="16200000">
          <a:off x="-480045" y="1348160"/>
          <a:ext cx="2909620" cy="5528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Register</a:t>
          </a:r>
          <a:endParaRPr lang="fr-FR" sz="3800" kern="1200" dirty="0"/>
        </a:p>
      </dsp:txBody>
      <dsp:txXfrm>
        <a:off x="-480045" y="1348160"/>
        <a:ext cx="2909620" cy="552827"/>
      </dsp:txXfrm>
    </dsp:sp>
    <dsp:sp modelId="{46490E91-993C-4379-88FD-69FEE4E59823}">
      <dsp:nvSpPr>
        <dsp:cNvPr id="0" name=""/>
        <dsp:cNvSpPr/>
      </dsp:nvSpPr>
      <dsp:spPr>
        <a:xfrm>
          <a:off x="4351703" y="453"/>
          <a:ext cx="1813275" cy="5528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Static </a:t>
          </a:r>
          <a:endParaRPr lang="fr-FR" sz="2900" kern="1200" dirty="0"/>
        </a:p>
      </dsp:txBody>
      <dsp:txXfrm>
        <a:off x="4351703" y="453"/>
        <a:ext cx="1813275" cy="552827"/>
      </dsp:txXfrm>
    </dsp:sp>
    <dsp:sp modelId="{9A97D4FC-BABD-4F67-A6F9-CB14188A33F3}">
      <dsp:nvSpPr>
        <dsp:cNvPr id="0" name=""/>
        <dsp:cNvSpPr/>
      </dsp:nvSpPr>
      <dsp:spPr>
        <a:xfrm>
          <a:off x="4351703" y="691488"/>
          <a:ext cx="1813275" cy="5528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Formal </a:t>
          </a:r>
          <a:endParaRPr lang="fr-FR" sz="2900" kern="1200" dirty="0"/>
        </a:p>
      </dsp:txBody>
      <dsp:txXfrm>
        <a:off x="4351703" y="691488"/>
        <a:ext cx="1813275" cy="552827"/>
      </dsp:txXfrm>
    </dsp:sp>
    <dsp:sp modelId="{9386A176-8A19-4FC4-AFAB-7C80BA03780A}">
      <dsp:nvSpPr>
        <dsp:cNvPr id="0" name=""/>
        <dsp:cNvSpPr/>
      </dsp:nvSpPr>
      <dsp:spPr>
        <a:xfrm>
          <a:off x="4351703" y="1382523"/>
          <a:ext cx="1813275" cy="5528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Consultative</a:t>
          </a:r>
          <a:endParaRPr lang="fr-FR" sz="2900" kern="1200" dirty="0"/>
        </a:p>
      </dsp:txBody>
      <dsp:txXfrm>
        <a:off x="4351703" y="1382523"/>
        <a:ext cx="1813275" cy="552827"/>
      </dsp:txXfrm>
    </dsp:sp>
    <dsp:sp modelId="{84D30EB6-651A-4BD8-88CD-646A6D052E52}">
      <dsp:nvSpPr>
        <dsp:cNvPr id="0" name=""/>
        <dsp:cNvSpPr/>
      </dsp:nvSpPr>
      <dsp:spPr>
        <a:xfrm>
          <a:off x="4351703" y="2073558"/>
          <a:ext cx="1813275" cy="5528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Casual </a:t>
          </a:r>
          <a:endParaRPr lang="fr-FR" sz="2900" kern="1200" dirty="0"/>
        </a:p>
      </dsp:txBody>
      <dsp:txXfrm>
        <a:off x="4351703" y="2073558"/>
        <a:ext cx="1813275" cy="552827"/>
      </dsp:txXfrm>
    </dsp:sp>
    <dsp:sp modelId="{528FB2E2-83E1-48CF-8C64-64087BB5A0F5}">
      <dsp:nvSpPr>
        <dsp:cNvPr id="0" name=""/>
        <dsp:cNvSpPr/>
      </dsp:nvSpPr>
      <dsp:spPr>
        <a:xfrm>
          <a:off x="4351703" y="2764593"/>
          <a:ext cx="1813275" cy="5528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Intimate </a:t>
          </a:r>
          <a:endParaRPr lang="fr-FR" sz="2900" kern="1200" dirty="0"/>
        </a:p>
      </dsp:txBody>
      <dsp:txXfrm>
        <a:off x="4351703" y="2764593"/>
        <a:ext cx="1813275" cy="552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CA40D-77CC-4CE5-92A3-EC411681DC92}">
      <dsp:nvSpPr>
        <dsp:cNvPr id="0" name=""/>
        <dsp:cNvSpPr/>
      </dsp:nvSpPr>
      <dsp:spPr>
        <a:xfrm>
          <a:off x="0" y="257230"/>
          <a:ext cx="3698899" cy="1013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Denotation </a:t>
          </a:r>
          <a:endParaRPr lang="fr-FR" sz="5400" kern="1200" dirty="0"/>
        </a:p>
      </dsp:txBody>
      <dsp:txXfrm>
        <a:off x="29670" y="286900"/>
        <a:ext cx="3639559" cy="953677"/>
      </dsp:txXfrm>
    </dsp:sp>
    <dsp:sp modelId="{45B568EB-1091-4C8B-909C-D6E8B4C9F8A6}">
      <dsp:nvSpPr>
        <dsp:cNvPr id="0" name=""/>
        <dsp:cNvSpPr/>
      </dsp:nvSpPr>
      <dsp:spPr>
        <a:xfrm>
          <a:off x="369889" y="1270247"/>
          <a:ext cx="517436" cy="91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492"/>
              </a:lnTo>
              <a:lnTo>
                <a:pt x="517436" y="91149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F9EE9-430D-4172-8603-DB461757F952}">
      <dsp:nvSpPr>
        <dsp:cNvPr id="0" name=""/>
        <dsp:cNvSpPr/>
      </dsp:nvSpPr>
      <dsp:spPr>
        <a:xfrm>
          <a:off x="887326" y="1692347"/>
          <a:ext cx="3108022" cy="978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Dictionary, literal meaning of words</a:t>
          </a:r>
          <a:endParaRPr lang="fr-FR" sz="2000" kern="1200" dirty="0"/>
        </a:p>
      </dsp:txBody>
      <dsp:txXfrm>
        <a:off x="915994" y="1721015"/>
        <a:ext cx="3050686" cy="921448"/>
      </dsp:txXfrm>
    </dsp:sp>
    <dsp:sp modelId="{8753E3AF-A9F9-4FFC-AE04-C70453C0CE78}">
      <dsp:nvSpPr>
        <dsp:cNvPr id="0" name=""/>
        <dsp:cNvSpPr/>
      </dsp:nvSpPr>
      <dsp:spPr>
        <a:xfrm>
          <a:off x="4582142" y="201839"/>
          <a:ext cx="3698899" cy="1181909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Connotation</a:t>
          </a:r>
          <a:endParaRPr lang="fr-FR" sz="5400" kern="1200" dirty="0"/>
        </a:p>
      </dsp:txBody>
      <dsp:txXfrm>
        <a:off x="4616759" y="236456"/>
        <a:ext cx="3629665" cy="1112675"/>
      </dsp:txXfrm>
    </dsp:sp>
    <dsp:sp modelId="{8A4ACE45-2932-4FA2-96C6-35BC7E0EF5ED}">
      <dsp:nvSpPr>
        <dsp:cNvPr id="0" name=""/>
        <dsp:cNvSpPr/>
      </dsp:nvSpPr>
      <dsp:spPr>
        <a:xfrm>
          <a:off x="4952032" y="1383748"/>
          <a:ext cx="415401" cy="831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04"/>
              </a:lnTo>
              <a:lnTo>
                <a:pt x="415401" y="83100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4970F-4822-4984-AD28-E8CAD4FE60B2}">
      <dsp:nvSpPr>
        <dsp:cNvPr id="0" name=""/>
        <dsp:cNvSpPr/>
      </dsp:nvSpPr>
      <dsp:spPr>
        <a:xfrm>
          <a:off x="5367434" y="1688482"/>
          <a:ext cx="4233760" cy="105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Common associations that people make with words (positive or negative)</a:t>
          </a:r>
          <a:endParaRPr lang="fr-FR" sz="2000" kern="1200" dirty="0"/>
        </a:p>
      </dsp:txBody>
      <dsp:txXfrm>
        <a:off x="5398262" y="1719310"/>
        <a:ext cx="4172104" cy="99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6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7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4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89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0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3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4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8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7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14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9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93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2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6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511402-AD41-44E7-ABDB-07986CCACA73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DED8A5-92AA-4E2D-A876-7F46C2A5E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7896" y="1789611"/>
            <a:ext cx="6815669" cy="1100664"/>
          </a:xfrm>
        </p:spPr>
        <p:txBody>
          <a:bodyPr/>
          <a:lstStyle/>
          <a:p>
            <a:r>
              <a:rPr lang="en-US" sz="4800" dirty="0" smtClean="0"/>
              <a:t>Types of meaning (2)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Register and connotations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Connotations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23868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0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</a:t>
            </a:r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10446"/>
              </p:ext>
            </p:extLst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37245947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3571445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76130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Denotation/neutral</a:t>
                      </a:r>
                      <a:r>
                        <a:rPr lang="en-US" baseline="0" dirty="0" smtClean="0"/>
                        <a:t> meaning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Visitor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Intruder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0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Club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Gang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3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Exploit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95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Shy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Mousy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Curious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Interested /inquisitive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Nosy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5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2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of the sentences below, determine if the bold word has a positive or negative connotation.</a:t>
            </a:r>
          </a:p>
          <a:p>
            <a:pPr lvl="2"/>
            <a:r>
              <a:rPr lang="en-US" dirty="0"/>
              <a:t>How long have you been dieting? Maybe too long. You look so </a:t>
            </a:r>
            <a:r>
              <a:rPr lang="en-US" b="1" dirty="0"/>
              <a:t>skinny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 can tell you put a lot of work into your book report. It is </a:t>
            </a:r>
            <a:r>
              <a:rPr lang="en-US" b="1" dirty="0"/>
              <a:t>extraordinary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 hope to look like my sister when I grow up. She is absolutely </a:t>
            </a:r>
            <a:r>
              <a:rPr lang="en-US" b="1" dirty="0"/>
              <a:t>gorgeous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I know that Eddie and I are the same age, but he is just so </a:t>
            </a:r>
            <a:r>
              <a:rPr lang="en-US" b="1" dirty="0"/>
              <a:t>juvenile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It's certainly </a:t>
            </a:r>
            <a:r>
              <a:rPr lang="en-US" b="1" dirty="0"/>
              <a:t>unusual</a:t>
            </a:r>
            <a:r>
              <a:rPr lang="en-US" dirty="0"/>
              <a:t> to use Comic Sans font on a resume.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1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91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Answers appear in parentheses after each sentence.</a:t>
            </a:r>
          </a:p>
          <a:p>
            <a:r>
              <a:rPr lang="en-US" dirty="0"/>
              <a:t>How long have you been dieting? Maybe too long. You look so </a:t>
            </a:r>
            <a:r>
              <a:rPr lang="en-US" b="1" dirty="0"/>
              <a:t>skinny</a:t>
            </a:r>
            <a:r>
              <a:rPr lang="en-US" dirty="0"/>
              <a:t>. (negative - implies the person has lost too much weight)</a:t>
            </a:r>
          </a:p>
          <a:p>
            <a:r>
              <a:rPr lang="en-US" dirty="0"/>
              <a:t>I can tell you put a lot of work into your book report. It is </a:t>
            </a:r>
            <a:r>
              <a:rPr lang="en-US" b="1" dirty="0"/>
              <a:t>extraordinary</a:t>
            </a:r>
            <a:r>
              <a:rPr lang="en-US" dirty="0"/>
              <a:t>. (positive - implies that the results are very good)</a:t>
            </a:r>
          </a:p>
          <a:p>
            <a:r>
              <a:rPr lang="en-US" dirty="0"/>
              <a:t>I hope to look like my sister when I grow up. She is absolutely </a:t>
            </a:r>
            <a:r>
              <a:rPr lang="en-US" b="1" dirty="0"/>
              <a:t>gorgeous</a:t>
            </a:r>
            <a:r>
              <a:rPr lang="en-US" dirty="0"/>
              <a:t>. (positive - implies great beauty)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 know that Eddie and I are the same age, but he is just so </a:t>
            </a:r>
            <a:r>
              <a:rPr lang="en-US" b="1" dirty="0"/>
              <a:t>juvenile</a:t>
            </a:r>
            <a:r>
              <a:rPr lang="en-US" dirty="0"/>
              <a:t>. (negative - implies immature and childish)</a:t>
            </a:r>
          </a:p>
          <a:p>
            <a:r>
              <a:rPr lang="en-US" dirty="0"/>
              <a:t>It's certainly </a:t>
            </a:r>
            <a:r>
              <a:rPr lang="en-US" b="1" dirty="0"/>
              <a:t>unusual</a:t>
            </a:r>
            <a:r>
              <a:rPr lang="en-US" dirty="0"/>
              <a:t> to use Comic Sans font on a resume. (negative - implies that this is a bad idea)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1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234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REGISTER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608729"/>
            <a:ext cx="9601196" cy="32671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way speakers use language differs from one situation to another according to the participants and the purpose of communication.</a:t>
            </a:r>
          </a:p>
          <a:p>
            <a:r>
              <a:rPr lang="en-US" dirty="0" smtClean="0"/>
              <a:t>Speakers move from one register to another with ease. For example, a teacher talks to his student (Register 1), then addresses a teacher colleague (register 2).</a:t>
            </a:r>
          </a:p>
          <a:p>
            <a:r>
              <a:rPr lang="en-US" dirty="0" smtClean="0"/>
              <a:t>Register refers to the levels of variations in formality (highly formal, formal, neutral, informal, very informal),</a:t>
            </a:r>
          </a:p>
          <a:p>
            <a:r>
              <a:rPr lang="en-US" dirty="0" smtClean="0"/>
              <a:t>The use determined </a:t>
            </a:r>
            <a:r>
              <a:rPr lang="en-US" dirty="0"/>
              <a:t>by such </a:t>
            </a:r>
            <a:r>
              <a:rPr lang="en-US" dirty="0" smtClean="0"/>
              <a:t>factors </a:t>
            </a:r>
            <a:r>
              <a:rPr lang="fr-FR" dirty="0" smtClean="0"/>
              <a:t>as </a:t>
            </a:r>
            <a:r>
              <a:rPr lang="fr-FR" dirty="0"/>
              <a:t>social occasion, </a:t>
            </a:r>
            <a:r>
              <a:rPr lang="fr-FR" dirty="0" err="1"/>
              <a:t>context</a:t>
            </a:r>
            <a:r>
              <a:rPr lang="fr-FR" dirty="0"/>
              <a:t>, </a:t>
            </a:r>
            <a:r>
              <a:rPr lang="fr-FR" dirty="0" err="1"/>
              <a:t>purpose</a:t>
            </a:r>
            <a:r>
              <a:rPr lang="fr-FR" dirty="0"/>
              <a:t>, and audience.</a:t>
            </a:r>
          </a:p>
        </p:txBody>
      </p:sp>
    </p:spTree>
    <p:extLst>
      <p:ext uri="{BB962C8B-B14F-4D97-AF65-F5344CB8AC3E}">
        <p14:creationId xmlns:p14="http://schemas.microsoft.com/office/powerpoint/2010/main" val="20315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register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42746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6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Static/frozen register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dirty="0"/>
              <a:t>that is intended to remain </a:t>
            </a:r>
            <a:r>
              <a:rPr lang="en-US" dirty="0" smtClean="0"/>
              <a:t>unchanged. It is a type of language that </a:t>
            </a:r>
            <a:r>
              <a:rPr lang="en-US" dirty="0"/>
              <a:t>is literally “frozen” in time and form. </a:t>
            </a:r>
            <a:r>
              <a:rPr lang="en-US" dirty="0" smtClean="0"/>
              <a:t>Examples include constitutions and pledges, literature and prayers.</a:t>
            </a:r>
          </a:p>
          <a:p>
            <a:pPr marL="457200" indent="-457200">
              <a:buAutoNum type="arabicPeriod"/>
            </a:pPr>
            <a:r>
              <a:rPr lang="en-US" dirty="0" smtClean="0"/>
              <a:t>Religious texts (Bible, Quran)</a:t>
            </a:r>
          </a:p>
          <a:p>
            <a:pPr marL="457200" indent="-457200">
              <a:buAutoNum type="arabicPeriod"/>
            </a:pPr>
            <a:r>
              <a:rPr lang="en-US" dirty="0" smtClean="0"/>
              <a:t>Magna Carta, American constitution </a:t>
            </a:r>
          </a:p>
          <a:p>
            <a:pPr marL="457200" indent="-457200">
              <a:buAutoNum type="arabicPeriod"/>
            </a:pPr>
            <a:r>
              <a:rPr lang="en-US" dirty="0" smtClean="0"/>
              <a:t>Romeo and Joliet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0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register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register is less rigid than the static register </a:t>
            </a:r>
            <a:r>
              <a:rPr lang="en-US" dirty="0"/>
              <a:t>but still </a:t>
            </a:r>
            <a:r>
              <a:rPr lang="en-US" dirty="0" smtClean="0"/>
              <a:t>constrained</a:t>
            </a:r>
          </a:p>
          <a:p>
            <a:r>
              <a:rPr lang="en-US" dirty="0"/>
              <a:t>The </a:t>
            </a:r>
            <a:r>
              <a:rPr lang="en-US" dirty="0" smtClean="0"/>
              <a:t>speaker/ the writer </a:t>
            </a:r>
            <a:r>
              <a:rPr lang="en-US" dirty="0"/>
              <a:t>uses complete sentences, </a:t>
            </a:r>
            <a:r>
              <a:rPr lang="en-US" dirty="0" smtClean="0"/>
              <a:t>avoids slang </a:t>
            </a:r>
            <a:r>
              <a:rPr lang="en-US" dirty="0"/>
              <a:t>and may use technical or academic </a:t>
            </a:r>
            <a:r>
              <a:rPr lang="en-US" dirty="0" smtClean="0"/>
              <a:t>vocabulary, </a:t>
            </a:r>
            <a:r>
              <a:rPr lang="fr-FR" dirty="0" smtClean="0"/>
              <a:t>uses </a:t>
            </a:r>
            <a:r>
              <a:rPr lang="fr-FR" dirty="0" err="1"/>
              <a:t>fewer</a:t>
            </a:r>
            <a:r>
              <a:rPr lang="fr-FR" dirty="0"/>
              <a:t> contractions, </a:t>
            </a:r>
            <a:r>
              <a:rPr lang="fr-FR" dirty="0" smtClean="0"/>
              <a:t>but </a:t>
            </a:r>
            <a:r>
              <a:rPr lang="en-US" dirty="0" smtClean="0"/>
              <a:t>opts </a:t>
            </a:r>
            <a:r>
              <a:rPr lang="en-US" dirty="0"/>
              <a:t>instead for complete words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</a:t>
            </a:r>
            <a:r>
              <a:rPr lang="en-US" dirty="0"/>
              <a:t>used in professional</a:t>
            </a:r>
            <a:r>
              <a:rPr lang="en-US" dirty="0" smtClean="0"/>
              <a:t>, academic</a:t>
            </a:r>
            <a:r>
              <a:rPr lang="en-US" dirty="0"/>
              <a:t>, or legal settings where communication is expected to be respectful</a:t>
            </a:r>
            <a:r>
              <a:rPr lang="en-US" dirty="0" smtClean="0"/>
              <a:t>, uninterrupted</a:t>
            </a:r>
            <a:r>
              <a:rPr lang="en-US" dirty="0"/>
              <a:t>, and restrained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may include: business and academic presentations, business letters, lectures and conference talks, research papers and laboratory reports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6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Consultative register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register is </a:t>
            </a:r>
            <a:r>
              <a:rPr lang="en-US" dirty="0"/>
              <a:t>often </a:t>
            </a:r>
            <a:r>
              <a:rPr lang="en-US" dirty="0" smtClean="0"/>
              <a:t>used in </a:t>
            </a:r>
            <a:r>
              <a:rPr lang="en-US" dirty="0"/>
              <a:t>conversation when </a:t>
            </a:r>
            <a:r>
              <a:rPr lang="en-US" dirty="0" smtClean="0"/>
              <a:t>people are speaking </a:t>
            </a:r>
            <a:r>
              <a:rPr lang="en-US" dirty="0"/>
              <a:t>with someone who has specialized knowledge </a:t>
            </a:r>
            <a:r>
              <a:rPr lang="en-US" dirty="0" smtClean="0"/>
              <a:t>(an expert) or </a:t>
            </a:r>
            <a:r>
              <a:rPr lang="en-US" dirty="0"/>
              <a:t>who is offering advice</a:t>
            </a:r>
            <a:r>
              <a:rPr lang="en-US" dirty="0" smtClean="0"/>
              <a:t>.</a:t>
            </a:r>
          </a:p>
          <a:p>
            <a:r>
              <a:rPr lang="en-US" dirty="0"/>
              <a:t>The language used is more precise. </a:t>
            </a:r>
            <a:r>
              <a:rPr lang="en-US" dirty="0" smtClean="0"/>
              <a:t>The speaker </a:t>
            </a:r>
            <a:r>
              <a:rPr lang="en-US" dirty="0"/>
              <a:t>is likely to address the expert by </a:t>
            </a:r>
            <a:r>
              <a:rPr lang="en-US" dirty="0" smtClean="0"/>
              <a:t>courtesy title </a:t>
            </a:r>
            <a:r>
              <a:rPr lang="en-US" dirty="0"/>
              <a:t>such as “Doctor”, “Mr.” or “Mrs</a:t>
            </a:r>
            <a:r>
              <a:rPr lang="en-US" dirty="0" smtClean="0"/>
              <a:t>.”.</a:t>
            </a:r>
          </a:p>
          <a:p>
            <a:r>
              <a:rPr lang="en-US" dirty="0" smtClean="0"/>
              <a:t>This register may </a:t>
            </a:r>
            <a:r>
              <a:rPr lang="en-US" dirty="0"/>
              <a:t>be more casual if </a:t>
            </a:r>
            <a:r>
              <a:rPr lang="en-US" dirty="0" smtClean="0"/>
              <a:t>the relationship </a:t>
            </a:r>
            <a:r>
              <a:rPr lang="en-US" dirty="0"/>
              <a:t>is </a:t>
            </a:r>
            <a:r>
              <a:rPr lang="en-US" dirty="0" smtClean="0"/>
              <a:t>friendly </a:t>
            </a:r>
            <a:r>
              <a:rPr lang="en-US" dirty="0"/>
              <a:t>(a family doctor). </a:t>
            </a:r>
          </a:p>
          <a:p>
            <a:r>
              <a:rPr lang="en-US" dirty="0" smtClean="0"/>
              <a:t>People take turns in conversation (they may pause </a:t>
            </a:r>
            <a:r>
              <a:rPr lang="en-US" dirty="0"/>
              <a:t>or interrupt one </a:t>
            </a:r>
            <a:r>
              <a:rPr lang="en-US" dirty="0" smtClean="0"/>
              <a:t>another). </a:t>
            </a:r>
          </a:p>
          <a:p>
            <a:r>
              <a:rPr lang="en-US" dirty="0" smtClean="0"/>
              <a:t>Examples may include a doctor-patient talk, a service/advice offered by a technician TV talk show hosting a family consultant,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register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use this register </a:t>
            </a:r>
            <a:r>
              <a:rPr lang="en-US" dirty="0"/>
              <a:t>with </a:t>
            </a:r>
            <a:r>
              <a:rPr lang="en-US" dirty="0" smtClean="0"/>
              <a:t>close acquaintances (friends, classmates, family members, peers, colleagues and coworkers),</a:t>
            </a:r>
          </a:p>
          <a:p>
            <a:r>
              <a:rPr lang="en-US" dirty="0"/>
              <a:t>This register </a:t>
            </a:r>
            <a:r>
              <a:rPr lang="en-US" dirty="0" smtClean="0"/>
              <a:t>is also </a:t>
            </a:r>
            <a:r>
              <a:rPr lang="en-US" dirty="0"/>
              <a:t>conversational in </a:t>
            </a:r>
            <a:r>
              <a:rPr lang="en-US" dirty="0" smtClean="0"/>
              <a:t>tone (words </a:t>
            </a:r>
            <a:r>
              <a:rPr lang="en-US" dirty="0"/>
              <a:t>are </a:t>
            </a:r>
            <a:r>
              <a:rPr lang="en-US" dirty="0" smtClean="0"/>
              <a:t>common rather </a:t>
            </a:r>
            <a:r>
              <a:rPr lang="en-US" dirty="0"/>
              <a:t>than </a:t>
            </a:r>
            <a:r>
              <a:rPr lang="en-US" dirty="0" smtClean="0"/>
              <a:t>technical). This </a:t>
            </a:r>
            <a:r>
              <a:rPr lang="en-US" dirty="0"/>
              <a:t>register may include more </a:t>
            </a:r>
            <a:r>
              <a:rPr lang="en-US" dirty="0" smtClean="0"/>
              <a:t>slang, </a:t>
            </a:r>
            <a:r>
              <a:rPr lang="fr-FR" dirty="0"/>
              <a:t>contractions, </a:t>
            </a:r>
            <a:r>
              <a:rPr lang="fr-FR" dirty="0" err="1" smtClean="0"/>
              <a:t>vernacular</a:t>
            </a:r>
            <a:r>
              <a:rPr lang="fr-FR" dirty="0" smtClean="0"/>
              <a:t> </a:t>
            </a:r>
            <a:r>
              <a:rPr lang="fr-FR" dirty="0" err="1"/>
              <a:t>grammar</a:t>
            </a:r>
            <a:r>
              <a:rPr lang="en-US" dirty="0" smtClean="0"/>
              <a:t> </a:t>
            </a:r>
            <a:r>
              <a:rPr lang="en-US" dirty="0"/>
              <a:t>and colloquialisms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may include a group conversation in a birthday party, a talk over a family dinner, discussion between classmates and teachers colleagues talking in a cafeteria.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93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Intimate register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register is </a:t>
            </a: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very special </a:t>
            </a:r>
            <a:r>
              <a:rPr lang="en-US" dirty="0"/>
              <a:t>occasions, </a:t>
            </a:r>
            <a:r>
              <a:rPr lang="en-US" dirty="0" smtClean="0"/>
              <a:t>usually between </a:t>
            </a:r>
            <a:r>
              <a:rPr lang="en-US" dirty="0"/>
              <a:t>only two people and often in private</a:t>
            </a:r>
            <a:r>
              <a:rPr lang="en-US" dirty="0" smtClean="0"/>
              <a:t>.</a:t>
            </a:r>
          </a:p>
          <a:p>
            <a:r>
              <a:rPr lang="en-US" dirty="0"/>
              <a:t>It is best avoided in public and professional situations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may </a:t>
            </a:r>
            <a:r>
              <a:rPr lang="en-US" dirty="0"/>
              <a:t>include </a:t>
            </a:r>
            <a:r>
              <a:rPr lang="en-US" dirty="0" smtClean="0"/>
              <a:t>the </a:t>
            </a:r>
            <a:r>
              <a:rPr lang="en-US" dirty="0"/>
              <a:t>language used by </a:t>
            </a:r>
            <a:r>
              <a:rPr lang="en-US" dirty="0" smtClean="0"/>
              <a:t>lovers, the </a:t>
            </a:r>
            <a:r>
              <a:rPr lang="en-US" dirty="0"/>
              <a:t>language used in sexual </a:t>
            </a:r>
            <a:r>
              <a:rPr lang="en-US" dirty="0" smtClean="0"/>
              <a:t>harassment, the language of jokes, etc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03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513" y="763768"/>
            <a:ext cx="9601196" cy="341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513" y="1105469"/>
            <a:ext cx="10590663" cy="50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21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1035</TotalTime>
  <Words>603</Words>
  <Application>Microsoft Office PowerPoint</Application>
  <PresentationFormat>Grand écran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Organique</vt:lpstr>
      <vt:lpstr>Types of meaning (2)</vt:lpstr>
      <vt:lpstr>I. REGISTER</vt:lpstr>
      <vt:lpstr>Types of register</vt:lpstr>
      <vt:lpstr>Static/frozen register </vt:lpstr>
      <vt:lpstr>Formal register </vt:lpstr>
      <vt:lpstr>Consultative register</vt:lpstr>
      <vt:lpstr>Casual register </vt:lpstr>
      <vt:lpstr>Intimate register</vt:lpstr>
      <vt:lpstr>Practice </vt:lpstr>
      <vt:lpstr>II. Connotations</vt:lpstr>
      <vt:lpstr>Examples </vt:lpstr>
      <vt:lpstr>Practice </vt:lpstr>
      <vt:lpstr>Keys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meaning (2)</dc:title>
  <dc:creator>Meddour Mostefa</dc:creator>
  <cp:lastModifiedBy>Meddour Mostefa</cp:lastModifiedBy>
  <cp:revision>28</cp:revision>
  <dcterms:created xsi:type="dcterms:W3CDTF">2021-01-26T06:40:27Z</dcterms:created>
  <dcterms:modified xsi:type="dcterms:W3CDTF">2021-01-30T21:33:44Z</dcterms:modified>
</cp:coreProperties>
</file>