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58" r:id="rId27"/>
    <p:sldId id="282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56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20565-590B-4657-94C3-77D320E1B436}" type="doc">
      <dgm:prSet loTypeId="urn:microsoft.com/office/officeart/2005/8/layout/hierarchy3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DD541072-D92F-495A-8703-2A2456A1B55A}">
      <dgm:prSet phldrT="[Texte]" custT="1"/>
      <dgm:spPr/>
      <dgm:t>
        <a:bodyPr/>
        <a:lstStyle/>
        <a:p>
          <a:r>
            <a:rPr lang="fr-FR" sz="2800" dirty="0" smtClean="0"/>
            <a:t>Détails Constructifs</a:t>
          </a:r>
          <a:endParaRPr lang="fr-FR" sz="2800" dirty="0"/>
        </a:p>
      </dgm:t>
    </dgm:pt>
    <dgm:pt modelId="{F105838C-3294-4E65-9358-230234223F35}" type="parTrans" cxnId="{D6ABCBA5-D769-46EA-9BD9-D3E7BBF4B385}">
      <dgm:prSet/>
      <dgm:spPr/>
      <dgm:t>
        <a:bodyPr/>
        <a:lstStyle/>
        <a:p>
          <a:endParaRPr lang="fr-FR" sz="2800"/>
        </a:p>
      </dgm:t>
    </dgm:pt>
    <dgm:pt modelId="{393D1193-45B9-47AE-9FDD-3C90CBCC14C5}" type="sibTrans" cxnId="{D6ABCBA5-D769-46EA-9BD9-D3E7BBF4B385}">
      <dgm:prSet/>
      <dgm:spPr/>
      <dgm:t>
        <a:bodyPr/>
        <a:lstStyle/>
        <a:p>
          <a:endParaRPr lang="fr-FR" sz="2800"/>
        </a:p>
      </dgm:t>
    </dgm:pt>
    <dgm:pt modelId="{2B017880-119E-45E3-8E1B-9E5CB78E2A2D}">
      <dgm:prSet phldrT="[Texte]" custT="1"/>
      <dgm:spPr/>
      <dgm:t>
        <a:bodyPr/>
        <a:lstStyle/>
        <a:p>
          <a:r>
            <a:rPr lang="fr-FR" sz="2800" dirty="0" smtClean="0"/>
            <a:t>Fondation</a:t>
          </a:r>
          <a:endParaRPr lang="fr-FR" sz="2800" dirty="0"/>
        </a:p>
      </dgm:t>
    </dgm:pt>
    <dgm:pt modelId="{5F0AA5E8-4895-465C-8374-0B797F893621}" type="parTrans" cxnId="{4D25A072-DD6E-489F-B69F-8D58F65B7343}">
      <dgm:prSet/>
      <dgm:spPr/>
      <dgm:t>
        <a:bodyPr/>
        <a:lstStyle/>
        <a:p>
          <a:endParaRPr lang="fr-FR" sz="2800"/>
        </a:p>
      </dgm:t>
    </dgm:pt>
    <dgm:pt modelId="{F1CA1368-A449-4CB3-9309-7B776A01C22C}" type="sibTrans" cxnId="{4D25A072-DD6E-489F-B69F-8D58F65B7343}">
      <dgm:prSet/>
      <dgm:spPr/>
      <dgm:t>
        <a:bodyPr/>
        <a:lstStyle/>
        <a:p>
          <a:endParaRPr lang="fr-FR" sz="2800"/>
        </a:p>
      </dgm:t>
    </dgm:pt>
    <dgm:pt modelId="{FCA711D4-244B-4F9C-A320-9EB13A553C54}">
      <dgm:prSet phldrT="[Texte]" custT="1"/>
      <dgm:spPr/>
      <dgm:t>
        <a:bodyPr/>
        <a:lstStyle/>
        <a:p>
          <a:r>
            <a:rPr lang="fr-FR" sz="2800" dirty="0" smtClean="0"/>
            <a:t>Planchers</a:t>
          </a:r>
          <a:endParaRPr lang="fr-FR" sz="2800" dirty="0"/>
        </a:p>
      </dgm:t>
    </dgm:pt>
    <dgm:pt modelId="{4ED01C9D-11C2-4984-B5FD-1D75EB80D745}" type="parTrans" cxnId="{3F63A063-90E3-4EA7-9BFE-185E934B5383}">
      <dgm:prSet/>
      <dgm:spPr/>
      <dgm:t>
        <a:bodyPr/>
        <a:lstStyle/>
        <a:p>
          <a:endParaRPr lang="fr-FR" sz="2800"/>
        </a:p>
      </dgm:t>
    </dgm:pt>
    <dgm:pt modelId="{24F57D32-B4DD-407B-AC52-AC85BCC24328}" type="sibTrans" cxnId="{3F63A063-90E3-4EA7-9BFE-185E934B5383}">
      <dgm:prSet/>
      <dgm:spPr/>
      <dgm:t>
        <a:bodyPr/>
        <a:lstStyle/>
        <a:p>
          <a:endParaRPr lang="fr-FR" sz="2800"/>
        </a:p>
      </dgm:t>
    </dgm:pt>
    <dgm:pt modelId="{BBB219DE-6A5E-4385-B41C-878FC7694C4C}">
      <dgm:prSet phldrT="[Texte]" custT="1"/>
      <dgm:spPr/>
      <dgm:t>
        <a:bodyPr/>
        <a:lstStyle/>
        <a:p>
          <a:r>
            <a:rPr lang="fr-FR" sz="2800" dirty="0" smtClean="0"/>
            <a:t>Toitures</a:t>
          </a:r>
          <a:endParaRPr lang="fr-FR" sz="2800" dirty="0"/>
        </a:p>
      </dgm:t>
    </dgm:pt>
    <dgm:pt modelId="{C5C7FE87-7B5A-4D60-BE54-B818E23ACF4A}" type="parTrans" cxnId="{04DDCE92-D7AF-448D-9090-C96A874BF145}">
      <dgm:prSet/>
      <dgm:spPr/>
      <dgm:t>
        <a:bodyPr/>
        <a:lstStyle/>
        <a:p>
          <a:endParaRPr lang="fr-FR" sz="2800"/>
        </a:p>
      </dgm:t>
    </dgm:pt>
    <dgm:pt modelId="{49D866C0-C1F2-4307-92AB-2F8748446159}" type="sibTrans" cxnId="{04DDCE92-D7AF-448D-9090-C96A874BF145}">
      <dgm:prSet/>
      <dgm:spPr/>
      <dgm:t>
        <a:bodyPr/>
        <a:lstStyle/>
        <a:p>
          <a:endParaRPr lang="fr-FR" sz="2800"/>
        </a:p>
      </dgm:t>
    </dgm:pt>
    <dgm:pt modelId="{21F5EA2F-D6CA-4AB6-8F94-3E1D4BE7FAA9}">
      <dgm:prSet phldrT="[Texte]" custT="1"/>
      <dgm:spPr/>
      <dgm:t>
        <a:bodyPr/>
        <a:lstStyle/>
        <a:p>
          <a:r>
            <a:rPr lang="fr-FR" sz="2800" dirty="0" smtClean="0"/>
            <a:t>Enveloppes (Murs extérieur)</a:t>
          </a:r>
          <a:endParaRPr lang="fr-FR" sz="2800" dirty="0"/>
        </a:p>
      </dgm:t>
    </dgm:pt>
    <dgm:pt modelId="{34F17118-2E93-43EE-A0D3-3EAE960DB237}" type="parTrans" cxnId="{CCBDD1F1-FC00-4D2D-A20A-BC5CBC560EA7}">
      <dgm:prSet/>
      <dgm:spPr/>
      <dgm:t>
        <a:bodyPr/>
        <a:lstStyle/>
        <a:p>
          <a:endParaRPr lang="fr-FR" sz="2800"/>
        </a:p>
      </dgm:t>
    </dgm:pt>
    <dgm:pt modelId="{2F5A2A56-A5F0-43B5-8C00-F9E3691D4758}" type="sibTrans" cxnId="{CCBDD1F1-FC00-4D2D-A20A-BC5CBC560EA7}">
      <dgm:prSet/>
      <dgm:spPr/>
      <dgm:t>
        <a:bodyPr/>
        <a:lstStyle/>
        <a:p>
          <a:endParaRPr lang="fr-FR" sz="2800"/>
        </a:p>
      </dgm:t>
    </dgm:pt>
    <dgm:pt modelId="{7B825B78-86D1-4E9E-B9B4-DF07D7458F67}" type="pres">
      <dgm:prSet presAssocID="{A1A20565-590B-4657-94C3-77D320E1B43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65A9041-9E06-46AF-97C2-F450D678A15D}" type="pres">
      <dgm:prSet presAssocID="{DD541072-D92F-495A-8703-2A2456A1B55A}" presName="root" presStyleCnt="0"/>
      <dgm:spPr/>
    </dgm:pt>
    <dgm:pt modelId="{47D41B47-5A16-45D6-B9E1-4EEB67FB54AF}" type="pres">
      <dgm:prSet presAssocID="{DD541072-D92F-495A-8703-2A2456A1B55A}" presName="rootComposite" presStyleCnt="0"/>
      <dgm:spPr/>
    </dgm:pt>
    <dgm:pt modelId="{4EEFF92E-8B6C-4A55-9573-37C738AB6E7B}" type="pres">
      <dgm:prSet presAssocID="{DD541072-D92F-495A-8703-2A2456A1B55A}" presName="rootText" presStyleLbl="node1" presStyleIdx="0" presStyleCnt="1" custScaleX="155748"/>
      <dgm:spPr/>
      <dgm:t>
        <a:bodyPr/>
        <a:lstStyle/>
        <a:p>
          <a:endParaRPr lang="fr-FR"/>
        </a:p>
      </dgm:t>
    </dgm:pt>
    <dgm:pt modelId="{838AA447-4B52-4BBC-BC23-527BC3392F75}" type="pres">
      <dgm:prSet presAssocID="{DD541072-D92F-495A-8703-2A2456A1B55A}" presName="rootConnector" presStyleLbl="node1" presStyleIdx="0" presStyleCnt="1"/>
      <dgm:spPr/>
      <dgm:t>
        <a:bodyPr/>
        <a:lstStyle/>
        <a:p>
          <a:endParaRPr lang="fr-FR"/>
        </a:p>
      </dgm:t>
    </dgm:pt>
    <dgm:pt modelId="{E1D2D1D3-E920-496B-AE9A-A3E795B50B3C}" type="pres">
      <dgm:prSet presAssocID="{DD541072-D92F-495A-8703-2A2456A1B55A}" presName="childShape" presStyleCnt="0"/>
      <dgm:spPr/>
    </dgm:pt>
    <dgm:pt modelId="{57016478-F223-408F-9FB2-638A749951A1}" type="pres">
      <dgm:prSet presAssocID="{5F0AA5E8-4895-465C-8374-0B797F893621}" presName="Name13" presStyleLbl="parChTrans1D2" presStyleIdx="0" presStyleCnt="4"/>
      <dgm:spPr/>
      <dgm:t>
        <a:bodyPr/>
        <a:lstStyle/>
        <a:p>
          <a:endParaRPr lang="fr-FR"/>
        </a:p>
      </dgm:t>
    </dgm:pt>
    <dgm:pt modelId="{259ED767-B75E-4D53-BC2C-B22871B18B32}" type="pres">
      <dgm:prSet presAssocID="{2B017880-119E-45E3-8E1B-9E5CB78E2A2D}" presName="childText" presStyleLbl="bgAcc1" presStyleIdx="0" presStyleCnt="4" custScaleX="180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44CC66-C285-4BEA-9EDA-F9E4E5F7A3F4}" type="pres">
      <dgm:prSet presAssocID="{4ED01C9D-11C2-4984-B5FD-1D75EB80D745}" presName="Name13" presStyleLbl="parChTrans1D2" presStyleIdx="1" presStyleCnt="4"/>
      <dgm:spPr/>
      <dgm:t>
        <a:bodyPr/>
        <a:lstStyle/>
        <a:p>
          <a:endParaRPr lang="fr-FR"/>
        </a:p>
      </dgm:t>
    </dgm:pt>
    <dgm:pt modelId="{EC2C436A-71B2-4C3C-A382-7599577E8D73}" type="pres">
      <dgm:prSet presAssocID="{FCA711D4-244B-4F9C-A320-9EB13A553C54}" presName="childText" presStyleLbl="bgAcc1" presStyleIdx="1" presStyleCnt="4" custScaleX="180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E2FF62-030F-444D-AF5B-3382C57E4D5C}" type="pres">
      <dgm:prSet presAssocID="{C5C7FE87-7B5A-4D60-BE54-B818E23ACF4A}" presName="Name13" presStyleLbl="parChTrans1D2" presStyleIdx="2" presStyleCnt="4"/>
      <dgm:spPr/>
      <dgm:t>
        <a:bodyPr/>
        <a:lstStyle/>
        <a:p>
          <a:endParaRPr lang="fr-FR"/>
        </a:p>
      </dgm:t>
    </dgm:pt>
    <dgm:pt modelId="{0EB0E8E3-BB53-452F-8C99-1F274711D51D}" type="pres">
      <dgm:prSet presAssocID="{BBB219DE-6A5E-4385-B41C-878FC7694C4C}" presName="childText" presStyleLbl="bgAcc1" presStyleIdx="2" presStyleCnt="4" custScaleX="180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FC7268-66C1-4CDE-AE3C-8D981B940FA4}" type="pres">
      <dgm:prSet presAssocID="{34F17118-2E93-43EE-A0D3-3EAE960DB237}" presName="Name13" presStyleLbl="parChTrans1D2" presStyleIdx="3" presStyleCnt="4"/>
      <dgm:spPr/>
      <dgm:t>
        <a:bodyPr/>
        <a:lstStyle/>
        <a:p>
          <a:endParaRPr lang="fr-FR"/>
        </a:p>
      </dgm:t>
    </dgm:pt>
    <dgm:pt modelId="{F7CD879E-098C-411D-9307-F67546335EED}" type="pres">
      <dgm:prSet presAssocID="{21F5EA2F-D6CA-4AB6-8F94-3E1D4BE7FAA9}" presName="childText" presStyleLbl="bgAcc1" presStyleIdx="3" presStyleCnt="4" custScaleX="180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D25A072-DD6E-489F-B69F-8D58F65B7343}" srcId="{DD541072-D92F-495A-8703-2A2456A1B55A}" destId="{2B017880-119E-45E3-8E1B-9E5CB78E2A2D}" srcOrd="0" destOrd="0" parTransId="{5F0AA5E8-4895-465C-8374-0B797F893621}" sibTransId="{F1CA1368-A449-4CB3-9309-7B776A01C22C}"/>
    <dgm:cxn modelId="{D6ABCBA5-D769-46EA-9BD9-D3E7BBF4B385}" srcId="{A1A20565-590B-4657-94C3-77D320E1B436}" destId="{DD541072-D92F-495A-8703-2A2456A1B55A}" srcOrd="0" destOrd="0" parTransId="{F105838C-3294-4E65-9358-230234223F35}" sibTransId="{393D1193-45B9-47AE-9FDD-3C90CBCC14C5}"/>
    <dgm:cxn modelId="{CD2DF545-A9A7-412F-838D-B176789C52EF}" type="presOf" srcId="{BBB219DE-6A5E-4385-B41C-878FC7694C4C}" destId="{0EB0E8E3-BB53-452F-8C99-1F274711D51D}" srcOrd="0" destOrd="0" presId="urn:microsoft.com/office/officeart/2005/8/layout/hierarchy3"/>
    <dgm:cxn modelId="{A09C9620-E1FF-4F11-8B4A-C20AAFAAE45D}" type="presOf" srcId="{DD541072-D92F-495A-8703-2A2456A1B55A}" destId="{4EEFF92E-8B6C-4A55-9573-37C738AB6E7B}" srcOrd="0" destOrd="0" presId="urn:microsoft.com/office/officeart/2005/8/layout/hierarchy3"/>
    <dgm:cxn modelId="{D92DAFAE-31F5-4D2C-BE32-4ACB03AE76FE}" type="presOf" srcId="{34F17118-2E93-43EE-A0D3-3EAE960DB237}" destId="{59FC7268-66C1-4CDE-AE3C-8D981B940FA4}" srcOrd="0" destOrd="0" presId="urn:microsoft.com/office/officeart/2005/8/layout/hierarchy3"/>
    <dgm:cxn modelId="{04DDCE92-D7AF-448D-9090-C96A874BF145}" srcId="{DD541072-D92F-495A-8703-2A2456A1B55A}" destId="{BBB219DE-6A5E-4385-B41C-878FC7694C4C}" srcOrd="2" destOrd="0" parTransId="{C5C7FE87-7B5A-4D60-BE54-B818E23ACF4A}" sibTransId="{49D866C0-C1F2-4307-92AB-2F8748446159}"/>
    <dgm:cxn modelId="{CCBDD1F1-FC00-4D2D-A20A-BC5CBC560EA7}" srcId="{DD541072-D92F-495A-8703-2A2456A1B55A}" destId="{21F5EA2F-D6CA-4AB6-8F94-3E1D4BE7FAA9}" srcOrd="3" destOrd="0" parTransId="{34F17118-2E93-43EE-A0D3-3EAE960DB237}" sibTransId="{2F5A2A56-A5F0-43B5-8C00-F9E3691D4758}"/>
    <dgm:cxn modelId="{3F63A063-90E3-4EA7-9BFE-185E934B5383}" srcId="{DD541072-D92F-495A-8703-2A2456A1B55A}" destId="{FCA711D4-244B-4F9C-A320-9EB13A553C54}" srcOrd="1" destOrd="0" parTransId="{4ED01C9D-11C2-4984-B5FD-1D75EB80D745}" sibTransId="{24F57D32-B4DD-407B-AC52-AC85BCC24328}"/>
    <dgm:cxn modelId="{C3DC0705-27EB-4641-9B05-A4765986F6DD}" type="presOf" srcId="{C5C7FE87-7B5A-4D60-BE54-B818E23ACF4A}" destId="{A1E2FF62-030F-444D-AF5B-3382C57E4D5C}" srcOrd="0" destOrd="0" presId="urn:microsoft.com/office/officeart/2005/8/layout/hierarchy3"/>
    <dgm:cxn modelId="{EF8F8AF0-8BB7-4E2A-BD9C-C1BB765B72D7}" type="presOf" srcId="{FCA711D4-244B-4F9C-A320-9EB13A553C54}" destId="{EC2C436A-71B2-4C3C-A382-7599577E8D73}" srcOrd="0" destOrd="0" presId="urn:microsoft.com/office/officeart/2005/8/layout/hierarchy3"/>
    <dgm:cxn modelId="{1B1A88B7-4BB0-4AEA-B637-3FD2DBADF22B}" type="presOf" srcId="{A1A20565-590B-4657-94C3-77D320E1B436}" destId="{7B825B78-86D1-4E9E-B9B4-DF07D7458F67}" srcOrd="0" destOrd="0" presId="urn:microsoft.com/office/officeart/2005/8/layout/hierarchy3"/>
    <dgm:cxn modelId="{F690F2B7-D65E-4749-B104-EBFB8DEB0F04}" type="presOf" srcId="{DD541072-D92F-495A-8703-2A2456A1B55A}" destId="{838AA447-4B52-4BBC-BC23-527BC3392F75}" srcOrd="1" destOrd="0" presId="urn:microsoft.com/office/officeart/2005/8/layout/hierarchy3"/>
    <dgm:cxn modelId="{9B02425D-E45A-48DE-AF94-DE8E63A1DCBF}" type="presOf" srcId="{2B017880-119E-45E3-8E1B-9E5CB78E2A2D}" destId="{259ED767-B75E-4D53-BC2C-B22871B18B32}" srcOrd="0" destOrd="0" presId="urn:microsoft.com/office/officeart/2005/8/layout/hierarchy3"/>
    <dgm:cxn modelId="{9FFFFE4B-A96A-4671-A957-336181467DE9}" type="presOf" srcId="{4ED01C9D-11C2-4984-B5FD-1D75EB80D745}" destId="{D544CC66-C285-4BEA-9EDA-F9E4E5F7A3F4}" srcOrd="0" destOrd="0" presId="urn:microsoft.com/office/officeart/2005/8/layout/hierarchy3"/>
    <dgm:cxn modelId="{C9244BB3-8E9A-42A1-A57B-F3CF0B942E07}" type="presOf" srcId="{5F0AA5E8-4895-465C-8374-0B797F893621}" destId="{57016478-F223-408F-9FB2-638A749951A1}" srcOrd="0" destOrd="0" presId="urn:microsoft.com/office/officeart/2005/8/layout/hierarchy3"/>
    <dgm:cxn modelId="{4DBCBDFF-8B37-45EA-8ACA-C41C34C8F3B3}" type="presOf" srcId="{21F5EA2F-D6CA-4AB6-8F94-3E1D4BE7FAA9}" destId="{F7CD879E-098C-411D-9307-F67546335EED}" srcOrd="0" destOrd="0" presId="urn:microsoft.com/office/officeart/2005/8/layout/hierarchy3"/>
    <dgm:cxn modelId="{367DB0D3-D0EA-488F-900A-66D4508C5259}" type="presParOf" srcId="{7B825B78-86D1-4E9E-B9B4-DF07D7458F67}" destId="{165A9041-9E06-46AF-97C2-F450D678A15D}" srcOrd="0" destOrd="0" presId="urn:microsoft.com/office/officeart/2005/8/layout/hierarchy3"/>
    <dgm:cxn modelId="{15D97DA9-DD6F-4BE4-B245-18B0A6A11332}" type="presParOf" srcId="{165A9041-9E06-46AF-97C2-F450D678A15D}" destId="{47D41B47-5A16-45D6-B9E1-4EEB67FB54AF}" srcOrd="0" destOrd="0" presId="urn:microsoft.com/office/officeart/2005/8/layout/hierarchy3"/>
    <dgm:cxn modelId="{230B18D7-D127-4E41-BD38-10D1A4DCB553}" type="presParOf" srcId="{47D41B47-5A16-45D6-B9E1-4EEB67FB54AF}" destId="{4EEFF92E-8B6C-4A55-9573-37C738AB6E7B}" srcOrd="0" destOrd="0" presId="urn:microsoft.com/office/officeart/2005/8/layout/hierarchy3"/>
    <dgm:cxn modelId="{5A7EDF5D-718C-4F0F-A183-6A8670A864E0}" type="presParOf" srcId="{47D41B47-5A16-45D6-B9E1-4EEB67FB54AF}" destId="{838AA447-4B52-4BBC-BC23-527BC3392F75}" srcOrd="1" destOrd="0" presId="urn:microsoft.com/office/officeart/2005/8/layout/hierarchy3"/>
    <dgm:cxn modelId="{10825A7C-7AED-405F-9645-03CB4ACB8D75}" type="presParOf" srcId="{165A9041-9E06-46AF-97C2-F450D678A15D}" destId="{E1D2D1D3-E920-496B-AE9A-A3E795B50B3C}" srcOrd="1" destOrd="0" presId="urn:microsoft.com/office/officeart/2005/8/layout/hierarchy3"/>
    <dgm:cxn modelId="{6CC873C1-3AFC-41D4-A858-DE68907FAEB0}" type="presParOf" srcId="{E1D2D1D3-E920-496B-AE9A-A3E795B50B3C}" destId="{57016478-F223-408F-9FB2-638A749951A1}" srcOrd="0" destOrd="0" presId="urn:microsoft.com/office/officeart/2005/8/layout/hierarchy3"/>
    <dgm:cxn modelId="{C6D514D5-29A4-48DC-8BBE-7A651124C2A8}" type="presParOf" srcId="{E1D2D1D3-E920-496B-AE9A-A3E795B50B3C}" destId="{259ED767-B75E-4D53-BC2C-B22871B18B32}" srcOrd="1" destOrd="0" presId="urn:microsoft.com/office/officeart/2005/8/layout/hierarchy3"/>
    <dgm:cxn modelId="{0BB47D82-D605-4FBA-90D2-9567EAB29E7B}" type="presParOf" srcId="{E1D2D1D3-E920-496B-AE9A-A3E795B50B3C}" destId="{D544CC66-C285-4BEA-9EDA-F9E4E5F7A3F4}" srcOrd="2" destOrd="0" presId="urn:microsoft.com/office/officeart/2005/8/layout/hierarchy3"/>
    <dgm:cxn modelId="{8E781CA7-D85D-41CF-9EAB-5D22F86C0C42}" type="presParOf" srcId="{E1D2D1D3-E920-496B-AE9A-A3E795B50B3C}" destId="{EC2C436A-71B2-4C3C-A382-7599577E8D73}" srcOrd="3" destOrd="0" presId="urn:microsoft.com/office/officeart/2005/8/layout/hierarchy3"/>
    <dgm:cxn modelId="{7B10D840-9FF6-4378-90A9-454C4301070D}" type="presParOf" srcId="{E1D2D1D3-E920-496B-AE9A-A3E795B50B3C}" destId="{A1E2FF62-030F-444D-AF5B-3382C57E4D5C}" srcOrd="4" destOrd="0" presId="urn:microsoft.com/office/officeart/2005/8/layout/hierarchy3"/>
    <dgm:cxn modelId="{0CBC6E92-7062-4E45-9E52-36CC560A0B6F}" type="presParOf" srcId="{E1D2D1D3-E920-496B-AE9A-A3E795B50B3C}" destId="{0EB0E8E3-BB53-452F-8C99-1F274711D51D}" srcOrd="5" destOrd="0" presId="urn:microsoft.com/office/officeart/2005/8/layout/hierarchy3"/>
    <dgm:cxn modelId="{AA095A8A-C33B-4DE1-8617-B651E9D00729}" type="presParOf" srcId="{E1D2D1D3-E920-496B-AE9A-A3E795B50B3C}" destId="{59FC7268-66C1-4CDE-AE3C-8D981B940FA4}" srcOrd="6" destOrd="0" presId="urn:microsoft.com/office/officeart/2005/8/layout/hierarchy3"/>
    <dgm:cxn modelId="{4BE626D7-56E1-4364-83EF-C4CBE88525C5}" type="presParOf" srcId="{E1D2D1D3-E920-496B-AE9A-A3E795B50B3C}" destId="{F7CD879E-098C-411D-9307-F67546335EED}" srcOrd="7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09/06/2019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00166" y="2314510"/>
            <a:ext cx="6357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Enseignant:</a:t>
            </a:r>
            <a:r>
              <a:rPr lang="fr-FR" sz="2000" b="1" dirty="0" smtClean="0">
                <a:solidFill>
                  <a:srgbClr val="7030A0"/>
                </a:solidFill>
              </a:rPr>
              <a:t> 	</a:t>
            </a:r>
            <a:r>
              <a:rPr lang="fr-FR" sz="2000" dirty="0" err="1" smtClean="0">
                <a:solidFill>
                  <a:srgbClr val="7030A0"/>
                </a:solidFill>
              </a:rPr>
              <a:t>Benferhat</a:t>
            </a:r>
            <a:r>
              <a:rPr lang="fr-FR" sz="2000" dirty="0" smtClean="0">
                <a:solidFill>
                  <a:srgbClr val="7030A0"/>
                </a:solidFill>
              </a:rPr>
              <a:t> Mohamed </a:t>
            </a:r>
            <a:r>
              <a:rPr lang="fr-FR" sz="2000" dirty="0" err="1" smtClean="0">
                <a:solidFill>
                  <a:srgbClr val="7030A0"/>
                </a:solidFill>
              </a:rPr>
              <a:t>Ladaoui</a:t>
            </a:r>
            <a:endParaRPr lang="fr-FR" sz="2000" dirty="0">
              <a:solidFill>
                <a:srgbClr val="7030A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357422" y="5786454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Année Universitaire </a:t>
            </a:r>
            <a:r>
              <a:rPr lang="fr-FR" b="1" dirty="0" smtClean="0">
                <a:solidFill>
                  <a:srgbClr val="FF0000"/>
                </a:solidFill>
              </a:rPr>
              <a:t>2018-2019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285984" y="996719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Département d’Architecture.</a:t>
            </a: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fr-FR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ère</a:t>
            </a: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Année Master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143108" y="2916792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Cours N°1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rgbClr val="FF0000"/>
                </a:solidFill>
              </a:rPr>
              <a:t>Détails constructif, Plan de terrasse et plan d’</a:t>
            </a:r>
            <a:r>
              <a:rPr lang="fr-FR" b="1" dirty="0" err="1" smtClean="0">
                <a:solidFill>
                  <a:srgbClr val="FF0000"/>
                </a:solidFill>
              </a:rPr>
              <a:t>Implentation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285984" y="285728"/>
            <a:ext cx="4714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Université de Biskra.</a:t>
            </a:r>
          </a:p>
          <a:p>
            <a:pPr algn="ctr"/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Faculté des Sciences et de la Technologie.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928662" y="1885882"/>
            <a:ext cx="71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Matière:</a:t>
            </a:r>
            <a:r>
              <a:rPr lang="fr-FR" sz="2000" b="1" dirty="0" smtClean="0">
                <a:solidFill>
                  <a:srgbClr val="7030A0"/>
                </a:solidFill>
              </a:rPr>
              <a:t> 	Initiations aux Détails et Corps d’Etat Secondaire</a:t>
            </a:r>
            <a:endParaRPr lang="fr-FR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3263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dalle pleine…. Page 313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3290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champignon    page 314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377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à coffrage perdu      page 314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2109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Prédalles</a:t>
            </a:r>
            <a:r>
              <a:rPr lang="fr-FR" dirty="0" smtClean="0"/>
              <a:t>    page 314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3455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Planchers Préfabriqués     page 315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436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Planchers: Poutrelles et hourdis     page 315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5292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Dalles alvéolées avec clés coulées en place     page 316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3143248"/>
            <a:ext cx="3293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collaborant      page 316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99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Façades: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1428736"/>
            <a:ext cx="5962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Panneaux de façades en béton armé préfabriqués     page 324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99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Façades: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1428736"/>
            <a:ext cx="4181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Types de bardages métalliques     page 329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1928794" y="500042"/>
          <a:ext cx="4857784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99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Façades: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1428736"/>
            <a:ext cx="2600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Murs rideaux      page 332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990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Façades: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43042" y="1428736"/>
            <a:ext cx="2572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Enduits     page 335 à 345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2659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Cloisons:    page 347 à 351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278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Escaliers:      page 355 à 365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3094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Ascenseurs :      page 367 à 392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71538" y="642918"/>
            <a:ext cx="2984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Etanchéité:      page 407 à 432</a:t>
            </a: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04988"/>
            <a:ext cx="79248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0"/>
            <a:ext cx="2743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0"/>
            <a:ext cx="2743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463" y="144463"/>
            <a:ext cx="2743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57224" y="571480"/>
            <a:ext cx="188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Coffrage page 251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3792233" y="1000108"/>
            <a:ext cx="4780295" cy="268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 rot="5400000">
            <a:off x="79343" y="1777989"/>
            <a:ext cx="3556025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lum contrast="40000"/>
          </a:blip>
          <a:srcRect/>
          <a:stretch>
            <a:fillRect/>
          </a:stretch>
        </p:blipFill>
        <p:spPr bwMode="auto">
          <a:xfrm>
            <a:off x="3786182" y="3714752"/>
            <a:ext cx="4780295" cy="268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14480" y="1428736"/>
            <a:ext cx="5284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Maçonnerie et joint de maçonnerie    pages 269, …271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71604" y="1285860"/>
            <a:ext cx="2265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Menuiserie page  272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14678" y="1142984"/>
            <a:ext cx="2474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Potres</a:t>
            </a:r>
            <a:r>
              <a:rPr lang="fr-FR" dirty="0" smtClean="0"/>
              <a:t> </a:t>
            </a:r>
            <a:r>
              <a:rPr lang="fr-FR" dirty="0" err="1" smtClean="0"/>
              <a:t>trellis</a:t>
            </a:r>
            <a:r>
              <a:rPr lang="fr-FR" dirty="0" smtClean="0"/>
              <a:t>     page 291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00232" y="1142984"/>
            <a:ext cx="3933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Assemblage Poteaux-Poutre…. Page 293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357422" y="785794"/>
            <a:ext cx="3452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Poutrelles métalliques     page 287:</a:t>
            </a:r>
          </a:p>
          <a:p>
            <a:r>
              <a:rPr lang="fr-FR" dirty="0" smtClean="0"/>
              <a:t>Cornière page 289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28794" y="1071546"/>
            <a:ext cx="2212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Planchers     page 313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071538" y="2357430"/>
            <a:ext cx="3420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en béton coulé sur place: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643042" y="3143248"/>
            <a:ext cx="5034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Plancher traditionnel à poutres croisées     page 313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12803</TotalTime>
  <Words>252</Words>
  <PresentationFormat>Affichage à l'écran (4:3)</PresentationFormat>
  <Paragraphs>51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ladaoui</dc:creator>
  <cp:lastModifiedBy>ladaoui</cp:lastModifiedBy>
  <cp:revision>35</cp:revision>
  <dcterms:created xsi:type="dcterms:W3CDTF">2019-02-13T10:58:34Z</dcterms:created>
  <dcterms:modified xsi:type="dcterms:W3CDTF">2019-06-09T10:10:44Z</dcterms:modified>
</cp:coreProperties>
</file>