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0" r:id="rId2"/>
    <p:sldId id="291" r:id="rId3"/>
    <p:sldId id="292" r:id="rId4"/>
    <p:sldId id="293" r:id="rId5"/>
    <p:sldId id="294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3907" autoAdjust="0"/>
  </p:normalViewPr>
  <p:slideViewPr>
    <p:cSldViewPr>
      <p:cViewPr varScale="1">
        <p:scale>
          <a:sx n="68" d="100"/>
          <a:sy n="68" d="100"/>
        </p:scale>
        <p:origin x="-14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A05DE-6248-44C2-9900-0CC5ECC86B95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84858-AF2C-4BB6-84E2-8E05A59CC1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600" b="1" dirty="0" smtClean="0"/>
              <a:t>محاضرات التسويق الداخلي المصرفي/د.</a:t>
            </a:r>
            <a:r>
              <a:rPr lang="ar-DZ" sz="3600" b="1" dirty="0" err="1" smtClean="0"/>
              <a:t>براهيمي</a:t>
            </a:r>
            <a:r>
              <a:rPr lang="ar-DZ" sz="3600" b="1" dirty="0" smtClean="0"/>
              <a:t> فاروق</a:t>
            </a:r>
            <a:endParaRPr lang="fr-FR" sz="4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endParaRPr lang="fr-FR" dirty="0" smtClean="0">
              <a:solidFill>
                <a:schemeClr val="tx1"/>
              </a:solidFill>
              <a:latin typeface="Garamond" pitchFamily="18" charset="0"/>
            </a:endParaRPr>
          </a:p>
          <a:p>
            <a:pPr eaLnBrk="1" hangingPunct="1"/>
            <a:r>
              <a:rPr lang="ar-DZ" dirty="0" smtClean="0">
                <a:solidFill>
                  <a:schemeClr val="tx1"/>
                </a:solidFill>
                <a:latin typeface="Garamond" pitchFamily="18" charset="0"/>
              </a:rPr>
              <a:t>ما </a:t>
            </a:r>
            <a:r>
              <a:rPr lang="ar-DZ" dirty="0" smtClean="0">
                <a:solidFill>
                  <a:schemeClr val="tx1"/>
                </a:solidFill>
                <a:latin typeface="Garamond" pitchFamily="18" charset="0"/>
              </a:rPr>
              <a:t>هو التبادل الذي يكون أساسا للتسويق ؟</a:t>
            </a:r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dirty="0" smtClean="0">
              <a:solidFill>
                <a:schemeClr val="tx1"/>
              </a:solidFill>
              <a:latin typeface="Garamond" pitchFamily="18" charset="0"/>
            </a:endParaRPr>
          </a:p>
          <a:p>
            <a:pPr eaLnBrk="1" hangingPunct="1"/>
            <a:r>
              <a:rPr lang="ar-DZ" b="1" i="1" dirty="0" smtClean="0">
                <a:solidFill>
                  <a:schemeClr val="tx1"/>
                </a:solidFill>
                <a:latin typeface="Garamond" pitchFamily="18" charset="0"/>
              </a:rPr>
              <a:t>وجود طرفين للتبادل </a:t>
            </a:r>
          </a:p>
          <a:p>
            <a:pPr eaLnBrk="1" hangingPunct="1"/>
            <a:r>
              <a:rPr lang="ar-DZ" b="1" i="1" dirty="0" smtClean="0">
                <a:solidFill>
                  <a:schemeClr val="tx1"/>
                </a:solidFill>
                <a:latin typeface="Garamond" pitchFamily="18" charset="0"/>
              </a:rPr>
              <a:t>وجود شيء ذو قيمة لدى كل طرف</a:t>
            </a:r>
          </a:p>
          <a:p>
            <a:pPr eaLnBrk="1" hangingPunct="1"/>
            <a:r>
              <a:rPr lang="ar-DZ" b="1" i="1" dirty="0" err="1" smtClean="0">
                <a:solidFill>
                  <a:schemeClr val="tx1"/>
                </a:solidFill>
                <a:latin typeface="Garamond" pitchFamily="18" charset="0"/>
              </a:rPr>
              <a:t>الإشتراك</a:t>
            </a:r>
            <a:r>
              <a:rPr lang="ar-DZ" b="1" i="1" dirty="0" smtClean="0">
                <a:solidFill>
                  <a:schemeClr val="tx1"/>
                </a:solidFill>
                <a:latin typeface="Garamond" pitchFamily="18" charset="0"/>
              </a:rPr>
              <a:t> في عملية التبادل بشكل طوعي</a:t>
            </a: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600" b="1" dirty="0" smtClean="0"/>
              <a:t>محاضرات التسويق الداخلي المصرفي/د.</a:t>
            </a:r>
            <a:r>
              <a:rPr lang="ar-DZ" sz="3600" b="1" dirty="0" err="1" smtClean="0"/>
              <a:t>براهيمي</a:t>
            </a:r>
            <a:r>
              <a:rPr lang="ar-DZ" sz="3600" b="1" dirty="0" smtClean="0"/>
              <a:t> فاروق</a:t>
            </a:r>
            <a:endParaRPr lang="fr-FR" sz="4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1000108"/>
            <a:ext cx="23145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500174"/>
            <a:ext cx="8610600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600" b="1" dirty="0" smtClean="0"/>
              <a:t>محاضرات التسويق الداخلي المصرفي/د.</a:t>
            </a:r>
            <a:r>
              <a:rPr lang="ar-DZ" sz="3600" b="1" dirty="0" err="1" smtClean="0"/>
              <a:t>براهيمي</a:t>
            </a:r>
            <a:r>
              <a:rPr lang="ar-DZ" sz="3600" b="1" dirty="0" smtClean="0"/>
              <a:t> فاروق</a:t>
            </a:r>
            <a:endParaRPr lang="fr-FR" sz="4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000108"/>
            <a:ext cx="28003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1428736"/>
            <a:ext cx="154781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2066924"/>
            <a:ext cx="8210550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600" b="1" dirty="0" smtClean="0"/>
              <a:t>محاضرات التسويق الداخلي المصرفي/د.</a:t>
            </a:r>
            <a:r>
              <a:rPr lang="ar-DZ" sz="3600" b="1" dirty="0" err="1" smtClean="0"/>
              <a:t>براهيمي</a:t>
            </a:r>
            <a:r>
              <a:rPr lang="ar-DZ" sz="3600" b="1" dirty="0" smtClean="0"/>
              <a:t> فاروق</a:t>
            </a:r>
            <a:endParaRPr lang="fr-FR" sz="4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06" y="928670"/>
            <a:ext cx="8286808" cy="592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600" b="1" dirty="0" smtClean="0"/>
              <a:t>محاضرات التسويق الداخلي المصرفي/د.</a:t>
            </a:r>
            <a:r>
              <a:rPr lang="ar-DZ" sz="3600" b="1" dirty="0" err="1" smtClean="0"/>
              <a:t>براهيمي</a:t>
            </a:r>
            <a:r>
              <a:rPr lang="ar-DZ" sz="3600" b="1" dirty="0" smtClean="0"/>
              <a:t> فاروق</a:t>
            </a:r>
            <a:endParaRPr lang="fr-FR" sz="4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95355"/>
            <a:ext cx="8234332" cy="586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33</Words>
  <Application>Microsoft Office PowerPoint</Application>
  <PresentationFormat>Affichage à l'écran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محاضرات التسويق الداخلي المصرفي/د.براهيمي فاروق</vt:lpstr>
      <vt:lpstr>محاضرات التسويق الداخلي المصرفي/د.براهيمي فاروق</vt:lpstr>
      <vt:lpstr>محاضرات التسويق الداخلي المصرفي/د.براهيمي فاروق</vt:lpstr>
      <vt:lpstr>محاضرات التسويق الداخلي المصرفي/د.براهيمي فاروق</vt:lpstr>
      <vt:lpstr>محاضرات التسويق الداخلي المصرفي/د.براهيمي فاروق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التسويق الداخلي المصرفي/د.براهيمي فاروق</dc:title>
  <dc:creator>client</dc:creator>
  <cp:lastModifiedBy>client</cp:lastModifiedBy>
  <cp:revision>23</cp:revision>
  <dcterms:created xsi:type="dcterms:W3CDTF">2020-12-16T09:25:46Z</dcterms:created>
  <dcterms:modified xsi:type="dcterms:W3CDTF">2021-01-27T18:01:17Z</dcterms:modified>
</cp:coreProperties>
</file>