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howGuides="1">
      <p:cViewPr varScale="1">
        <p:scale>
          <a:sx n="63" d="100"/>
          <a:sy n="6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435626-50B3-4AE1-B77D-DF6FC4E49952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pPr rtl="1"/>
          <a:endParaRPr lang="ar-DZ"/>
        </a:p>
      </dgm:t>
    </dgm:pt>
    <dgm:pt modelId="{96FAF2AC-8908-4CF2-81E7-F999248CFC93}">
      <dgm:prSet phldrT="[Texte]"/>
      <dgm:spPr/>
      <dgm:t>
        <a:bodyPr/>
        <a:lstStyle/>
        <a:p>
          <a:pPr rtl="1"/>
          <a:r>
            <a:rPr lang="ar-DZ" b="1" dirty="0" smtClean="0"/>
            <a:t>دورة الاستغلال</a:t>
          </a:r>
          <a:endParaRPr lang="ar-DZ" b="1" dirty="0"/>
        </a:p>
      </dgm:t>
    </dgm:pt>
    <dgm:pt modelId="{AA03BAA2-9DDD-41E8-ADCD-03B64851A43D}" type="parTrans" cxnId="{D42BEE29-271E-4682-B035-9D2C1ED8E3E6}">
      <dgm:prSet/>
      <dgm:spPr/>
      <dgm:t>
        <a:bodyPr/>
        <a:lstStyle/>
        <a:p>
          <a:pPr rtl="1"/>
          <a:endParaRPr lang="ar-DZ" b="1"/>
        </a:p>
      </dgm:t>
    </dgm:pt>
    <dgm:pt modelId="{7A542421-DBA1-4CAD-A1E5-4621441F21A4}" type="sibTrans" cxnId="{D42BEE29-271E-4682-B035-9D2C1ED8E3E6}">
      <dgm:prSet/>
      <dgm:spPr/>
      <dgm:t>
        <a:bodyPr/>
        <a:lstStyle/>
        <a:p>
          <a:pPr rtl="1"/>
          <a:endParaRPr lang="ar-DZ" b="1"/>
        </a:p>
      </dgm:t>
    </dgm:pt>
    <dgm:pt modelId="{F72A7897-0C5A-47CC-B62E-4EF7E3E1CDCD}">
      <dgm:prSet phldrT="[Texte]"/>
      <dgm:spPr/>
      <dgm:t>
        <a:bodyPr/>
        <a:lstStyle/>
        <a:p>
          <a:pPr rtl="1"/>
          <a:r>
            <a:rPr lang="ar-DZ" b="1" dirty="0" smtClean="0"/>
            <a:t>بيع</a:t>
          </a:r>
          <a:endParaRPr lang="ar-DZ" b="1" dirty="0"/>
        </a:p>
      </dgm:t>
    </dgm:pt>
    <dgm:pt modelId="{19970EC0-03B9-4503-8EAA-FAE348E296F3}" type="parTrans" cxnId="{F50F609B-3FAB-4F02-88F0-3B15F52F6971}">
      <dgm:prSet/>
      <dgm:spPr/>
      <dgm:t>
        <a:bodyPr/>
        <a:lstStyle/>
        <a:p>
          <a:pPr rtl="1"/>
          <a:endParaRPr lang="ar-DZ" b="1"/>
        </a:p>
      </dgm:t>
    </dgm:pt>
    <dgm:pt modelId="{095C5962-2C81-4FCE-8162-38FF9B35EC58}" type="sibTrans" cxnId="{F50F609B-3FAB-4F02-88F0-3B15F52F6971}">
      <dgm:prSet/>
      <dgm:spPr/>
      <dgm:t>
        <a:bodyPr/>
        <a:lstStyle/>
        <a:p>
          <a:pPr rtl="1"/>
          <a:endParaRPr lang="ar-DZ" b="1"/>
        </a:p>
      </dgm:t>
    </dgm:pt>
    <dgm:pt modelId="{83681FAB-E1D2-455E-91EE-F2085D3AE2FE}">
      <dgm:prSet phldrT="[Texte]"/>
      <dgm:spPr/>
      <dgm:t>
        <a:bodyPr/>
        <a:lstStyle/>
        <a:p>
          <a:pPr rtl="1"/>
          <a:r>
            <a:rPr lang="ar-DZ" b="1" dirty="0" smtClean="0"/>
            <a:t>شراء </a:t>
          </a:r>
          <a:endParaRPr lang="ar-DZ" b="1" dirty="0"/>
        </a:p>
      </dgm:t>
    </dgm:pt>
    <dgm:pt modelId="{3E336DAF-EF5A-4FEC-A5D8-2FF6F41E20BC}" type="parTrans" cxnId="{5F38E621-F13F-4297-B831-1AB8CE8A5140}">
      <dgm:prSet/>
      <dgm:spPr/>
      <dgm:t>
        <a:bodyPr/>
        <a:lstStyle/>
        <a:p>
          <a:pPr rtl="1"/>
          <a:endParaRPr lang="ar-DZ" b="1"/>
        </a:p>
      </dgm:t>
    </dgm:pt>
    <dgm:pt modelId="{17642407-D00B-436D-947B-A1CF3AC0E711}" type="sibTrans" cxnId="{5F38E621-F13F-4297-B831-1AB8CE8A5140}">
      <dgm:prSet/>
      <dgm:spPr/>
      <dgm:t>
        <a:bodyPr/>
        <a:lstStyle/>
        <a:p>
          <a:pPr rtl="1"/>
          <a:endParaRPr lang="ar-DZ" b="1"/>
        </a:p>
      </dgm:t>
    </dgm:pt>
    <dgm:pt modelId="{56EFDAAC-3F96-4AD4-B6B4-DB1394EAE677}">
      <dgm:prSet phldrT="[Texte]"/>
      <dgm:spPr/>
      <dgm:t>
        <a:bodyPr/>
        <a:lstStyle/>
        <a:p>
          <a:pPr rtl="1"/>
          <a:r>
            <a:rPr lang="ar-DZ" b="1" dirty="0" smtClean="0"/>
            <a:t>انتاج</a:t>
          </a:r>
          <a:endParaRPr lang="ar-DZ" b="1" dirty="0"/>
        </a:p>
      </dgm:t>
    </dgm:pt>
    <dgm:pt modelId="{F3917618-A0F8-46F9-93C9-C7578FEAB3A5}" type="parTrans" cxnId="{2163965D-A9FD-4D52-83CA-79F22B4595CF}">
      <dgm:prSet/>
      <dgm:spPr/>
      <dgm:t>
        <a:bodyPr/>
        <a:lstStyle/>
        <a:p>
          <a:pPr rtl="1"/>
          <a:endParaRPr lang="ar-DZ" b="1"/>
        </a:p>
      </dgm:t>
    </dgm:pt>
    <dgm:pt modelId="{D7A4F833-417F-4B64-9D3C-3BD9E7C80B10}" type="sibTrans" cxnId="{2163965D-A9FD-4D52-83CA-79F22B4595CF}">
      <dgm:prSet/>
      <dgm:spPr/>
      <dgm:t>
        <a:bodyPr/>
        <a:lstStyle/>
        <a:p>
          <a:pPr rtl="1"/>
          <a:endParaRPr lang="ar-DZ" b="1"/>
        </a:p>
      </dgm:t>
    </dgm:pt>
    <dgm:pt modelId="{96755903-0BDF-4BFB-AB18-49678B0266AB}" type="pres">
      <dgm:prSet presAssocID="{27435626-50B3-4AE1-B77D-DF6FC4E4995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366590B8-B9ED-45F2-A6D6-3602CEB309A4}" type="pres">
      <dgm:prSet presAssocID="{96FAF2AC-8908-4CF2-81E7-F999248CFC93}" presName="hierRoot1" presStyleCnt="0"/>
      <dgm:spPr/>
    </dgm:pt>
    <dgm:pt modelId="{7D07DDAE-22EC-41D6-84DE-6A990246C570}" type="pres">
      <dgm:prSet presAssocID="{96FAF2AC-8908-4CF2-81E7-F999248CFC93}" presName="composite" presStyleCnt="0"/>
      <dgm:spPr/>
    </dgm:pt>
    <dgm:pt modelId="{BB04885D-141A-44D7-9DB5-F72567CD456F}" type="pres">
      <dgm:prSet presAssocID="{96FAF2AC-8908-4CF2-81E7-F999248CFC93}" presName="background" presStyleLbl="node0" presStyleIdx="0" presStyleCnt="1"/>
      <dgm:spPr/>
    </dgm:pt>
    <dgm:pt modelId="{CB87F521-342B-4144-8196-8F4B9CF73478}" type="pres">
      <dgm:prSet presAssocID="{96FAF2AC-8908-4CF2-81E7-F999248CFC93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27CD2B78-68E2-45BD-B5DF-9B131429062D}" type="pres">
      <dgm:prSet presAssocID="{96FAF2AC-8908-4CF2-81E7-F999248CFC93}" presName="hierChild2" presStyleCnt="0"/>
      <dgm:spPr/>
    </dgm:pt>
    <dgm:pt modelId="{428BE353-8F7D-4934-8128-C56DAE203864}" type="pres">
      <dgm:prSet presAssocID="{19970EC0-03B9-4503-8EAA-FAE348E296F3}" presName="Name10" presStyleLbl="parChTrans1D2" presStyleIdx="0" presStyleCnt="3"/>
      <dgm:spPr/>
      <dgm:t>
        <a:bodyPr/>
        <a:lstStyle/>
        <a:p>
          <a:pPr rtl="1"/>
          <a:endParaRPr lang="ar-DZ"/>
        </a:p>
      </dgm:t>
    </dgm:pt>
    <dgm:pt modelId="{B801D3CC-F005-4A7B-A7BA-DDEE974FE426}" type="pres">
      <dgm:prSet presAssocID="{F72A7897-0C5A-47CC-B62E-4EF7E3E1CDCD}" presName="hierRoot2" presStyleCnt="0"/>
      <dgm:spPr/>
    </dgm:pt>
    <dgm:pt modelId="{ED09BBE1-E527-47E7-BFA8-C9B3AB82C252}" type="pres">
      <dgm:prSet presAssocID="{F72A7897-0C5A-47CC-B62E-4EF7E3E1CDCD}" presName="composite2" presStyleCnt="0"/>
      <dgm:spPr/>
    </dgm:pt>
    <dgm:pt modelId="{332B6D94-8443-4B3B-9C0C-B35040CD9B44}" type="pres">
      <dgm:prSet presAssocID="{F72A7897-0C5A-47CC-B62E-4EF7E3E1CDCD}" presName="background2" presStyleLbl="node2" presStyleIdx="0" presStyleCnt="3"/>
      <dgm:spPr/>
    </dgm:pt>
    <dgm:pt modelId="{FCD7963F-E37E-47BE-9B8E-DD304E941361}" type="pres">
      <dgm:prSet presAssocID="{F72A7897-0C5A-47CC-B62E-4EF7E3E1CDCD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69168B76-7D84-4193-8030-121BB5A04598}" type="pres">
      <dgm:prSet presAssocID="{F72A7897-0C5A-47CC-B62E-4EF7E3E1CDCD}" presName="hierChild3" presStyleCnt="0"/>
      <dgm:spPr/>
    </dgm:pt>
    <dgm:pt modelId="{B8695BA6-AFF4-4DF1-A8F0-4763F62BB19C}" type="pres">
      <dgm:prSet presAssocID="{F3917618-A0F8-46F9-93C9-C7578FEAB3A5}" presName="Name10" presStyleLbl="parChTrans1D2" presStyleIdx="1" presStyleCnt="3"/>
      <dgm:spPr/>
      <dgm:t>
        <a:bodyPr/>
        <a:lstStyle/>
        <a:p>
          <a:pPr rtl="1"/>
          <a:endParaRPr lang="ar-DZ"/>
        </a:p>
      </dgm:t>
    </dgm:pt>
    <dgm:pt modelId="{A4AC4277-2892-4796-8F51-62513CBF5D40}" type="pres">
      <dgm:prSet presAssocID="{56EFDAAC-3F96-4AD4-B6B4-DB1394EAE677}" presName="hierRoot2" presStyleCnt="0"/>
      <dgm:spPr/>
    </dgm:pt>
    <dgm:pt modelId="{435F221F-DCD2-4BFF-BD6C-ADA979E72FF4}" type="pres">
      <dgm:prSet presAssocID="{56EFDAAC-3F96-4AD4-B6B4-DB1394EAE677}" presName="composite2" presStyleCnt="0"/>
      <dgm:spPr/>
    </dgm:pt>
    <dgm:pt modelId="{C4A808D7-4E97-4397-AA98-BAEEA0AB7E2B}" type="pres">
      <dgm:prSet presAssocID="{56EFDAAC-3F96-4AD4-B6B4-DB1394EAE677}" presName="background2" presStyleLbl="node2" presStyleIdx="1" presStyleCnt="3"/>
      <dgm:spPr/>
    </dgm:pt>
    <dgm:pt modelId="{4C7850C5-B6EF-4F62-818D-588782852940}" type="pres">
      <dgm:prSet presAssocID="{56EFDAAC-3F96-4AD4-B6B4-DB1394EAE677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B9946A16-521C-4E56-B06D-A727F8D3274B}" type="pres">
      <dgm:prSet presAssocID="{56EFDAAC-3F96-4AD4-B6B4-DB1394EAE677}" presName="hierChild3" presStyleCnt="0"/>
      <dgm:spPr/>
    </dgm:pt>
    <dgm:pt modelId="{29AE2F44-3E69-4A92-AFC5-5E00AAB04508}" type="pres">
      <dgm:prSet presAssocID="{3E336DAF-EF5A-4FEC-A5D8-2FF6F41E20BC}" presName="Name10" presStyleLbl="parChTrans1D2" presStyleIdx="2" presStyleCnt="3"/>
      <dgm:spPr/>
      <dgm:t>
        <a:bodyPr/>
        <a:lstStyle/>
        <a:p>
          <a:pPr rtl="1"/>
          <a:endParaRPr lang="ar-DZ"/>
        </a:p>
      </dgm:t>
    </dgm:pt>
    <dgm:pt modelId="{605BC727-4B72-42C4-BE1A-B0B606EE3CB6}" type="pres">
      <dgm:prSet presAssocID="{83681FAB-E1D2-455E-91EE-F2085D3AE2FE}" presName="hierRoot2" presStyleCnt="0"/>
      <dgm:spPr/>
    </dgm:pt>
    <dgm:pt modelId="{B1821B44-66E5-46FF-955C-79756EAA1284}" type="pres">
      <dgm:prSet presAssocID="{83681FAB-E1D2-455E-91EE-F2085D3AE2FE}" presName="composite2" presStyleCnt="0"/>
      <dgm:spPr/>
    </dgm:pt>
    <dgm:pt modelId="{0B6E2F9D-5C40-4BE1-A249-9CBF121A50E4}" type="pres">
      <dgm:prSet presAssocID="{83681FAB-E1D2-455E-91EE-F2085D3AE2FE}" presName="background2" presStyleLbl="node2" presStyleIdx="2" presStyleCnt="3"/>
      <dgm:spPr/>
    </dgm:pt>
    <dgm:pt modelId="{9262D995-B557-4077-B9AF-C9E88F266CE9}" type="pres">
      <dgm:prSet presAssocID="{83681FAB-E1D2-455E-91EE-F2085D3AE2FE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26049606-703D-4108-818B-E003CC9B3A71}" type="pres">
      <dgm:prSet presAssocID="{83681FAB-E1D2-455E-91EE-F2085D3AE2FE}" presName="hierChild3" presStyleCnt="0"/>
      <dgm:spPr/>
    </dgm:pt>
  </dgm:ptLst>
  <dgm:cxnLst>
    <dgm:cxn modelId="{325B40D1-C303-43D1-A217-F3D9B304D673}" type="presOf" srcId="{27435626-50B3-4AE1-B77D-DF6FC4E49952}" destId="{96755903-0BDF-4BFB-AB18-49678B0266AB}" srcOrd="0" destOrd="0" presId="urn:microsoft.com/office/officeart/2005/8/layout/hierarchy1"/>
    <dgm:cxn modelId="{F4D886CA-30AD-4B07-A34A-0D978F64A08C}" type="presOf" srcId="{56EFDAAC-3F96-4AD4-B6B4-DB1394EAE677}" destId="{4C7850C5-B6EF-4F62-818D-588782852940}" srcOrd="0" destOrd="0" presId="urn:microsoft.com/office/officeart/2005/8/layout/hierarchy1"/>
    <dgm:cxn modelId="{DDD4F98A-80D0-4BAD-9561-B5A646DE71CF}" type="presOf" srcId="{F72A7897-0C5A-47CC-B62E-4EF7E3E1CDCD}" destId="{FCD7963F-E37E-47BE-9B8E-DD304E941361}" srcOrd="0" destOrd="0" presId="urn:microsoft.com/office/officeart/2005/8/layout/hierarchy1"/>
    <dgm:cxn modelId="{330A22BC-05F9-4230-AE22-C740A1D0CE56}" type="presOf" srcId="{96FAF2AC-8908-4CF2-81E7-F999248CFC93}" destId="{CB87F521-342B-4144-8196-8F4B9CF73478}" srcOrd="0" destOrd="0" presId="urn:microsoft.com/office/officeart/2005/8/layout/hierarchy1"/>
    <dgm:cxn modelId="{2163965D-A9FD-4D52-83CA-79F22B4595CF}" srcId="{96FAF2AC-8908-4CF2-81E7-F999248CFC93}" destId="{56EFDAAC-3F96-4AD4-B6B4-DB1394EAE677}" srcOrd="1" destOrd="0" parTransId="{F3917618-A0F8-46F9-93C9-C7578FEAB3A5}" sibTransId="{D7A4F833-417F-4B64-9D3C-3BD9E7C80B10}"/>
    <dgm:cxn modelId="{D42BEE29-271E-4682-B035-9D2C1ED8E3E6}" srcId="{27435626-50B3-4AE1-B77D-DF6FC4E49952}" destId="{96FAF2AC-8908-4CF2-81E7-F999248CFC93}" srcOrd="0" destOrd="0" parTransId="{AA03BAA2-9DDD-41E8-ADCD-03B64851A43D}" sibTransId="{7A542421-DBA1-4CAD-A1E5-4621441F21A4}"/>
    <dgm:cxn modelId="{5A2952E2-4CF8-4E4E-A350-D5746A7F4212}" type="presOf" srcId="{19970EC0-03B9-4503-8EAA-FAE348E296F3}" destId="{428BE353-8F7D-4934-8128-C56DAE203864}" srcOrd="0" destOrd="0" presId="urn:microsoft.com/office/officeart/2005/8/layout/hierarchy1"/>
    <dgm:cxn modelId="{5F38E621-F13F-4297-B831-1AB8CE8A5140}" srcId="{96FAF2AC-8908-4CF2-81E7-F999248CFC93}" destId="{83681FAB-E1D2-455E-91EE-F2085D3AE2FE}" srcOrd="2" destOrd="0" parTransId="{3E336DAF-EF5A-4FEC-A5D8-2FF6F41E20BC}" sibTransId="{17642407-D00B-436D-947B-A1CF3AC0E711}"/>
    <dgm:cxn modelId="{07401281-0102-41B9-8FE5-7517D0771171}" type="presOf" srcId="{83681FAB-E1D2-455E-91EE-F2085D3AE2FE}" destId="{9262D995-B557-4077-B9AF-C9E88F266CE9}" srcOrd="0" destOrd="0" presId="urn:microsoft.com/office/officeart/2005/8/layout/hierarchy1"/>
    <dgm:cxn modelId="{F969C010-B08D-468C-824F-4AD4460B8E99}" type="presOf" srcId="{F3917618-A0F8-46F9-93C9-C7578FEAB3A5}" destId="{B8695BA6-AFF4-4DF1-A8F0-4763F62BB19C}" srcOrd="0" destOrd="0" presId="urn:microsoft.com/office/officeart/2005/8/layout/hierarchy1"/>
    <dgm:cxn modelId="{77969602-53D2-4F74-AD93-043D26B8FE88}" type="presOf" srcId="{3E336DAF-EF5A-4FEC-A5D8-2FF6F41E20BC}" destId="{29AE2F44-3E69-4A92-AFC5-5E00AAB04508}" srcOrd="0" destOrd="0" presId="urn:microsoft.com/office/officeart/2005/8/layout/hierarchy1"/>
    <dgm:cxn modelId="{F50F609B-3FAB-4F02-88F0-3B15F52F6971}" srcId="{96FAF2AC-8908-4CF2-81E7-F999248CFC93}" destId="{F72A7897-0C5A-47CC-B62E-4EF7E3E1CDCD}" srcOrd="0" destOrd="0" parTransId="{19970EC0-03B9-4503-8EAA-FAE348E296F3}" sibTransId="{095C5962-2C81-4FCE-8162-38FF9B35EC58}"/>
    <dgm:cxn modelId="{ED901DDA-49E8-4BE7-A7FB-A54ABE1F9674}" type="presParOf" srcId="{96755903-0BDF-4BFB-AB18-49678B0266AB}" destId="{366590B8-B9ED-45F2-A6D6-3602CEB309A4}" srcOrd="0" destOrd="0" presId="urn:microsoft.com/office/officeart/2005/8/layout/hierarchy1"/>
    <dgm:cxn modelId="{BC49034F-9679-46AF-82C2-682941784194}" type="presParOf" srcId="{366590B8-B9ED-45F2-A6D6-3602CEB309A4}" destId="{7D07DDAE-22EC-41D6-84DE-6A990246C570}" srcOrd="0" destOrd="0" presId="urn:microsoft.com/office/officeart/2005/8/layout/hierarchy1"/>
    <dgm:cxn modelId="{AEDEDB70-3989-414B-AB7B-8B39876BFB3B}" type="presParOf" srcId="{7D07DDAE-22EC-41D6-84DE-6A990246C570}" destId="{BB04885D-141A-44D7-9DB5-F72567CD456F}" srcOrd="0" destOrd="0" presId="urn:microsoft.com/office/officeart/2005/8/layout/hierarchy1"/>
    <dgm:cxn modelId="{308B549C-C20A-4C72-B4BF-137674A16507}" type="presParOf" srcId="{7D07DDAE-22EC-41D6-84DE-6A990246C570}" destId="{CB87F521-342B-4144-8196-8F4B9CF73478}" srcOrd="1" destOrd="0" presId="urn:microsoft.com/office/officeart/2005/8/layout/hierarchy1"/>
    <dgm:cxn modelId="{8200FFC4-91DE-4B07-AAFF-824BB8215179}" type="presParOf" srcId="{366590B8-B9ED-45F2-A6D6-3602CEB309A4}" destId="{27CD2B78-68E2-45BD-B5DF-9B131429062D}" srcOrd="1" destOrd="0" presId="urn:microsoft.com/office/officeart/2005/8/layout/hierarchy1"/>
    <dgm:cxn modelId="{72A08A09-C0C8-4D6B-BE99-1EF2A5740354}" type="presParOf" srcId="{27CD2B78-68E2-45BD-B5DF-9B131429062D}" destId="{428BE353-8F7D-4934-8128-C56DAE203864}" srcOrd="0" destOrd="0" presId="urn:microsoft.com/office/officeart/2005/8/layout/hierarchy1"/>
    <dgm:cxn modelId="{08507AE1-52B6-452A-9F9C-D35152436746}" type="presParOf" srcId="{27CD2B78-68E2-45BD-B5DF-9B131429062D}" destId="{B801D3CC-F005-4A7B-A7BA-DDEE974FE426}" srcOrd="1" destOrd="0" presId="urn:microsoft.com/office/officeart/2005/8/layout/hierarchy1"/>
    <dgm:cxn modelId="{9502E591-2FB2-4ABD-9087-7F6239E7D70B}" type="presParOf" srcId="{B801D3CC-F005-4A7B-A7BA-DDEE974FE426}" destId="{ED09BBE1-E527-47E7-BFA8-C9B3AB82C252}" srcOrd="0" destOrd="0" presId="urn:microsoft.com/office/officeart/2005/8/layout/hierarchy1"/>
    <dgm:cxn modelId="{D27A000A-8052-41CB-90D8-9B17E9B10B85}" type="presParOf" srcId="{ED09BBE1-E527-47E7-BFA8-C9B3AB82C252}" destId="{332B6D94-8443-4B3B-9C0C-B35040CD9B44}" srcOrd="0" destOrd="0" presId="urn:microsoft.com/office/officeart/2005/8/layout/hierarchy1"/>
    <dgm:cxn modelId="{CFD8E640-38AC-449D-ACD0-C3D5674814A1}" type="presParOf" srcId="{ED09BBE1-E527-47E7-BFA8-C9B3AB82C252}" destId="{FCD7963F-E37E-47BE-9B8E-DD304E941361}" srcOrd="1" destOrd="0" presId="urn:microsoft.com/office/officeart/2005/8/layout/hierarchy1"/>
    <dgm:cxn modelId="{137014C1-31A8-4CD5-A3C9-D456780A3CF9}" type="presParOf" srcId="{B801D3CC-F005-4A7B-A7BA-DDEE974FE426}" destId="{69168B76-7D84-4193-8030-121BB5A04598}" srcOrd="1" destOrd="0" presId="urn:microsoft.com/office/officeart/2005/8/layout/hierarchy1"/>
    <dgm:cxn modelId="{93F50E6B-37F7-4BEB-B875-68EE2671E890}" type="presParOf" srcId="{27CD2B78-68E2-45BD-B5DF-9B131429062D}" destId="{B8695BA6-AFF4-4DF1-A8F0-4763F62BB19C}" srcOrd="2" destOrd="0" presId="urn:microsoft.com/office/officeart/2005/8/layout/hierarchy1"/>
    <dgm:cxn modelId="{FBCC6FBD-55A0-48B6-B57A-075FAACE085B}" type="presParOf" srcId="{27CD2B78-68E2-45BD-B5DF-9B131429062D}" destId="{A4AC4277-2892-4796-8F51-62513CBF5D40}" srcOrd="3" destOrd="0" presId="urn:microsoft.com/office/officeart/2005/8/layout/hierarchy1"/>
    <dgm:cxn modelId="{0592DB29-C115-4087-9470-FA5A6A7AAF3D}" type="presParOf" srcId="{A4AC4277-2892-4796-8F51-62513CBF5D40}" destId="{435F221F-DCD2-4BFF-BD6C-ADA979E72FF4}" srcOrd="0" destOrd="0" presId="urn:microsoft.com/office/officeart/2005/8/layout/hierarchy1"/>
    <dgm:cxn modelId="{C0EEDFF7-D359-4875-96D1-84E62DE00414}" type="presParOf" srcId="{435F221F-DCD2-4BFF-BD6C-ADA979E72FF4}" destId="{C4A808D7-4E97-4397-AA98-BAEEA0AB7E2B}" srcOrd="0" destOrd="0" presId="urn:microsoft.com/office/officeart/2005/8/layout/hierarchy1"/>
    <dgm:cxn modelId="{FF253039-742A-4ECB-A5E0-9CCB3A1B2BC8}" type="presParOf" srcId="{435F221F-DCD2-4BFF-BD6C-ADA979E72FF4}" destId="{4C7850C5-B6EF-4F62-818D-588782852940}" srcOrd="1" destOrd="0" presId="urn:microsoft.com/office/officeart/2005/8/layout/hierarchy1"/>
    <dgm:cxn modelId="{006700B2-096B-4BCE-A7EF-7698E5FA538F}" type="presParOf" srcId="{A4AC4277-2892-4796-8F51-62513CBF5D40}" destId="{B9946A16-521C-4E56-B06D-A727F8D3274B}" srcOrd="1" destOrd="0" presId="urn:microsoft.com/office/officeart/2005/8/layout/hierarchy1"/>
    <dgm:cxn modelId="{60F85480-2437-439A-AA81-80F29D7D2C84}" type="presParOf" srcId="{27CD2B78-68E2-45BD-B5DF-9B131429062D}" destId="{29AE2F44-3E69-4A92-AFC5-5E00AAB04508}" srcOrd="4" destOrd="0" presId="urn:microsoft.com/office/officeart/2005/8/layout/hierarchy1"/>
    <dgm:cxn modelId="{091D6E63-7D15-4283-8334-0AF47C86D189}" type="presParOf" srcId="{27CD2B78-68E2-45BD-B5DF-9B131429062D}" destId="{605BC727-4B72-42C4-BE1A-B0B606EE3CB6}" srcOrd="5" destOrd="0" presId="urn:microsoft.com/office/officeart/2005/8/layout/hierarchy1"/>
    <dgm:cxn modelId="{21DB69F3-88B0-4699-AA38-0EF25CDB12A2}" type="presParOf" srcId="{605BC727-4B72-42C4-BE1A-B0B606EE3CB6}" destId="{B1821B44-66E5-46FF-955C-79756EAA1284}" srcOrd="0" destOrd="0" presId="urn:microsoft.com/office/officeart/2005/8/layout/hierarchy1"/>
    <dgm:cxn modelId="{1A829FE3-019E-4C5A-ADC5-5FEF15C948CF}" type="presParOf" srcId="{B1821B44-66E5-46FF-955C-79756EAA1284}" destId="{0B6E2F9D-5C40-4BE1-A249-9CBF121A50E4}" srcOrd="0" destOrd="0" presId="urn:microsoft.com/office/officeart/2005/8/layout/hierarchy1"/>
    <dgm:cxn modelId="{BF647578-8E29-4E1A-A468-4CC70FFE5849}" type="presParOf" srcId="{B1821B44-66E5-46FF-955C-79756EAA1284}" destId="{9262D995-B557-4077-B9AF-C9E88F266CE9}" srcOrd="1" destOrd="0" presId="urn:microsoft.com/office/officeart/2005/8/layout/hierarchy1"/>
    <dgm:cxn modelId="{AA6F78DA-2F23-44B6-BBA5-E632CE6B5ACB}" type="presParOf" srcId="{605BC727-4B72-42C4-BE1A-B0B606EE3CB6}" destId="{26049606-703D-4108-818B-E003CC9B3A7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3263ED-C9E6-4D0E-802A-F9E2D11866C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ar-DZ"/>
        </a:p>
      </dgm:t>
    </dgm:pt>
    <dgm:pt modelId="{C61F314E-759A-46AD-AC37-20C2E6F51C5D}">
      <dgm:prSet phldrT="[Texte]"/>
      <dgm:spPr/>
      <dgm:t>
        <a:bodyPr/>
        <a:lstStyle/>
        <a:p>
          <a:pPr rtl="1"/>
          <a:r>
            <a:rPr lang="ar-DZ" b="1" dirty="0" smtClean="0"/>
            <a:t>الاستثمار</a:t>
          </a:r>
          <a:endParaRPr lang="ar-DZ" b="1" dirty="0"/>
        </a:p>
      </dgm:t>
    </dgm:pt>
    <dgm:pt modelId="{B28C301E-3CE4-4DC8-9F17-F38C3C10C1AD}" type="parTrans" cxnId="{EFE8CEB5-577F-4F63-AEF6-092064B40B53}">
      <dgm:prSet/>
      <dgm:spPr/>
      <dgm:t>
        <a:bodyPr/>
        <a:lstStyle/>
        <a:p>
          <a:pPr rtl="1"/>
          <a:endParaRPr lang="ar-DZ" b="1"/>
        </a:p>
      </dgm:t>
    </dgm:pt>
    <dgm:pt modelId="{508F83EE-B05C-48AA-A227-6BC866918740}" type="sibTrans" cxnId="{EFE8CEB5-577F-4F63-AEF6-092064B40B53}">
      <dgm:prSet/>
      <dgm:spPr/>
      <dgm:t>
        <a:bodyPr/>
        <a:lstStyle/>
        <a:p>
          <a:pPr rtl="1"/>
          <a:endParaRPr lang="ar-DZ" b="1"/>
        </a:p>
      </dgm:t>
    </dgm:pt>
    <dgm:pt modelId="{C14E1B10-55FB-4738-AF35-27BA1FB91230}">
      <dgm:prSet phldrT="[Texte]"/>
      <dgm:spPr/>
      <dgm:t>
        <a:bodyPr/>
        <a:lstStyle/>
        <a:p>
          <a:pPr rtl="1"/>
          <a:r>
            <a:rPr lang="ar-DZ" b="1" dirty="0" smtClean="0"/>
            <a:t>التنازل عن الاستثمار</a:t>
          </a:r>
          <a:endParaRPr lang="ar-DZ" b="1" dirty="0"/>
        </a:p>
      </dgm:t>
    </dgm:pt>
    <dgm:pt modelId="{C072E7E5-5990-4C6A-B4F5-C72621DEA82B}" type="parTrans" cxnId="{8797920D-77C3-4E70-9439-16089E208BDF}">
      <dgm:prSet/>
      <dgm:spPr/>
      <dgm:t>
        <a:bodyPr/>
        <a:lstStyle/>
        <a:p>
          <a:pPr rtl="1"/>
          <a:endParaRPr lang="ar-DZ" b="1"/>
        </a:p>
      </dgm:t>
    </dgm:pt>
    <dgm:pt modelId="{22E011A5-E207-45AB-A589-533A2FF23F1B}" type="sibTrans" cxnId="{8797920D-77C3-4E70-9439-16089E208BDF}">
      <dgm:prSet/>
      <dgm:spPr/>
      <dgm:t>
        <a:bodyPr/>
        <a:lstStyle/>
        <a:p>
          <a:pPr rtl="1"/>
          <a:endParaRPr lang="ar-DZ" b="1"/>
        </a:p>
      </dgm:t>
    </dgm:pt>
    <dgm:pt modelId="{43F67099-9EE9-471B-BC5D-ADC63CD2A756}">
      <dgm:prSet phldrT="[Texte]"/>
      <dgm:spPr/>
      <dgm:t>
        <a:bodyPr/>
        <a:lstStyle/>
        <a:p>
          <a:pPr rtl="1"/>
          <a:r>
            <a:rPr lang="ar-DZ" b="1" dirty="0" smtClean="0"/>
            <a:t>حيازة الاستثمار</a:t>
          </a:r>
          <a:endParaRPr lang="ar-DZ" b="1" dirty="0"/>
        </a:p>
      </dgm:t>
    </dgm:pt>
    <dgm:pt modelId="{1074950D-C61D-47C5-BD72-51DC784DF97B}" type="parTrans" cxnId="{F0F6BE6B-D3F3-4316-93C8-BE9CFF3A14DA}">
      <dgm:prSet/>
      <dgm:spPr/>
      <dgm:t>
        <a:bodyPr/>
        <a:lstStyle/>
        <a:p>
          <a:pPr rtl="1"/>
          <a:endParaRPr lang="ar-DZ" b="1"/>
        </a:p>
      </dgm:t>
    </dgm:pt>
    <dgm:pt modelId="{308EB07B-E035-4766-9BB0-66331F64C734}" type="sibTrans" cxnId="{F0F6BE6B-D3F3-4316-93C8-BE9CFF3A14DA}">
      <dgm:prSet/>
      <dgm:spPr/>
      <dgm:t>
        <a:bodyPr/>
        <a:lstStyle/>
        <a:p>
          <a:pPr rtl="1"/>
          <a:endParaRPr lang="ar-DZ" b="1"/>
        </a:p>
      </dgm:t>
    </dgm:pt>
    <dgm:pt modelId="{FCCAB49E-D3BF-4163-8D39-4F6889AA886B}" type="pres">
      <dgm:prSet presAssocID="{CC3263ED-C9E6-4D0E-802A-F9E2D11866C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0783A04C-7485-4F64-B66F-A7D32AE83B69}" type="pres">
      <dgm:prSet presAssocID="{C61F314E-759A-46AD-AC37-20C2E6F51C5D}" presName="hierRoot1" presStyleCnt="0"/>
      <dgm:spPr/>
    </dgm:pt>
    <dgm:pt modelId="{A6D8D281-E063-4C24-A2D3-0814A4043DA8}" type="pres">
      <dgm:prSet presAssocID="{C61F314E-759A-46AD-AC37-20C2E6F51C5D}" presName="composite" presStyleCnt="0"/>
      <dgm:spPr/>
    </dgm:pt>
    <dgm:pt modelId="{43E42860-D364-4091-B4D4-60C168B7A842}" type="pres">
      <dgm:prSet presAssocID="{C61F314E-759A-46AD-AC37-20C2E6F51C5D}" presName="background" presStyleLbl="node0" presStyleIdx="0" presStyleCnt="1"/>
      <dgm:spPr/>
    </dgm:pt>
    <dgm:pt modelId="{FD5D79A2-9C54-4362-B6D2-7CF725BF7E47}" type="pres">
      <dgm:prSet presAssocID="{C61F314E-759A-46AD-AC37-20C2E6F51C5D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CB4443E9-643C-44D7-82C1-9EAC16E12B12}" type="pres">
      <dgm:prSet presAssocID="{C61F314E-759A-46AD-AC37-20C2E6F51C5D}" presName="hierChild2" presStyleCnt="0"/>
      <dgm:spPr/>
    </dgm:pt>
    <dgm:pt modelId="{5EFB2B3E-2CEC-4775-93E5-B3818DC0C5C4}" type="pres">
      <dgm:prSet presAssocID="{C072E7E5-5990-4C6A-B4F5-C72621DEA82B}" presName="Name10" presStyleLbl="parChTrans1D2" presStyleIdx="0" presStyleCnt="2"/>
      <dgm:spPr/>
      <dgm:t>
        <a:bodyPr/>
        <a:lstStyle/>
        <a:p>
          <a:pPr rtl="1"/>
          <a:endParaRPr lang="ar-DZ"/>
        </a:p>
      </dgm:t>
    </dgm:pt>
    <dgm:pt modelId="{3423271C-00F9-444F-87A0-01DFE8DBB9D8}" type="pres">
      <dgm:prSet presAssocID="{C14E1B10-55FB-4738-AF35-27BA1FB91230}" presName="hierRoot2" presStyleCnt="0"/>
      <dgm:spPr/>
    </dgm:pt>
    <dgm:pt modelId="{F82B5B2D-81FE-4CE6-A4AA-C5DBBEBE8D90}" type="pres">
      <dgm:prSet presAssocID="{C14E1B10-55FB-4738-AF35-27BA1FB91230}" presName="composite2" presStyleCnt="0"/>
      <dgm:spPr/>
    </dgm:pt>
    <dgm:pt modelId="{9B4FDCFD-B988-4D12-91BC-35EE88FFA32E}" type="pres">
      <dgm:prSet presAssocID="{C14E1B10-55FB-4738-AF35-27BA1FB91230}" presName="background2" presStyleLbl="node2" presStyleIdx="0" presStyleCnt="2"/>
      <dgm:spPr/>
    </dgm:pt>
    <dgm:pt modelId="{BDD9A8A7-3BE9-4EB6-8900-6605FC7DE212}" type="pres">
      <dgm:prSet presAssocID="{C14E1B10-55FB-4738-AF35-27BA1FB91230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DA682133-A8A3-416E-ABA2-313F59FCD715}" type="pres">
      <dgm:prSet presAssocID="{C14E1B10-55FB-4738-AF35-27BA1FB91230}" presName="hierChild3" presStyleCnt="0"/>
      <dgm:spPr/>
    </dgm:pt>
    <dgm:pt modelId="{B3C9BDB6-CF55-49A5-9FA2-57741E628127}" type="pres">
      <dgm:prSet presAssocID="{1074950D-C61D-47C5-BD72-51DC784DF97B}" presName="Name10" presStyleLbl="parChTrans1D2" presStyleIdx="1" presStyleCnt="2"/>
      <dgm:spPr/>
      <dgm:t>
        <a:bodyPr/>
        <a:lstStyle/>
        <a:p>
          <a:pPr rtl="1"/>
          <a:endParaRPr lang="ar-DZ"/>
        </a:p>
      </dgm:t>
    </dgm:pt>
    <dgm:pt modelId="{94C19810-8739-47A8-B75F-1F9317017279}" type="pres">
      <dgm:prSet presAssocID="{43F67099-9EE9-471B-BC5D-ADC63CD2A756}" presName="hierRoot2" presStyleCnt="0"/>
      <dgm:spPr/>
    </dgm:pt>
    <dgm:pt modelId="{C430D478-3BFF-4935-8102-6985139B34BD}" type="pres">
      <dgm:prSet presAssocID="{43F67099-9EE9-471B-BC5D-ADC63CD2A756}" presName="composite2" presStyleCnt="0"/>
      <dgm:spPr/>
    </dgm:pt>
    <dgm:pt modelId="{13E7AE5F-BCD3-4FD3-83F2-065FC335ACCE}" type="pres">
      <dgm:prSet presAssocID="{43F67099-9EE9-471B-BC5D-ADC63CD2A756}" presName="background2" presStyleLbl="node2" presStyleIdx="1" presStyleCnt="2"/>
      <dgm:spPr/>
    </dgm:pt>
    <dgm:pt modelId="{2CF49F95-4E3B-41B7-BFB9-5DF32A4B91B0}" type="pres">
      <dgm:prSet presAssocID="{43F67099-9EE9-471B-BC5D-ADC63CD2A756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CC6ED4F8-B73F-4C7A-9E91-336E65452A16}" type="pres">
      <dgm:prSet presAssocID="{43F67099-9EE9-471B-BC5D-ADC63CD2A756}" presName="hierChild3" presStyleCnt="0"/>
      <dgm:spPr/>
    </dgm:pt>
  </dgm:ptLst>
  <dgm:cxnLst>
    <dgm:cxn modelId="{BB802070-B444-404A-8F0F-390408323D94}" type="presOf" srcId="{C072E7E5-5990-4C6A-B4F5-C72621DEA82B}" destId="{5EFB2B3E-2CEC-4775-93E5-B3818DC0C5C4}" srcOrd="0" destOrd="0" presId="urn:microsoft.com/office/officeart/2005/8/layout/hierarchy1"/>
    <dgm:cxn modelId="{F8C6E4BA-FA84-46D7-8513-A3A169867F65}" type="presOf" srcId="{43F67099-9EE9-471B-BC5D-ADC63CD2A756}" destId="{2CF49F95-4E3B-41B7-BFB9-5DF32A4B91B0}" srcOrd="0" destOrd="0" presId="urn:microsoft.com/office/officeart/2005/8/layout/hierarchy1"/>
    <dgm:cxn modelId="{8797920D-77C3-4E70-9439-16089E208BDF}" srcId="{C61F314E-759A-46AD-AC37-20C2E6F51C5D}" destId="{C14E1B10-55FB-4738-AF35-27BA1FB91230}" srcOrd="0" destOrd="0" parTransId="{C072E7E5-5990-4C6A-B4F5-C72621DEA82B}" sibTransId="{22E011A5-E207-45AB-A589-533A2FF23F1B}"/>
    <dgm:cxn modelId="{ED02D36A-0BF2-447E-9FEA-BE3ACD18A48F}" type="presOf" srcId="{CC3263ED-C9E6-4D0E-802A-F9E2D11866C3}" destId="{FCCAB49E-D3BF-4163-8D39-4F6889AA886B}" srcOrd="0" destOrd="0" presId="urn:microsoft.com/office/officeart/2005/8/layout/hierarchy1"/>
    <dgm:cxn modelId="{3BE41F61-0B13-4AE9-92A2-B3654F719B38}" type="presOf" srcId="{1074950D-C61D-47C5-BD72-51DC784DF97B}" destId="{B3C9BDB6-CF55-49A5-9FA2-57741E628127}" srcOrd="0" destOrd="0" presId="urn:microsoft.com/office/officeart/2005/8/layout/hierarchy1"/>
    <dgm:cxn modelId="{5F88F958-5CF3-4A6C-AA9A-F13C3E7329CA}" type="presOf" srcId="{C61F314E-759A-46AD-AC37-20C2E6F51C5D}" destId="{FD5D79A2-9C54-4362-B6D2-7CF725BF7E47}" srcOrd="0" destOrd="0" presId="urn:microsoft.com/office/officeart/2005/8/layout/hierarchy1"/>
    <dgm:cxn modelId="{F0F6BE6B-D3F3-4316-93C8-BE9CFF3A14DA}" srcId="{C61F314E-759A-46AD-AC37-20C2E6F51C5D}" destId="{43F67099-9EE9-471B-BC5D-ADC63CD2A756}" srcOrd="1" destOrd="0" parTransId="{1074950D-C61D-47C5-BD72-51DC784DF97B}" sibTransId="{308EB07B-E035-4766-9BB0-66331F64C734}"/>
    <dgm:cxn modelId="{EFE8CEB5-577F-4F63-AEF6-092064B40B53}" srcId="{CC3263ED-C9E6-4D0E-802A-F9E2D11866C3}" destId="{C61F314E-759A-46AD-AC37-20C2E6F51C5D}" srcOrd="0" destOrd="0" parTransId="{B28C301E-3CE4-4DC8-9F17-F38C3C10C1AD}" sibTransId="{508F83EE-B05C-48AA-A227-6BC866918740}"/>
    <dgm:cxn modelId="{32F91E01-EA1A-4CC1-AC78-072E8EC455FD}" type="presOf" srcId="{C14E1B10-55FB-4738-AF35-27BA1FB91230}" destId="{BDD9A8A7-3BE9-4EB6-8900-6605FC7DE212}" srcOrd="0" destOrd="0" presId="urn:microsoft.com/office/officeart/2005/8/layout/hierarchy1"/>
    <dgm:cxn modelId="{9669AD4F-835A-4F4F-A2A1-372E4DAC9FB2}" type="presParOf" srcId="{FCCAB49E-D3BF-4163-8D39-4F6889AA886B}" destId="{0783A04C-7485-4F64-B66F-A7D32AE83B69}" srcOrd="0" destOrd="0" presId="urn:microsoft.com/office/officeart/2005/8/layout/hierarchy1"/>
    <dgm:cxn modelId="{E7C6EB57-1DCB-4AD0-A4E2-89E68BC06741}" type="presParOf" srcId="{0783A04C-7485-4F64-B66F-A7D32AE83B69}" destId="{A6D8D281-E063-4C24-A2D3-0814A4043DA8}" srcOrd="0" destOrd="0" presId="urn:microsoft.com/office/officeart/2005/8/layout/hierarchy1"/>
    <dgm:cxn modelId="{66FDA53C-A20F-4D0C-A8D8-B63974DC676A}" type="presParOf" srcId="{A6D8D281-E063-4C24-A2D3-0814A4043DA8}" destId="{43E42860-D364-4091-B4D4-60C168B7A842}" srcOrd="0" destOrd="0" presId="urn:microsoft.com/office/officeart/2005/8/layout/hierarchy1"/>
    <dgm:cxn modelId="{1172FABC-6E3F-4665-B35B-B9F04A71B70D}" type="presParOf" srcId="{A6D8D281-E063-4C24-A2D3-0814A4043DA8}" destId="{FD5D79A2-9C54-4362-B6D2-7CF725BF7E47}" srcOrd="1" destOrd="0" presId="urn:microsoft.com/office/officeart/2005/8/layout/hierarchy1"/>
    <dgm:cxn modelId="{12B09325-56D4-451C-8634-4AB56B0166D8}" type="presParOf" srcId="{0783A04C-7485-4F64-B66F-A7D32AE83B69}" destId="{CB4443E9-643C-44D7-82C1-9EAC16E12B12}" srcOrd="1" destOrd="0" presId="urn:microsoft.com/office/officeart/2005/8/layout/hierarchy1"/>
    <dgm:cxn modelId="{8D389C01-B3B0-4295-ABDC-79605B709EEF}" type="presParOf" srcId="{CB4443E9-643C-44D7-82C1-9EAC16E12B12}" destId="{5EFB2B3E-2CEC-4775-93E5-B3818DC0C5C4}" srcOrd="0" destOrd="0" presId="urn:microsoft.com/office/officeart/2005/8/layout/hierarchy1"/>
    <dgm:cxn modelId="{F847F8CF-18C6-4E28-8871-AE29DF0E04F6}" type="presParOf" srcId="{CB4443E9-643C-44D7-82C1-9EAC16E12B12}" destId="{3423271C-00F9-444F-87A0-01DFE8DBB9D8}" srcOrd="1" destOrd="0" presId="urn:microsoft.com/office/officeart/2005/8/layout/hierarchy1"/>
    <dgm:cxn modelId="{91046AAA-B112-4F8A-A4FB-D048DED1485C}" type="presParOf" srcId="{3423271C-00F9-444F-87A0-01DFE8DBB9D8}" destId="{F82B5B2D-81FE-4CE6-A4AA-C5DBBEBE8D90}" srcOrd="0" destOrd="0" presId="urn:microsoft.com/office/officeart/2005/8/layout/hierarchy1"/>
    <dgm:cxn modelId="{B8C8B901-22E5-4A31-9D91-AA8305AC35D7}" type="presParOf" srcId="{F82B5B2D-81FE-4CE6-A4AA-C5DBBEBE8D90}" destId="{9B4FDCFD-B988-4D12-91BC-35EE88FFA32E}" srcOrd="0" destOrd="0" presId="urn:microsoft.com/office/officeart/2005/8/layout/hierarchy1"/>
    <dgm:cxn modelId="{D5013382-608A-4FEA-9779-9348001A615B}" type="presParOf" srcId="{F82B5B2D-81FE-4CE6-A4AA-C5DBBEBE8D90}" destId="{BDD9A8A7-3BE9-4EB6-8900-6605FC7DE212}" srcOrd="1" destOrd="0" presId="urn:microsoft.com/office/officeart/2005/8/layout/hierarchy1"/>
    <dgm:cxn modelId="{D91EFD50-495F-4CF0-A2E1-0D533BDD7803}" type="presParOf" srcId="{3423271C-00F9-444F-87A0-01DFE8DBB9D8}" destId="{DA682133-A8A3-416E-ABA2-313F59FCD715}" srcOrd="1" destOrd="0" presId="urn:microsoft.com/office/officeart/2005/8/layout/hierarchy1"/>
    <dgm:cxn modelId="{B29AE6EA-B14C-460D-AF65-F95224A1556E}" type="presParOf" srcId="{CB4443E9-643C-44D7-82C1-9EAC16E12B12}" destId="{B3C9BDB6-CF55-49A5-9FA2-57741E628127}" srcOrd="2" destOrd="0" presId="urn:microsoft.com/office/officeart/2005/8/layout/hierarchy1"/>
    <dgm:cxn modelId="{F13907D9-502B-41B2-8A6E-D93AE3727E4D}" type="presParOf" srcId="{CB4443E9-643C-44D7-82C1-9EAC16E12B12}" destId="{94C19810-8739-47A8-B75F-1F9317017279}" srcOrd="3" destOrd="0" presId="urn:microsoft.com/office/officeart/2005/8/layout/hierarchy1"/>
    <dgm:cxn modelId="{99C788A0-BEE0-476E-9CE5-9BD6733EA260}" type="presParOf" srcId="{94C19810-8739-47A8-B75F-1F9317017279}" destId="{C430D478-3BFF-4935-8102-6985139B34BD}" srcOrd="0" destOrd="0" presId="urn:microsoft.com/office/officeart/2005/8/layout/hierarchy1"/>
    <dgm:cxn modelId="{CA21AE2C-682E-41DA-8F96-D1488F134F06}" type="presParOf" srcId="{C430D478-3BFF-4935-8102-6985139B34BD}" destId="{13E7AE5F-BCD3-4FD3-83F2-065FC335ACCE}" srcOrd="0" destOrd="0" presId="urn:microsoft.com/office/officeart/2005/8/layout/hierarchy1"/>
    <dgm:cxn modelId="{883A096F-1775-4FF4-BE5F-231E15B19879}" type="presParOf" srcId="{C430D478-3BFF-4935-8102-6985139B34BD}" destId="{2CF49F95-4E3B-41B7-BFB9-5DF32A4B91B0}" srcOrd="1" destOrd="0" presId="urn:microsoft.com/office/officeart/2005/8/layout/hierarchy1"/>
    <dgm:cxn modelId="{65562A64-BA92-4EF5-944C-74FA895D1C12}" type="presParOf" srcId="{94C19810-8739-47A8-B75F-1F9317017279}" destId="{CC6ED4F8-B73F-4C7A-9E91-336E65452A1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10D2F8-4994-495E-988D-4534C4C399D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pPr rtl="1"/>
          <a:endParaRPr lang="ar-DZ"/>
        </a:p>
      </dgm:t>
    </dgm:pt>
    <dgm:pt modelId="{6FA5FFBE-18D1-4282-A942-D6ADBE8D4B82}">
      <dgm:prSet phldrT="[Texte]"/>
      <dgm:spPr/>
      <dgm:t>
        <a:bodyPr/>
        <a:lstStyle/>
        <a:p>
          <a:pPr rtl="1"/>
          <a:r>
            <a:rPr lang="ar-DZ" b="1" dirty="0" smtClean="0"/>
            <a:t>التمويل</a:t>
          </a:r>
          <a:endParaRPr lang="ar-DZ" b="1" dirty="0"/>
        </a:p>
      </dgm:t>
    </dgm:pt>
    <dgm:pt modelId="{3E00BB9C-0BED-46C3-A70E-AAAEECA3DC91}" type="parTrans" cxnId="{72D40587-3BC8-4605-9006-BA4A6D11D238}">
      <dgm:prSet/>
      <dgm:spPr/>
      <dgm:t>
        <a:bodyPr/>
        <a:lstStyle/>
        <a:p>
          <a:pPr rtl="1"/>
          <a:endParaRPr lang="ar-DZ" b="1"/>
        </a:p>
      </dgm:t>
    </dgm:pt>
    <dgm:pt modelId="{B0B8A3C2-CE00-4BC5-95A2-D93817C74753}" type="sibTrans" cxnId="{72D40587-3BC8-4605-9006-BA4A6D11D238}">
      <dgm:prSet/>
      <dgm:spPr/>
      <dgm:t>
        <a:bodyPr/>
        <a:lstStyle/>
        <a:p>
          <a:pPr rtl="1"/>
          <a:endParaRPr lang="ar-DZ" b="1"/>
        </a:p>
      </dgm:t>
    </dgm:pt>
    <dgm:pt modelId="{63F8917C-BE4F-4BA8-9855-904CD919EC09}">
      <dgm:prSet phldrT="[Texte]"/>
      <dgm:spPr/>
      <dgm:t>
        <a:bodyPr/>
        <a:lstStyle/>
        <a:p>
          <a:pPr rtl="1"/>
          <a:r>
            <a:rPr lang="ar-DZ" b="1" dirty="0" smtClean="0"/>
            <a:t>مصادر خارجية</a:t>
          </a:r>
          <a:endParaRPr lang="ar-DZ" b="1" dirty="0"/>
        </a:p>
      </dgm:t>
    </dgm:pt>
    <dgm:pt modelId="{AF639A15-75EC-4002-8D3A-F252568167E0}" type="parTrans" cxnId="{1BBDB967-2427-4A80-B2A3-E5E2A381E2F5}">
      <dgm:prSet/>
      <dgm:spPr/>
      <dgm:t>
        <a:bodyPr/>
        <a:lstStyle/>
        <a:p>
          <a:pPr rtl="1"/>
          <a:endParaRPr lang="ar-DZ" b="1"/>
        </a:p>
      </dgm:t>
    </dgm:pt>
    <dgm:pt modelId="{29A0BC58-962F-45F7-AB10-D29A2F5C5214}" type="sibTrans" cxnId="{1BBDB967-2427-4A80-B2A3-E5E2A381E2F5}">
      <dgm:prSet/>
      <dgm:spPr/>
      <dgm:t>
        <a:bodyPr/>
        <a:lstStyle/>
        <a:p>
          <a:pPr rtl="1"/>
          <a:endParaRPr lang="ar-DZ" b="1"/>
        </a:p>
      </dgm:t>
    </dgm:pt>
    <dgm:pt modelId="{348747EE-7427-4996-8B11-F4587F1B5200}">
      <dgm:prSet phldrT="[Texte]"/>
      <dgm:spPr/>
      <dgm:t>
        <a:bodyPr/>
        <a:lstStyle/>
        <a:p>
          <a:pPr rtl="1"/>
          <a:r>
            <a:rPr lang="ar-DZ" b="1" dirty="0" smtClean="0"/>
            <a:t>مصادر داخلية</a:t>
          </a:r>
          <a:endParaRPr lang="ar-DZ" b="1" dirty="0"/>
        </a:p>
      </dgm:t>
    </dgm:pt>
    <dgm:pt modelId="{FE47D5DB-0F84-4EFE-BB0D-B07D5C93B29D}" type="parTrans" cxnId="{57323589-F687-44A9-9A66-6F610F71EBC4}">
      <dgm:prSet/>
      <dgm:spPr/>
      <dgm:t>
        <a:bodyPr/>
        <a:lstStyle/>
        <a:p>
          <a:pPr rtl="1"/>
          <a:endParaRPr lang="ar-DZ" b="1"/>
        </a:p>
      </dgm:t>
    </dgm:pt>
    <dgm:pt modelId="{247970CD-4F8F-49FB-AE43-D5F7740A4FC7}" type="sibTrans" cxnId="{57323589-F687-44A9-9A66-6F610F71EBC4}">
      <dgm:prSet/>
      <dgm:spPr/>
      <dgm:t>
        <a:bodyPr/>
        <a:lstStyle/>
        <a:p>
          <a:pPr rtl="1"/>
          <a:endParaRPr lang="ar-DZ" b="1"/>
        </a:p>
      </dgm:t>
    </dgm:pt>
    <dgm:pt modelId="{226DE06C-275A-4C98-9A70-05010BE7CD90}" type="pres">
      <dgm:prSet presAssocID="{8B10D2F8-4994-495E-988D-4534C4C399D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DD2E0352-A029-4C22-8FBE-335ABA952D6A}" type="pres">
      <dgm:prSet presAssocID="{6FA5FFBE-18D1-4282-A942-D6ADBE8D4B82}" presName="hierRoot1" presStyleCnt="0"/>
      <dgm:spPr/>
    </dgm:pt>
    <dgm:pt modelId="{DE5C61A5-CD29-47AB-B43E-79BFF45318CC}" type="pres">
      <dgm:prSet presAssocID="{6FA5FFBE-18D1-4282-A942-D6ADBE8D4B82}" presName="composite" presStyleCnt="0"/>
      <dgm:spPr/>
    </dgm:pt>
    <dgm:pt modelId="{D72D33AC-DBE8-44F2-AF52-F794C3F156E6}" type="pres">
      <dgm:prSet presAssocID="{6FA5FFBE-18D1-4282-A942-D6ADBE8D4B82}" presName="background" presStyleLbl="node0" presStyleIdx="0" presStyleCnt="1"/>
      <dgm:spPr/>
    </dgm:pt>
    <dgm:pt modelId="{DC874E40-8AFD-4A74-B628-F83EEBB54AC1}" type="pres">
      <dgm:prSet presAssocID="{6FA5FFBE-18D1-4282-A942-D6ADBE8D4B8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A6741712-D1D1-4432-93EA-3AA928F6FB0C}" type="pres">
      <dgm:prSet presAssocID="{6FA5FFBE-18D1-4282-A942-D6ADBE8D4B82}" presName="hierChild2" presStyleCnt="0"/>
      <dgm:spPr/>
    </dgm:pt>
    <dgm:pt modelId="{05C9663F-B123-4D6D-8B1D-4F3EC78D5D17}" type="pres">
      <dgm:prSet presAssocID="{AF639A15-75EC-4002-8D3A-F252568167E0}" presName="Name10" presStyleLbl="parChTrans1D2" presStyleIdx="0" presStyleCnt="2"/>
      <dgm:spPr/>
      <dgm:t>
        <a:bodyPr/>
        <a:lstStyle/>
        <a:p>
          <a:pPr rtl="1"/>
          <a:endParaRPr lang="ar-DZ"/>
        </a:p>
      </dgm:t>
    </dgm:pt>
    <dgm:pt modelId="{BC25104F-2085-41F6-B557-8BEBAA79BD26}" type="pres">
      <dgm:prSet presAssocID="{63F8917C-BE4F-4BA8-9855-904CD919EC09}" presName="hierRoot2" presStyleCnt="0"/>
      <dgm:spPr/>
    </dgm:pt>
    <dgm:pt modelId="{F34C9471-7160-478A-839E-B1A404813368}" type="pres">
      <dgm:prSet presAssocID="{63F8917C-BE4F-4BA8-9855-904CD919EC09}" presName="composite2" presStyleCnt="0"/>
      <dgm:spPr/>
    </dgm:pt>
    <dgm:pt modelId="{C988F935-C0E3-401E-B6A8-A9845C25DF53}" type="pres">
      <dgm:prSet presAssocID="{63F8917C-BE4F-4BA8-9855-904CD919EC09}" presName="background2" presStyleLbl="node2" presStyleIdx="0" presStyleCnt="2"/>
      <dgm:spPr/>
    </dgm:pt>
    <dgm:pt modelId="{C9BD6E4A-2A9C-44A4-8947-E21019FC02E8}" type="pres">
      <dgm:prSet presAssocID="{63F8917C-BE4F-4BA8-9855-904CD919EC0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89320918-E58C-498F-BB86-27360F217BC2}" type="pres">
      <dgm:prSet presAssocID="{63F8917C-BE4F-4BA8-9855-904CD919EC09}" presName="hierChild3" presStyleCnt="0"/>
      <dgm:spPr/>
    </dgm:pt>
    <dgm:pt modelId="{E3777D9A-EC10-48ED-9864-A60FFE8EDC62}" type="pres">
      <dgm:prSet presAssocID="{FE47D5DB-0F84-4EFE-BB0D-B07D5C93B29D}" presName="Name10" presStyleLbl="parChTrans1D2" presStyleIdx="1" presStyleCnt="2"/>
      <dgm:spPr/>
      <dgm:t>
        <a:bodyPr/>
        <a:lstStyle/>
        <a:p>
          <a:pPr rtl="1"/>
          <a:endParaRPr lang="ar-DZ"/>
        </a:p>
      </dgm:t>
    </dgm:pt>
    <dgm:pt modelId="{5C425A9C-512A-4CD9-96AF-F2137644C9D7}" type="pres">
      <dgm:prSet presAssocID="{348747EE-7427-4996-8B11-F4587F1B5200}" presName="hierRoot2" presStyleCnt="0"/>
      <dgm:spPr/>
    </dgm:pt>
    <dgm:pt modelId="{07541B2C-EA68-4ABE-A8BC-64F286A86C4F}" type="pres">
      <dgm:prSet presAssocID="{348747EE-7427-4996-8B11-F4587F1B5200}" presName="composite2" presStyleCnt="0"/>
      <dgm:spPr/>
    </dgm:pt>
    <dgm:pt modelId="{7DA754C1-F4EB-42F0-A456-B7E90D7CF4E8}" type="pres">
      <dgm:prSet presAssocID="{348747EE-7427-4996-8B11-F4587F1B5200}" presName="background2" presStyleLbl="node2" presStyleIdx="1" presStyleCnt="2"/>
      <dgm:spPr/>
    </dgm:pt>
    <dgm:pt modelId="{9AFEBC42-6F8B-46EA-B2E6-A43844D79DEA}" type="pres">
      <dgm:prSet presAssocID="{348747EE-7427-4996-8B11-F4587F1B5200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pPr rtl="1"/>
          <a:endParaRPr lang="ar-DZ"/>
        </a:p>
      </dgm:t>
    </dgm:pt>
    <dgm:pt modelId="{1ECC07B7-0EF8-4B80-845F-6AC08E59D5F3}" type="pres">
      <dgm:prSet presAssocID="{348747EE-7427-4996-8B11-F4587F1B5200}" presName="hierChild3" presStyleCnt="0"/>
      <dgm:spPr/>
    </dgm:pt>
  </dgm:ptLst>
  <dgm:cxnLst>
    <dgm:cxn modelId="{57323589-F687-44A9-9A66-6F610F71EBC4}" srcId="{6FA5FFBE-18D1-4282-A942-D6ADBE8D4B82}" destId="{348747EE-7427-4996-8B11-F4587F1B5200}" srcOrd="1" destOrd="0" parTransId="{FE47D5DB-0F84-4EFE-BB0D-B07D5C93B29D}" sibTransId="{247970CD-4F8F-49FB-AE43-D5F7740A4FC7}"/>
    <dgm:cxn modelId="{1BBDB967-2427-4A80-B2A3-E5E2A381E2F5}" srcId="{6FA5FFBE-18D1-4282-A942-D6ADBE8D4B82}" destId="{63F8917C-BE4F-4BA8-9855-904CD919EC09}" srcOrd="0" destOrd="0" parTransId="{AF639A15-75EC-4002-8D3A-F252568167E0}" sibTransId="{29A0BC58-962F-45F7-AB10-D29A2F5C5214}"/>
    <dgm:cxn modelId="{544CCC68-AD20-45E5-A58A-28A53542B1B9}" type="presOf" srcId="{63F8917C-BE4F-4BA8-9855-904CD919EC09}" destId="{C9BD6E4A-2A9C-44A4-8947-E21019FC02E8}" srcOrd="0" destOrd="0" presId="urn:microsoft.com/office/officeart/2005/8/layout/hierarchy1"/>
    <dgm:cxn modelId="{72D40587-3BC8-4605-9006-BA4A6D11D238}" srcId="{8B10D2F8-4994-495E-988D-4534C4C399D1}" destId="{6FA5FFBE-18D1-4282-A942-D6ADBE8D4B82}" srcOrd="0" destOrd="0" parTransId="{3E00BB9C-0BED-46C3-A70E-AAAEECA3DC91}" sibTransId="{B0B8A3C2-CE00-4BC5-95A2-D93817C74753}"/>
    <dgm:cxn modelId="{C4A878D1-D909-4DFA-8E76-765B8644DD8D}" type="presOf" srcId="{8B10D2F8-4994-495E-988D-4534C4C399D1}" destId="{226DE06C-275A-4C98-9A70-05010BE7CD90}" srcOrd="0" destOrd="0" presId="urn:microsoft.com/office/officeart/2005/8/layout/hierarchy1"/>
    <dgm:cxn modelId="{E5EE9048-FE12-4EBC-8B13-5C7959421DC4}" type="presOf" srcId="{6FA5FFBE-18D1-4282-A942-D6ADBE8D4B82}" destId="{DC874E40-8AFD-4A74-B628-F83EEBB54AC1}" srcOrd="0" destOrd="0" presId="urn:microsoft.com/office/officeart/2005/8/layout/hierarchy1"/>
    <dgm:cxn modelId="{947878CB-341E-4027-B08E-34DEF25D33CB}" type="presOf" srcId="{348747EE-7427-4996-8B11-F4587F1B5200}" destId="{9AFEBC42-6F8B-46EA-B2E6-A43844D79DEA}" srcOrd="0" destOrd="0" presId="urn:microsoft.com/office/officeart/2005/8/layout/hierarchy1"/>
    <dgm:cxn modelId="{3868908D-2300-4A83-9E43-FE213188EB13}" type="presOf" srcId="{AF639A15-75EC-4002-8D3A-F252568167E0}" destId="{05C9663F-B123-4D6D-8B1D-4F3EC78D5D17}" srcOrd="0" destOrd="0" presId="urn:microsoft.com/office/officeart/2005/8/layout/hierarchy1"/>
    <dgm:cxn modelId="{CEC7F80A-6E5A-4769-A6DF-2D10340A756B}" type="presOf" srcId="{FE47D5DB-0F84-4EFE-BB0D-B07D5C93B29D}" destId="{E3777D9A-EC10-48ED-9864-A60FFE8EDC62}" srcOrd="0" destOrd="0" presId="urn:microsoft.com/office/officeart/2005/8/layout/hierarchy1"/>
    <dgm:cxn modelId="{FAA7DB5C-EAF4-43A0-B4DE-CE2968BA204E}" type="presParOf" srcId="{226DE06C-275A-4C98-9A70-05010BE7CD90}" destId="{DD2E0352-A029-4C22-8FBE-335ABA952D6A}" srcOrd="0" destOrd="0" presId="urn:microsoft.com/office/officeart/2005/8/layout/hierarchy1"/>
    <dgm:cxn modelId="{323BEBEF-76F3-4783-B5A6-CDFA14644550}" type="presParOf" srcId="{DD2E0352-A029-4C22-8FBE-335ABA952D6A}" destId="{DE5C61A5-CD29-47AB-B43E-79BFF45318CC}" srcOrd="0" destOrd="0" presId="urn:microsoft.com/office/officeart/2005/8/layout/hierarchy1"/>
    <dgm:cxn modelId="{05110BB4-5665-4263-875F-E7FCB2A892F3}" type="presParOf" srcId="{DE5C61A5-CD29-47AB-B43E-79BFF45318CC}" destId="{D72D33AC-DBE8-44F2-AF52-F794C3F156E6}" srcOrd="0" destOrd="0" presId="urn:microsoft.com/office/officeart/2005/8/layout/hierarchy1"/>
    <dgm:cxn modelId="{42E5ACD3-832C-4BFA-8069-5F3C95731BEC}" type="presParOf" srcId="{DE5C61A5-CD29-47AB-B43E-79BFF45318CC}" destId="{DC874E40-8AFD-4A74-B628-F83EEBB54AC1}" srcOrd="1" destOrd="0" presId="urn:microsoft.com/office/officeart/2005/8/layout/hierarchy1"/>
    <dgm:cxn modelId="{EA9ECB3E-78FE-433E-8003-88E90923852D}" type="presParOf" srcId="{DD2E0352-A029-4C22-8FBE-335ABA952D6A}" destId="{A6741712-D1D1-4432-93EA-3AA928F6FB0C}" srcOrd="1" destOrd="0" presId="urn:microsoft.com/office/officeart/2005/8/layout/hierarchy1"/>
    <dgm:cxn modelId="{9DE85B61-DDED-4DAE-A5C9-37E7C7A23C42}" type="presParOf" srcId="{A6741712-D1D1-4432-93EA-3AA928F6FB0C}" destId="{05C9663F-B123-4D6D-8B1D-4F3EC78D5D17}" srcOrd="0" destOrd="0" presId="urn:microsoft.com/office/officeart/2005/8/layout/hierarchy1"/>
    <dgm:cxn modelId="{00D0F95C-3373-4A4F-8045-3BD3BBD81EB4}" type="presParOf" srcId="{A6741712-D1D1-4432-93EA-3AA928F6FB0C}" destId="{BC25104F-2085-41F6-B557-8BEBAA79BD26}" srcOrd="1" destOrd="0" presId="urn:microsoft.com/office/officeart/2005/8/layout/hierarchy1"/>
    <dgm:cxn modelId="{573A6A51-9946-4E79-A5F3-99174F7E6EF8}" type="presParOf" srcId="{BC25104F-2085-41F6-B557-8BEBAA79BD26}" destId="{F34C9471-7160-478A-839E-B1A404813368}" srcOrd="0" destOrd="0" presId="urn:microsoft.com/office/officeart/2005/8/layout/hierarchy1"/>
    <dgm:cxn modelId="{662A04BB-B7CC-40CA-BEAE-0867870F9674}" type="presParOf" srcId="{F34C9471-7160-478A-839E-B1A404813368}" destId="{C988F935-C0E3-401E-B6A8-A9845C25DF53}" srcOrd="0" destOrd="0" presId="urn:microsoft.com/office/officeart/2005/8/layout/hierarchy1"/>
    <dgm:cxn modelId="{06384764-CAB5-43E3-A325-DE558871F670}" type="presParOf" srcId="{F34C9471-7160-478A-839E-B1A404813368}" destId="{C9BD6E4A-2A9C-44A4-8947-E21019FC02E8}" srcOrd="1" destOrd="0" presId="urn:microsoft.com/office/officeart/2005/8/layout/hierarchy1"/>
    <dgm:cxn modelId="{518DE2D1-5007-4C33-8BFC-E78FF4C06D45}" type="presParOf" srcId="{BC25104F-2085-41F6-B557-8BEBAA79BD26}" destId="{89320918-E58C-498F-BB86-27360F217BC2}" srcOrd="1" destOrd="0" presId="urn:microsoft.com/office/officeart/2005/8/layout/hierarchy1"/>
    <dgm:cxn modelId="{787BA32F-85EB-41B0-90B3-E50ECD64D3FC}" type="presParOf" srcId="{A6741712-D1D1-4432-93EA-3AA928F6FB0C}" destId="{E3777D9A-EC10-48ED-9864-A60FFE8EDC62}" srcOrd="2" destOrd="0" presId="urn:microsoft.com/office/officeart/2005/8/layout/hierarchy1"/>
    <dgm:cxn modelId="{70ADE238-0E1B-4772-B440-A677E26907F9}" type="presParOf" srcId="{A6741712-D1D1-4432-93EA-3AA928F6FB0C}" destId="{5C425A9C-512A-4CD9-96AF-F2137644C9D7}" srcOrd="3" destOrd="0" presId="urn:microsoft.com/office/officeart/2005/8/layout/hierarchy1"/>
    <dgm:cxn modelId="{382A0EAB-98F8-4A98-AC1E-55781625C8EC}" type="presParOf" srcId="{5C425A9C-512A-4CD9-96AF-F2137644C9D7}" destId="{07541B2C-EA68-4ABE-A8BC-64F286A86C4F}" srcOrd="0" destOrd="0" presId="urn:microsoft.com/office/officeart/2005/8/layout/hierarchy1"/>
    <dgm:cxn modelId="{29C0F8AE-46B9-4589-8634-7A84BBE8E1FC}" type="presParOf" srcId="{07541B2C-EA68-4ABE-A8BC-64F286A86C4F}" destId="{7DA754C1-F4EB-42F0-A456-B7E90D7CF4E8}" srcOrd="0" destOrd="0" presId="urn:microsoft.com/office/officeart/2005/8/layout/hierarchy1"/>
    <dgm:cxn modelId="{2067CF1D-9BB9-4E84-8C86-2EF701EED839}" type="presParOf" srcId="{07541B2C-EA68-4ABE-A8BC-64F286A86C4F}" destId="{9AFEBC42-6F8B-46EA-B2E6-A43844D79DEA}" srcOrd="1" destOrd="0" presId="urn:microsoft.com/office/officeart/2005/8/layout/hierarchy1"/>
    <dgm:cxn modelId="{1F41A507-6E1F-4C67-A61C-97BEB53AA8FE}" type="presParOf" srcId="{5C425A9C-512A-4CD9-96AF-F2137644C9D7}" destId="{1ECC07B7-0EF8-4B80-845F-6AC08E59D5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AE2F44-3E69-4A92-AFC5-5E00AAB04508}">
      <dsp:nvSpPr>
        <dsp:cNvPr id="0" name=""/>
        <dsp:cNvSpPr/>
      </dsp:nvSpPr>
      <dsp:spPr>
        <a:xfrm>
          <a:off x="2952750" y="1692195"/>
          <a:ext cx="2095499" cy="498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04"/>
              </a:lnTo>
              <a:lnTo>
                <a:pt x="2095499" y="339804"/>
              </a:lnTo>
              <a:lnTo>
                <a:pt x="2095499" y="498633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95BA6-AFF4-4DF1-A8F0-4763F62BB19C}">
      <dsp:nvSpPr>
        <dsp:cNvPr id="0" name=""/>
        <dsp:cNvSpPr/>
      </dsp:nvSpPr>
      <dsp:spPr>
        <a:xfrm>
          <a:off x="2907030" y="1692195"/>
          <a:ext cx="91440" cy="4986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8633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BE353-8F7D-4934-8128-C56DAE203864}">
      <dsp:nvSpPr>
        <dsp:cNvPr id="0" name=""/>
        <dsp:cNvSpPr/>
      </dsp:nvSpPr>
      <dsp:spPr>
        <a:xfrm>
          <a:off x="857250" y="1692195"/>
          <a:ext cx="2095499" cy="498633"/>
        </a:xfrm>
        <a:custGeom>
          <a:avLst/>
          <a:gdLst/>
          <a:ahLst/>
          <a:cxnLst/>
          <a:rect l="0" t="0" r="0" b="0"/>
          <a:pathLst>
            <a:path>
              <a:moveTo>
                <a:pt x="2095499" y="0"/>
              </a:moveTo>
              <a:lnTo>
                <a:pt x="2095499" y="339804"/>
              </a:lnTo>
              <a:lnTo>
                <a:pt x="0" y="339804"/>
              </a:lnTo>
              <a:lnTo>
                <a:pt x="0" y="498633"/>
              </a:lnTo>
            </a:path>
          </a:pathLst>
        </a:custGeom>
        <a:noFill/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4885D-141A-44D7-9DB5-F72567CD456F}">
      <dsp:nvSpPr>
        <dsp:cNvPr id="0" name=""/>
        <dsp:cNvSpPr/>
      </dsp:nvSpPr>
      <dsp:spPr>
        <a:xfrm>
          <a:off x="2095500" y="603488"/>
          <a:ext cx="1714499" cy="108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7F521-342B-4144-8196-8F4B9CF73478}">
      <dsp:nvSpPr>
        <dsp:cNvPr id="0" name=""/>
        <dsp:cNvSpPr/>
      </dsp:nvSpPr>
      <dsp:spPr>
        <a:xfrm>
          <a:off x="2286000" y="784463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/>
            <a:t>دورة الاستغلال</a:t>
          </a:r>
          <a:endParaRPr lang="ar-DZ" sz="2500" b="1" kern="1200" dirty="0"/>
        </a:p>
      </dsp:txBody>
      <dsp:txXfrm>
        <a:off x="2317887" y="816350"/>
        <a:ext cx="1650725" cy="1024933"/>
      </dsp:txXfrm>
    </dsp:sp>
    <dsp:sp modelId="{332B6D94-8443-4B3B-9C0C-B35040CD9B44}">
      <dsp:nvSpPr>
        <dsp:cNvPr id="0" name=""/>
        <dsp:cNvSpPr/>
      </dsp:nvSpPr>
      <dsp:spPr>
        <a:xfrm>
          <a:off x="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7963F-E37E-47BE-9B8E-DD304E941361}">
      <dsp:nvSpPr>
        <dsp:cNvPr id="0" name=""/>
        <dsp:cNvSpPr/>
      </dsp:nvSpPr>
      <dsp:spPr>
        <a:xfrm>
          <a:off x="190500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/>
            <a:t>بيع</a:t>
          </a:r>
          <a:endParaRPr lang="ar-DZ" sz="2500" b="1" kern="1200" dirty="0"/>
        </a:p>
      </dsp:txBody>
      <dsp:txXfrm>
        <a:off x="222387" y="2403691"/>
        <a:ext cx="1650725" cy="1024933"/>
      </dsp:txXfrm>
    </dsp:sp>
    <dsp:sp modelId="{C4A808D7-4E97-4397-AA98-BAEEA0AB7E2B}">
      <dsp:nvSpPr>
        <dsp:cNvPr id="0" name=""/>
        <dsp:cNvSpPr/>
      </dsp:nvSpPr>
      <dsp:spPr>
        <a:xfrm>
          <a:off x="209550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850C5-B6EF-4F62-818D-588782852940}">
      <dsp:nvSpPr>
        <dsp:cNvPr id="0" name=""/>
        <dsp:cNvSpPr/>
      </dsp:nvSpPr>
      <dsp:spPr>
        <a:xfrm>
          <a:off x="2286000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/>
            <a:t>انتاج</a:t>
          </a:r>
          <a:endParaRPr lang="ar-DZ" sz="2500" b="1" kern="1200" dirty="0"/>
        </a:p>
      </dsp:txBody>
      <dsp:txXfrm>
        <a:off x="2317887" y="2403691"/>
        <a:ext cx="1650725" cy="1024933"/>
      </dsp:txXfrm>
    </dsp:sp>
    <dsp:sp modelId="{0B6E2F9D-5C40-4BE1-A249-9CBF121A50E4}">
      <dsp:nvSpPr>
        <dsp:cNvPr id="0" name=""/>
        <dsp:cNvSpPr/>
      </dsp:nvSpPr>
      <dsp:spPr>
        <a:xfrm>
          <a:off x="4191000" y="2190829"/>
          <a:ext cx="1714499" cy="10887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62D995-B557-4077-B9AF-C9E88F266CE9}">
      <dsp:nvSpPr>
        <dsp:cNvPr id="0" name=""/>
        <dsp:cNvSpPr/>
      </dsp:nvSpPr>
      <dsp:spPr>
        <a:xfrm>
          <a:off x="4381499" y="2371804"/>
          <a:ext cx="1714499" cy="1088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500" b="1" kern="1200" dirty="0" smtClean="0"/>
            <a:t>شراء </a:t>
          </a:r>
          <a:endParaRPr lang="ar-DZ" sz="2500" b="1" kern="1200" dirty="0"/>
        </a:p>
      </dsp:txBody>
      <dsp:txXfrm>
        <a:off x="4413386" y="2403691"/>
        <a:ext cx="1650725" cy="10249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9BDB6-CF55-49A5-9FA2-57741E628127}">
      <dsp:nvSpPr>
        <dsp:cNvPr id="0" name=""/>
        <dsp:cNvSpPr/>
      </dsp:nvSpPr>
      <dsp:spPr>
        <a:xfrm>
          <a:off x="291256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159"/>
              </a:lnTo>
              <a:lnTo>
                <a:pt x="1489769" y="483159"/>
              </a:lnTo>
              <a:lnTo>
                <a:pt x="1489769" y="708994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B2B3E-2CEC-4775-93E5-B3818DC0C5C4}">
      <dsp:nvSpPr>
        <dsp:cNvPr id="0" name=""/>
        <dsp:cNvSpPr/>
      </dsp:nvSpPr>
      <dsp:spPr>
        <a:xfrm>
          <a:off x="142279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1489769" y="0"/>
              </a:moveTo>
              <a:lnTo>
                <a:pt x="1489769" y="483159"/>
              </a:lnTo>
              <a:lnTo>
                <a:pt x="0" y="483159"/>
              </a:lnTo>
              <a:lnTo>
                <a:pt x="0" y="708994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42860-D364-4091-B4D4-60C168B7A842}">
      <dsp:nvSpPr>
        <dsp:cNvPr id="0" name=""/>
        <dsp:cNvSpPr/>
      </dsp:nvSpPr>
      <dsp:spPr>
        <a:xfrm>
          <a:off x="1693664" y="834"/>
          <a:ext cx="2437804" cy="15480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D79A2-9C54-4362-B6D2-7CF725BF7E47}">
      <dsp:nvSpPr>
        <dsp:cNvPr id="0" name=""/>
        <dsp:cNvSpPr/>
      </dsp:nvSpPr>
      <dsp:spPr>
        <a:xfrm>
          <a:off x="1964531" y="258158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الاستثمار</a:t>
          </a:r>
          <a:endParaRPr lang="ar-DZ" sz="3400" b="1" kern="1200" dirty="0"/>
        </a:p>
      </dsp:txBody>
      <dsp:txXfrm>
        <a:off x="2009871" y="303498"/>
        <a:ext cx="2347124" cy="1457325"/>
      </dsp:txXfrm>
    </dsp:sp>
    <dsp:sp modelId="{9B4FDCFD-B988-4D12-91BC-35EE88FFA32E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D9A8A7-3BE9-4EB6-8900-6605FC7DE212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التنازل عن الاستثمار</a:t>
          </a:r>
          <a:endParaRPr lang="ar-DZ" sz="3400" b="1" kern="1200" dirty="0"/>
        </a:p>
      </dsp:txBody>
      <dsp:txXfrm>
        <a:off x="520101" y="2560499"/>
        <a:ext cx="2347124" cy="1457325"/>
      </dsp:txXfrm>
    </dsp:sp>
    <dsp:sp modelId="{13E7AE5F-BCD3-4FD3-83F2-065FC335ACCE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49F95-4E3B-41B7-BFB9-5DF32A4B91B0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b="1" kern="1200" dirty="0" smtClean="0"/>
            <a:t>حيازة الاستثمار</a:t>
          </a:r>
          <a:endParaRPr lang="ar-DZ" sz="3400" b="1" kern="1200" dirty="0"/>
        </a:p>
      </dsp:txBody>
      <dsp:txXfrm>
        <a:off x="3499640" y="2560499"/>
        <a:ext cx="2347124" cy="14573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777D9A-EC10-48ED-9864-A60FFE8EDC62}">
      <dsp:nvSpPr>
        <dsp:cNvPr id="0" name=""/>
        <dsp:cNvSpPr/>
      </dsp:nvSpPr>
      <dsp:spPr>
        <a:xfrm>
          <a:off x="291256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159"/>
              </a:lnTo>
              <a:lnTo>
                <a:pt x="1489769" y="483159"/>
              </a:lnTo>
              <a:lnTo>
                <a:pt x="1489769" y="70899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9663F-B123-4D6D-8B1D-4F3EC78D5D17}">
      <dsp:nvSpPr>
        <dsp:cNvPr id="0" name=""/>
        <dsp:cNvSpPr/>
      </dsp:nvSpPr>
      <dsp:spPr>
        <a:xfrm>
          <a:off x="1422796" y="1548840"/>
          <a:ext cx="1489769" cy="708994"/>
        </a:xfrm>
        <a:custGeom>
          <a:avLst/>
          <a:gdLst/>
          <a:ahLst/>
          <a:cxnLst/>
          <a:rect l="0" t="0" r="0" b="0"/>
          <a:pathLst>
            <a:path>
              <a:moveTo>
                <a:pt x="1489769" y="0"/>
              </a:moveTo>
              <a:lnTo>
                <a:pt x="1489769" y="483159"/>
              </a:lnTo>
              <a:lnTo>
                <a:pt x="0" y="483159"/>
              </a:lnTo>
              <a:lnTo>
                <a:pt x="0" y="708994"/>
              </a:lnTo>
            </a:path>
          </a:pathLst>
        </a:cu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D33AC-DBE8-44F2-AF52-F794C3F156E6}">
      <dsp:nvSpPr>
        <dsp:cNvPr id="0" name=""/>
        <dsp:cNvSpPr/>
      </dsp:nvSpPr>
      <dsp:spPr>
        <a:xfrm>
          <a:off x="1693664" y="834"/>
          <a:ext cx="2437804" cy="154800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74E40-8AFD-4A74-B628-F83EEBB54AC1}">
      <dsp:nvSpPr>
        <dsp:cNvPr id="0" name=""/>
        <dsp:cNvSpPr/>
      </dsp:nvSpPr>
      <dsp:spPr>
        <a:xfrm>
          <a:off x="1964531" y="258158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b="1" kern="1200" dirty="0" smtClean="0"/>
            <a:t>التمويل</a:t>
          </a:r>
          <a:endParaRPr lang="ar-DZ" sz="4100" b="1" kern="1200" dirty="0"/>
        </a:p>
      </dsp:txBody>
      <dsp:txXfrm>
        <a:off x="2009871" y="303498"/>
        <a:ext cx="2347124" cy="1457325"/>
      </dsp:txXfrm>
    </dsp:sp>
    <dsp:sp modelId="{C988F935-C0E3-401E-B6A8-A9845C25DF53}">
      <dsp:nvSpPr>
        <dsp:cNvPr id="0" name=""/>
        <dsp:cNvSpPr/>
      </dsp:nvSpPr>
      <dsp:spPr>
        <a:xfrm>
          <a:off x="203894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BD6E4A-2A9C-44A4-8947-E21019FC02E8}">
      <dsp:nvSpPr>
        <dsp:cNvPr id="0" name=""/>
        <dsp:cNvSpPr/>
      </dsp:nvSpPr>
      <dsp:spPr>
        <a:xfrm>
          <a:off x="474761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b="1" kern="1200" dirty="0" smtClean="0"/>
            <a:t>مصادر خارجية</a:t>
          </a:r>
          <a:endParaRPr lang="ar-DZ" sz="4100" b="1" kern="1200" dirty="0"/>
        </a:p>
      </dsp:txBody>
      <dsp:txXfrm>
        <a:off x="520101" y="2560499"/>
        <a:ext cx="2347124" cy="1457325"/>
      </dsp:txXfrm>
    </dsp:sp>
    <dsp:sp modelId="{7DA754C1-F4EB-42F0-A456-B7E90D7CF4E8}">
      <dsp:nvSpPr>
        <dsp:cNvPr id="0" name=""/>
        <dsp:cNvSpPr/>
      </dsp:nvSpPr>
      <dsp:spPr>
        <a:xfrm>
          <a:off x="3183433" y="2257835"/>
          <a:ext cx="2437804" cy="15480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EBC42-6F8B-46EA-B2E6-A43844D79DEA}">
      <dsp:nvSpPr>
        <dsp:cNvPr id="0" name=""/>
        <dsp:cNvSpPr/>
      </dsp:nvSpPr>
      <dsp:spPr>
        <a:xfrm>
          <a:off x="3454300" y="2515159"/>
          <a:ext cx="2437804" cy="15480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b="1" kern="1200" dirty="0" smtClean="0"/>
            <a:t>مصادر داخلية</a:t>
          </a:r>
          <a:endParaRPr lang="ar-DZ" sz="4100" b="1" kern="1200" dirty="0"/>
        </a:p>
      </dsp:txBody>
      <dsp:txXfrm>
        <a:off x="3499640" y="2560499"/>
        <a:ext cx="2347124" cy="1457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5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61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5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76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37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96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845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8498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871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610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410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242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07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263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2220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995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834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5510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6002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6065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632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8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016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92780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4939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05284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075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7844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7867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algn="l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1957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9438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772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87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9464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145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43436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8119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1207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89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89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36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85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108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9CEB3EB-F4F2-46F4-8867-D3C68411A9A0}" type="slidenum">
              <a:rPr lang="en-US" smtClean="0">
                <a:solidFill>
                  <a:srgbClr val="D6ECFF"/>
                </a:solidFill>
              </a:rPr>
              <a:pPr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9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947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830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457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fld id="{8F6BCBE8-30B0-4476-8762-9236B142003A}" type="datetimeFigureOut">
              <a:rPr lang="en-US" smtClean="0">
                <a:solidFill>
                  <a:srgbClr val="D6ECFF"/>
                </a:solidFill>
              </a:rPr>
              <a:pPr rtl="0"/>
              <a:t>1/10/2021</a:t>
            </a:fld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rtl="0"/>
            <a:endParaRPr lang="en-US" dirty="0">
              <a:solidFill>
                <a:srgbClr val="D6EC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 rtl="0"/>
            <a:fld id="{09CEB3EB-F4F2-46F4-8867-D3C68411A9A0}" type="slidenum">
              <a:rPr lang="en-US" smtClean="0">
                <a:solidFill>
                  <a:srgbClr val="D6ECFF"/>
                </a:solidFill>
              </a:rPr>
              <a:pPr rtl="0"/>
              <a:t>‹N°›</a:t>
            </a:fld>
            <a:endParaRPr lang="en-US">
              <a:solidFill>
                <a:srgbClr val="D6E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3923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0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0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>
            <a:spLocks noChangeArrowheads="1"/>
          </p:cNvSpPr>
          <p:nvPr/>
        </p:nvSpPr>
        <p:spPr bwMode="auto">
          <a:xfrm>
            <a:off x="5580063" y="115888"/>
            <a:ext cx="324008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جامعة محمد خيضر بسكرة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كلية العلوم الاقتصادية والتجارية وعلوم التسيير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قسم </a:t>
            </a:r>
            <a:r>
              <a:rPr lang="ar-DZ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العلوم التجارية</a:t>
            </a:r>
            <a:endParaRPr lang="fr-FR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>
            <a:spLocks noChangeArrowheads="1"/>
          </p:cNvSpPr>
          <p:nvPr/>
        </p:nvSpPr>
        <p:spPr bwMode="auto">
          <a:xfrm>
            <a:off x="179388" y="901700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سلسلة محاضرات مقدمة للسنة الثانية ماستـــــــــر</a:t>
            </a:r>
          </a:p>
          <a:p>
            <a:pPr algn="ctr" rtl="0"/>
            <a:r>
              <a:rPr lang="ar-DZ" sz="24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تخصص </a:t>
            </a:r>
            <a:r>
              <a:rPr lang="ar-DZ" sz="24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تدقيق</a:t>
            </a:r>
            <a:endParaRPr lang="fr-FR" sz="24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>
            <a:spLocks noChangeArrowheads="1"/>
          </p:cNvSpPr>
          <p:nvPr/>
        </p:nvSpPr>
        <p:spPr bwMode="auto">
          <a:xfrm>
            <a:off x="1793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latino Linotype" pitchFamily="18" charset="0"/>
                <a:cs typeface="Times New Roman" pitchFamily="18" charset="0"/>
              </a:defRPr>
            </a:lvl9pPr>
          </a:lstStyle>
          <a:p>
            <a:pPr algn="ctr" rtl="0"/>
            <a:r>
              <a:rPr lang="ar-DZ" sz="3200" b="1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 algn="ctr" rtl="0"/>
            <a:r>
              <a:rPr lang="ar-DZ" sz="3200" b="1" dirty="0">
                <a:solidFill>
                  <a:prstClr val="white"/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sz="3200" b="1" dirty="0">
              <a:solidFill>
                <a:prstClr val="white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085184"/>
            <a:ext cx="1691680" cy="1772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11" name="ZoneTexte 10"/>
          <p:cNvSpPr txBox="1"/>
          <p:nvPr/>
        </p:nvSpPr>
        <p:spPr>
          <a:xfrm>
            <a:off x="2483768" y="2132856"/>
            <a:ext cx="4104456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ar-DZ" sz="8800" b="1" dirty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المالية</a:t>
            </a:r>
          </a:p>
          <a:p>
            <a:pPr algn="ctr" rtl="0"/>
            <a:r>
              <a:rPr lang="ar-DZ" sz="8800" b="1" dirty="0">
                <a:solidFill>
                  <a:srgbClr val="FFFF00"/>
                </a:solidFill>
                <a:latin typeface="Arabic Typesetting" pitchFamily="66" charset="-78"/>
                <a:cs typeface="Arabic Typesetting" pitchFamily="66" charset="-78"/>
              </a:rPr>
              <a:t>الميزانية الوظيفية</a:t>
            </a:r>
            <a:endParaRPr lang="ar-DZ" sz="8800" b="1" dirty="0">
              <a:solidFill>
                <a:srgbClr val="FFFF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557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459724"/>
              </p:ext>
            </p:extLst>
          </p:nvPr>
        </p:nvGraphicFramePr>
        <p:xfrm>
          <a:off x="467544" y="518263"/>
          <a:ext cx="8064896" cy="6168068"/>
        </p:xfrm>
        <a:graphic>
          <a:graphicData uri="http://schemas.openxmlformats.org/drawingml/2006/table">
            <a:tbl>
              <a:tblPr rtl="1" firstRow="1" firstCol="1" bandRow="1">
                <a:tableStyleId>{08FB837D-C827-4EFA-A057-4D05807E0F7C}</a:tableStyleId>
              </a:tblPr>
              <a:tblGrid>
                <a:gridCol w="4032448"/>
                <a:gridCol w="4032448"/>
              </a:tblGrid>
              <a:tr h="504033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الاستخدامات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الموارد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  <a:tr h="1551726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الاستخدامات المستقرة 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(بقيم اجمالية)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الاستثمارات المادية والمعنوية والمالية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الأصول ذات الطبيعة المستقرة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الموارد الدائمة </a:t>
                      </a: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  <a:r>
                        <a:rPr lang="fr-FR" sz="1800" b="1" baseline="-25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الأموال الجماعية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الديون المتوسطة والطويلة الأجل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مجموع </a:t>
                      </a:r>
                      <a:r>
                        <a:rPr lang="ar-SA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الاهتلاكات</a:t>
                      </a: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SA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والمؤونات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  <a:tr h="1163794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استخدامات الاستغلال </a:t>
                      </a:r>
                      <a:r>
                        <a:rPr lang="fr-FR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Eex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(بقيم اجمالية)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المخزونات الاجمالية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حقوق العملاء وملحقاتها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موارد الاستغلال </a:t>
                      </a: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Rex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مستحقات المورد وملحقاته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  <a:tr h="1163794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استخدامات خارج الاستغلال </a:t>
                      </a:r>
                      <a:r>
                        <a:rPr lang="fr-FR" sz="18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Ehex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ar-DZ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(بقيم </a:t>
                      </a: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اجمالية)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حقوق أخرى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موارد خارج الاستغلال </a:t>
                      </a:r>
                      <a:r>
                        <a:rPr lang="fr-FR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Rhex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موارد أخرى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  <a:tr h="1163794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استخدامات الخزينة </a:t>
                      </a:r>
                      <a:r>
                        <a:rPr lang="fr-F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المتاحات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موارد الخزينة </a:t>
                      </a:r>
                      <a:r>
                        <a:rPr lang="fr-FR" sz="18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ar-DZ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الاعتمادات البنكية الجارية (قروض الخزينة)</a:t>
                      </a:r>
                      <a:endParaRPr lang="en-US" sz="1800" b="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  <a:tr h="387931"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مجموع الاستخدامات </a:t>
                      </a:r>
                      <a:r>
                        <a:rPr lang="fr-FR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 </a:t>
                      </a:r>
                      <a:r>
                        <a:rPr lang="ar-DZ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(بقيمة اجمالية)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مجموع الموارد </a:t>
                      </a:r>
                      <a:r>
                        <a:rPr lang="fr-FR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</a:t>
                      </a:r>
                      <a:r>
                        <a:rPr lang="ar-DZ" sz="18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(بقيمة اجمالية)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4093" marR="6409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88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2340169"/>
            <a:ext cx="63434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ar-SA" sz="3200" b="1" dirty="0">
                <a:solidFill>
                  <a:prstClr val="white"/>
                </a:solidFill>
                <a:latin typeface="Calibri"/>
                <a:ea typeface="Calibri"/>
                <a:cs typeface="Arial"/>
              </a:rPr>
              <a:t>عملية المعالجة التي تتم على عناصر الميزانية </a:t>
            </a:r>
            <a:endParaRPr lang="ar-DZ" sz="3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280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626189"/>
              </p:ext>
            </p:extLst>
          </p:nvPr>
        </p:nvGraphicFramePr>
        <p:xfrm>
          <a:off x="467544" y="476672"/>
          <a:ext cx="8352928" cy="5176730"/>
        </p:xfrm>
        <a:graphic>
          <a:graphicData uri="http://schemas.openxmlformats.org/drawingml/2006/table">
            <a:tbl>
              <a:tblPr rtl="1" firstRow="1" firstCol="1" bandRow="1">
                <a:tableStyleId>{69C7853C-536D-4A76-A0AE-DD22124D55A5}</a:tableStyleId>
              </a:tblPr>
              <a:tblGrid>
                <a:gridCol w="4176464"/>
                <a:gridCol w="4176464"/>
              </a:tblGrid>
              <a:tr h="37897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عناصر الميزانية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المعالجة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698252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رأس المال المكتتب غير المطلوب (ح/109)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يحذف من الخصوم والأصول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1067748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 err="1">
                          <a:effectLst/>
                        </a:rPr>
                        <a:t>الاهتلاكات</a:t>
                      </a:r>
                      <a:r>
                        <a:rPr lang="ar-SA" sz="1600" b="1" dirty="0">
                          <a:effectLst/>
                        </a:rPr>
                        <a:t> </a:t>
                      </a:r>
                      <a:r>
                        <a:rPr lang="ar-SA" sz="1600" b="1" dirty="0" err="1">
                          <a:effectLst/>
                        </a:rPr>
                        <a:t>والمؤونات</a:t>
                      </a:r>
                      <a:r>
                        <a:rPr lang="ar-SA" sz="1600" b="1" dirty="0">
                          <a:effectLst/>
                        </a:rPr>
                        <a:t> على عناصر الأصول</a:t>
                      </a:r>
                      <a:endParaRPr lang="en-US" sz="1600" b="1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(29،39،49)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تضاف إلى الخصوم ضمن الموارد الدائمة القيم الثابتة يتم أخذها بقيمها الإجمالية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113691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مصاريف مقيدة سلفا </a:t>
                      </a:r>
                      <a:endParaRPr lang="en-US" sz="1600" b="1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نواتج مقيدة سلفا (486، 487)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تصنف حسب المعلومات المتوفرة سواء ضمن حقوق/ ديون الاستغلال أو حقوق/ديون خارج الاستغلال.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37897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ارباح الموزعة على الشركاء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تعتبر ديون جاري</a:t>
                      </a:r>
                      <a:r>
                        <a:rPr lang="ar-DZ" sz="1600" dirty="0">
                          <a:effectLst/>
                        </a:rPr>
                        <a:t>ة </a:t>
                      </a:r>
                      <a:r>
                        <a:rPr lang="ar-SA" sz="1600" dirty="0">
                          <a:effectLst/>
                        </a:rPr>
                        <a:t>خارج الاستغلال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113691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</a:rPr>
                        <a:t>حساب تسبيقات بنكية (ح/588)</a:t>
                      </a:r>
                      <a:endParaRPr lang="en-US" sz="1600" b="1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DZ" sz="1600" b="1" dirty="0">
                          <a:effectLst/>
                        </a:rPr>
                        <a:t>حساب البنك عندما يكون رصيده دائنا (ح/50)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تضاف إلى خزينة الخصوم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  <a:tr h="378970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نتيجة الدورة 88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تضاف إلى الموارد الثابتة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5314" marR="6531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50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003627"/>
              </p:ext>
            </p:extLst>
          </p:nvPr>
        </p:nvGraphicFramePr>
        <p:xfrm>
          <a:off x="611559" y="620688"/>
          <a:ext cx="7920880" cy="5712802"/>
        </p:xfrm>
        <a:graphic>
          <a:graphicData uri="http://schemas.openxmlformats.org/drawingml/2006/table">
            <a:tbl>
              <a:tblPr rtl="1" firstRow="1" firstCol="1" bandRow="1">
                <a:tableStyleId>{284E427A-3D55-4303-BF80-6455036E1DE7}</a:tableStyleId>
              </a:tblPr>
              <a:tblGrid>
                <a:gridCol w="3960440"/>
                <a:gridCol w="3960440"/>
              </a:tblGrid>
              <a:tr h="403936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العناصر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المعالجة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42361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الأوراق التجارية المخصومة غير المحصلة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-تضاف قيمة الأوراق المخصومة إلى الأصول الجاري</a:t>
                      </a:r>
                      <a:r>
                        <a:rPr lang="ar-DZ" sz="1400" dirty="0">
                          <a:effectLst/>
                        </a:rPr>
                        <a:t>ة </a:t>
                      </a:r>
                      <a:r>
                        <a:rPr lang="ar-SA" sz="1400" dirty="0">
                          <a:effectLst/>
                        </a:rPr>
                        <a:t>وبعبارة أدق ضمن </a:t>
                      </a:r>
                      <a:r>
                        <a:rPr lang="ar-DZ" sz="1400" dirty="0" smtClean="0">
                          <a:effectLst/>
                        </a:rPr>
                        <a:t>استخدامات</a:t>
                      </a:r>
                      <a:r>
                        <a:rPr lang="ar-SA" sz="1400" dirty="0" smtClean="0">
                          <a:effectLst/>
                        </a:rPr>
                        <a:t> </a:t>
                      </a:r>
                      <a:r>
                        <a:rPr lang="ar-SA" sz="1400" dirty="0">
                          <a:effectLst/>
                        </a:rPr>
                        <a:t>الاستغلال ح</a:t>
                      </a:r>
                      <a:r>
                        <a:rPr lang="en-US" sz="1400" dirty="0">
                          <a:effectLst/>
                        </a:rPr>
                        <a:t>/</a:t>
                      </a:r>
                      <a:r>
                        <a:rPr lang="ar-SA" sz="1400" dirty="0">
                          <a:effectLst/>
                        </a:rPr>
                        <a:t>الزبائن</a:t>
                      </a:r>
                      <a:endParaRPr lang="en-US" sz="1100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-ومن جهة أخرى تضاف قيمة الأوراق المخصومة إلى الخصوم الجارية ضمن الاعتمادات الجارية للبنك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2885253"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</a:rPr>
                        <a:t>القرض الايجاري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-</a:t>
                      </a:r>
                      <a:r>
                        <a:rPr lang="ar-SA" sz="1600" dirty="0">
                          <a:effectLst/>
                        </a:rPr>
                        <a:t> </a:t>
                      </a:r>
                      <a:r>
                        <a:rPr lang="ar-SA" sz="1400" dirty="0">
                          <a:effectLst/>
                        </a:rPr>
                        <a:t>القيمة الأصلية للأصل يتم إضافتها إلى الاستخدامات الدائمة</a:t>
                      </a:r>
                      <a:endParaRPr lang="en-US" sz="1100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-تضاف قيمة مجمع </a:t>
                      </a:r>
                      <a:r>
                        <a:rPr lang="ar-SA" sz="1400" dirty="0" err="1">
                          <a:effectLst/>
                        </a:rPr>
                        <a:t>الاهتلاك</a:t>
                      </a:r>
                      <a:r>
                        <a:rPr lang="ar-SA" sz="1400" dirty="0">
                          <a:effectLst/>
                        </a:rPr>
                        <a:t> إلى الموارد الدائمة (</a:t>
                      </a:r>
                      <a:r>
                        <a:rPr lang="ar-SA" sz="1400" dirty="0" err="1">
                          <a:effectLst/>
                        </a:rPr>
                        <a:t>مؤونات</a:t>
                      </a:r>
                      <a:r>
                        <a:rPr lang="ar-SA" sz="1400" dirty="0">
                          <a:effectLst/>
                        </a:rPr>
                        <a:t> </a:t>
                      </a:r>
                      <a:r>
                        <a:rPr lang="ar-SA" sz="1400" dirty="0" err="1">
                          <a:effectLst/>
                        </a:rPr>
                        <a:t>واهتلاكات</a:t>
                      </a:r>
                      <a:r>
                        <a:rPr lang="ar-SA" sz="14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</a:endParaRPr>
                    </a:p>
                    <a:p>
                      <a:pPr algn="just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-القيمة المتبقية (الفرق بين القيمة الأصلية ومجمع </a:t>
                      </a:r>
                      <a:r>
                        <a:rPr lang="ar-SA" sz="1400" dirty="0" err="1">
                          <a:effectLst/>
                        </a:rPr>
                        <a:t>الاهتلاك</a:t>
                      </a:r>
                      <a:r>
                        <a:rPr lang="ar-SA" sz="1400" dirty="0">
                          <a:effectLst/>
                        </a:rPr>
                        <a:t>) تضاف الموارد الدائمة باعتبارها ديون مالية طويلة الأجل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77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627784" y="2132856"/>
            <a:ext cx="4248472" cy="259228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0"/>
            <a:r>
              <a:rPr lang="fr-FR" sz="4800" b="1" dirty="0">
                <a:solidFill>
                  <a:prstClr val="black"/>
                </a:solidFill>
              </a:rPr>
              <a:t>Le bilan fonctionnel</a:t>
            </a:r>
            <a:endParaRPr lang="ar-DZ" sz="4800" b="1" dirty="0">
              <a:solidFill>
                <a:prstClr val="black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750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00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102041022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2608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5005748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1088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>
            <p:extLst>
              <p:ext uri="{D42A27DB-BD31-4B8C-83A1-F6EECF244321}">
                <p14:modId xmlns:p14="http://schemas.microsoft.com/office/powerpoint/2010/main" val="391226066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575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que 1"/>
          <p:cNvSpPr/>
          <p:nvPr/>
        </p:nvSpPr>
        <p:spPr>
          <a:xfrm>
            <a:off x="467544" y="836712"/>
            <a:ext cx="7920880" cy="5616624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ar-DZ" sz="4000" b="1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توفر الميزانية الوظيفية صورة عن عمل الشركة من خلال توضيح مستوى التدفقات من موارد واستخدامات، حيث يتم التميز بين العناصر حسب الدورة التي ينتمون لها: الاستغلال، الاستثمار، والتمويل</a:t>
            </a:r>
            <a:endParaRPr lang="ar-DZ" sz="4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266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48680"/>
            <a:ext cx="6794852" cy="5867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6316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6752"/>
            <a:ext cx="7888968" cy="3356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4301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2492896"/>
            <a:ext cx="677461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ar-SA" sz="4000" b="1" dirty="0">
                <a:solidFill>
                  <a:srgbClr val="FFFF00"/>
                </a:solidFill>
                <a:latin typeface="Calibri"/>
                <a:ea typeface="Calibri"/>
                <a:cs typeface="Arial"/>
              </a:rPr>
              <a:t>وتظهر الميزانية الوظيفية بالشكل التالي</a:t>
            </a:r>
            <a:r>
              <a:rPr lang="ar-SA" sz="4000" b="1" dirty="0">
                <a:solidFill>
                  <a:srgbClr val="FFFF00"/>
                </a:solidFill>
                <a:ea typeface="Calibri"/>
                <a:cs typeface="Calibri"/>
              </a:rPr>
              <a:t> </a:t>
            </a:r>
            <a:endParaRPr lang="ar-DZ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8678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Mé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375</Words>
  <Application>Microsoft Office PowerPoint</Application>
  <PresentationFormat>Affichage à l'écran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13</vt:i4>
      </vt:variant>
    </vt:vector>
  </HeadingPairs>
  <TitlesOfParts>
    <vt:vector size="17" baseType="lpstr">
      <vt:lpstr>Métro</vt:lpstr>
      <vt:lpstr>1_Métro</vt:lpstr>
      <vt:lpstr>2_Métro</vt:lpstr>
      <vt:lpstr>3_Métro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TAHRI</dc:creator>
  <cp:lastModifiedBy>TAHRI</cp:lastModifiedBy>
  <cp:revision>1</cp:revision>
  <dcterms:created xsi:type="dcterms:W3CDTF">2021-01-10T09:03:06Z</dcterms:created>
  <dcterms:modified xsi:type="dcterms:W3CDTF">2021-01-10T09:06:38Z</dcterms:modified>
</cp:coreProperties>
</file>