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diagrams/colors1.xml" ContentType="application/vnd.openxmlformats-officedocument.drawingml.diagramColors+xml"/>
  <Override PartName="/ppt/diagrams/colors2.xml" ContentType="application/vnd.openxmlformats-officedocument.drawingml.diagramColor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56" r:id="rId2"/>
    <p:sldId id="260" r:id="rId3"/>
    <p:sldId id="257" r:id="rId4"/>
    <p:sldId id="258" r:id="rId5"/>
    <p:sldId id="261" r:id="rId6"/>
    <p:sldId id="259" r:id="rId7"/>
    <p:sldId id="262" r:id="rId8"/>
    <p:sldId id="263" r:id="rId9"/>
    <p:sldId id="264" r:id="rId10"/>
    <p:sldId id="265" r:id="rId11"/>
    <p:sldId id="267" r:id="rId12"/>
    <p:sldId id="266" r:id="rId13"/>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22397" autoAdjust="0"/>
    <p:restoredTop sz="94660"/>
  </p:normalViewPr>
  <p:slideViewPr>
    <p:cSldViewPr>
      <p:cViewPr>
        <p:scale>
          <a:sx n="60" d="100"/>
          <a:sy n="60" d="100"/>
        </p:scale>
        <p:origin x="-582" y="-25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82EC1FE-B441-4CA5-A0A6-1F578CDE4E04}" type="doc">
      <dgm:prSet loTypeId="urn:microsoft.com/office/officeart/2005/8/layout/list1" loCatId="list" qsTypeId="urn:microsoft.com/office/officeart/2005/8/quickstyle/3d1" qsCatId="3D" csTypeId="urn:microsoft.com/office/officeart/2005/8/colors/accent1_2" csCatId="accent1" phldr="1"/>
      <dgm:spPr/>
      <dgm:t>
        <a:bodyPr/>
        <a:lstStyle/>
        <a:p>
          <a:endParaRPr lang="fr-FR"/>
        </a:p>
      </dgm:t>
    </dgm:pt>
    <dgm:pt modelId="{FBB3A5B5-5D8E-4593-A154-CBFDAE597DF6}">
      <dgm:prSet/>
      <dgm:spPr/>
      <dgm:t>
        <a:bodyPr/>
        <a:lstStyle/>
        <a:p>
          <a:pPr rtl="0"/>
          <a:r>
            <a:rPr lang="ar-DZ" dirty="0" smtClean="0"/>
            <a:t>-تلقين المعارف المهنية للموظف وتأهيله للمنصب الجديد قصد أداء أفضل</a:t>
          </a:r>
          <a:endParaRPr lang="fr-FR" dirty="0"/>
        </a:p>
      </dgm:t>
    </dgm:pt>
    <dgm:pt modelId="{E36CC45D-DDE5-4BAE-9BCF-980999D4C30B}" type="parTrans" cxnId="{0EB94AF4-BEEE-4FD5-BFE6-E1283588188A}">
      <dgm:prSet/>
      <dgm:spPr/>
      <dgm:t>
        <a:bodyPr/>
        <a:lstStyle/>
        <a:p>
          <a:endParaRPr lang="fr-FR"/>
        </a:p>
      </dgm:t>
    </dgm:pt>
    <dgm:pt modelId="{22DD0F62-16BF-4224-908F-7F3EA7724517}" type="sibTrans" cxnId="{0EB94AF4-BEEE-4FD5-BFE6-E1283588188A}">
      <dgm:prSet/>
      <dgm:spPr/>
      <dgm:t>
        <a:bodyPr/>
        <a:lstStyle/>
        <a:p>
          <a:endParaRPr lang="fr-FR"/>
        </a:p>
      </dgm:t>
    </dgm:pt>
    <dgm:pt modelId="{7EAB71A4-927F-48FD-9B99-BBAD8FE999CE}">
      <dgm:prSet/>
      <dgm:spPr/>
      <dgm:t>
        <a:bodyPr/>
        <a:lstStyle/>
        <a:p>
          <a:pPr rtl="0"/>
          <a:r>
            <a:rPr lang="ar-DZ" dirty="0" smtClean="0"/>
            <a:t>-التطوير الذاتي والمهني                                                          </a:t>
          </a:r>
          <a:endParaRPr lang="fr-FR" dirty="0"/>
        </a:p>
      </dgm:t>
    </dgm:pt>
    <dgm:pt modelId="{66AF840B-62B2-4CD1-981F-6D61F59E30B0}" type="parTrans" cxnId="{64E73892-B73A-4D97-B3A1-07E8099FD76A}">
      <dgm:prSet/>
      <dgm:spPr/>
      <dgm:t>
        <a:bodyPr/>
        <a:lstStyle/>
        <a:p>
          <a:endParaRPr lang="fr-FR"/>
        </a:p>
      </dgm:t>
    </dgm:pt>
    <dgm:pt modelId="{0E49754B-8B6A-4838-987D-A7DE36249BEB}" type="sibTrans" cxnId="{64E73892-B73A-4D97-B3A1-07E8099FD76A}">
      <dgm:prSet/>
      <dgm:spPr/>
      <dgm:t>
        <a:bodyPr/>
        <a:lstStyle/>
        <a:p>
          <a:endParaRPr lang="fr-FR"/>
        </a:p>
      </dgm:t>
    </dgm:pt>
    <dgm:pt modelId="{99152FEF-F55D-474B-A7F1-38E8349AFD0E}">
      <dgm:prSet/>
      <dgm:spPr/>
      <dgm:t>
        <a:bodyPr/>
        <a:lstStyle/>
        <a:p>
          <a:pPr rtl="0"/>
          <a:r>
            <a:rPr lang="ar-DZ" dirty="0" smtClean="0"/>
            <a:t>-تشجيع الابتكار والانفتاح علي التجارب والطفرات التكنولوجية الحديثة </a:t>
          </a:r>
          <a:endParaRPr lang="fr-FR" dirty="0"/>
        </a:p>
      </dgm:t>
    </dgm:pt>
    <dgm:pt modelId="{3A57C020-BFF6-4E66-8CEB-2D6C18ACFE91}" type="parTrans" cxnId="{583D6C80-878F-4F15-9309-3B34B39AE019}">
      <dgm:prSet/>
      <dgm:spPr/>
      <dgm:t>
        <a:bodyPr/>
        <a:lstStyle/>
        <a:p>
          <a:endParaRPr lang="fr-FR"/>
        </a:p>
      </dgm:t>
    </dgm:pt>
    <dgm:pt modelId="{68F5C4AB-7C31-4508-8646-9130C65E2E51}" type="sibTrans" cxnId="{583D6C80-878F-4F15-9309-3B34B39AE019}">
      <dgm:prSet/>
      <dgm:spPr/>
      <dgm:t>
        <a:bodyPr/>
        <a:lstStyle/>
        <a:p>
          <a:endParaRPr lang="fr-FR"/>
        </a:p>
      </dgm:t>
    </dgm:pt>
    <dgm:pt modelId="{782A89F0-B68C-4E23-8D17-B1E198115A5D}">
      <dgm:prSet/>
      <dgm:spPr/>
      <dgm:t>
        <a:bodyPr/>
        <a:lstStyle/>
        <a:p>
          <a:pPr rtl="0"/>
          <a:r>
            <a:rPr lang="ar-DZ" dirty="0" smtClean="0"/>
            <a:t>-تكوين قابلية التغيير الاجتماعي والثقافي                                       </a:t>
          </a:r>
          <a:endParaRPr lang="fr-FR" dirty="0"/>
        </a:p>
      </dgm:t>
    </dgm:pt>
    <dgm:pt modelId="{B002D39C-FA63-4616-98B3-9AF155DBED66}" type="parTrans" cxnId="{80F13C86-BAFC-400A-8346-3EBB7A90BB4A}">
      <dgm:prSet/>
      <dgm:spPr/>
      <dgm:t>
        <a:bodyPr/>
        <a:lstStyle/>
        <a:p>
          <a:endParaRPr lang="fr-FR"/>
        </a:p>
      </dgm:t>
    </dgm:pt>
    <dgm:pt modelId="{30F40E49-1173-4833-9D94-059080A5A42B}" type="sibTrans" cxnId="{80F13C86-BAFC-400A-8346-3EBB7A90BB4A}">
      <dgm:prSet/>
      <dgm:spPr/>
      <dgm:t>
        <a:bodyPr/>
        <a:lstStyle/>
        <a:p>
          <a:endParaRPr lang="fr-FR"/>
        </a:p>
      </dgm:t>
    </dgm:pt>
    <dgm:pt modelId="{1AFD2FFB-388E-47A9-97A4-2B39ED41F917}">
      <dgm:prSet/>
      <dgm:spPr/>
      <dgm:t>
        <a:bodyPr/>
        <a:lstStyle/>
        <a:p>
          <a:pPr rtl="0"/>
          <a:r>
            <a:rPr lang="ar-DZ" dirty="0" smtClean="0"/>
            <a:t>-تجديد معلومات المستخدمين اثر صدور قانون جديد                         </a:t>
          </a:r>
          <a:endParaRPr lang="fr-FR" dirty="0"/>
        </a:p>
      </dgm:t>
    </dgm:pt>
    <dgm:pt modelId="{26845473-D803-4D5B-BBB5-8BC1101C0FF9}" type="parTrans" cxnId="{6CCAE278-025E-4C03-94B5-D69F1BD6D965}">
      <dgm:prSet/>
      <dgm:spPr/>
      <dgm:t>
        <a:bodyPr/>
        <a:lstStyle/>
        <a:p>
          <a:endParaRPr lang="fr-FR"/>
        </a:p>
      </dgm:t>
    </dgm:pt>
    <dgm:pt modelId="{3DD74091-60AB-4E4D-A590-B7398B445B6A}" type="sibTrans" cxnId="{6CCAE278-025E-4C03-94B5-D69F1BD6D965}">
      <dgm:prSet/>
      <dgm:spPr/>
      <dgm:t>
        <a:bodyPr/>
        <a:lstStyle/>
        <a:p>
          <a:endParaRPr lang="fr-FR"/>
        </a:p>
      </dgm:t>
    </dgm:pt>
    <dgm:pt modelId="{FFA1CB33-C319-47A7-8143-8E01302F9CEC}" type="pres">
      <dgm:prSet presAssocID="{082EC1FE-B441-4CA5-A0A6-1F578CDE4E04}" presName="linear" presStyleCnt="0">
        <dgm:presLayoutVars>
          <dgm:dir/>
          <dgm:animLvl val="lvl"/>
          <dgm:resizeHandles val="exact"/>
        </dgm:presLayoutVars>
      </dgm:prSet>
      <dgm:spPr/>
      <dgm:t>
        <a:bodyPr/>
        <a:lstStyle/>
        <a:p>
          <a:endParaRPr lang="fr-FR"/>
        </a:p>
      </dgm:t>
    </dgm:pt>
    <dgm:pt modelId="{2EFD0369-5B9D-40AA-B142-1F27C3D85879}" type="pres">
      <dgm:prSet presAssocID="{FBB3A5B5-5D8E-4593-A154-CBFDAE597DF6}" presName="parentLin" presStyleCnt="0"/>
      <dgm:spPr/>
    </dgm:pt>
    <dgm:pt modelId="{2CB42B5B-82F8-4A98-888A-A9CD14F9059D}" type="pres">
      <dgm:prSet presAssocID="{FBB3A5B5-5D8E-4593-A154-CBFDAE597DF6}" presName="parentLeftMargin" presStyleLbl="node1" presStyleIdx="0" presStyleCnt="5"/>
      <dgm:spPr/>
      <dgm:t>
        <a:bodyPr/>
        <a:lstStyle/>
        <a:p>
          <a:endParaRPr lang="fr-FR"/>
        </a:p>
      </dgm:t>
    </dgm:pt>
    <dgm:pt modelId="{0E126D94-B3FB-4CA8-95A1-CB9C3A53CB2B}" type="pres">
      <dgm:prSet presAssocID="{FBB3A5B5-5D8E-4593-A154-CBFDAE597DF6}" presName="parentText" presStyleLbl="node1" presStyleIdx="0" presStyleCnt="5">
        <dgm:presLayoutVars>
          <dgm:chMax val="0"/>
          <dgm:bulletEnabled val="1"/>
        </dgm:presLayoutVars>
      </dgm:prSet>
      <dgm:spPr/>
      <dgm:t>
        <a:bodyPr/>
        <a:lstStyle/>
        <a:p>
          <a:endParaRPr lang="fr-FR"/>
        </a:p>
      </dgm:t>
    </dgm:pt>
    <dgm:pt modelId="{F9B015F1-FF83-432A-822B-362D8590B199}" type="pres">
      <dgm:prSet presAssocID="{FBB3A5B5-5D8E-4593-A154-CBFDAE597DF6}" presName="negativeSpace" presStyleCnt="0"/>
      <dgm:spPr/>
    </dgm:pt>
    <dgm:pt modelId="{B8923D70-9F39-4C15-8D96-60691C0A4BF3}" type="pres">
      <dgm:prSet presAssocID="{FBB3A5B5-5D8E-4593-A154-CBFDAE597DF6}" presName="childText" presStyleLbl="conFgAcc1" presStyleIdx="0" presStyleCnt="5">
        <dgm:presLayoutVars>
          <dgm:bulletEnabled val="1"/>
        </dgm:presLayoutVars>
      </dgm:prSet>
      <dgm:spPr/>
    </dgm:pt>
    <dgm:pt modelId="{13194E2B-1452-4905-8511-1652ABEEABDA}" type="pres">
      <dgm:prSet presAssocID="{22DD0F62-16BF-4224-908F-7F3EA7724517}" presName="spaceBetweenRectangles" presStyleCnt="0"/>
      <dgm:spPr/>
    </dgm:pt>
    <dgm:pt modelId="{B7D7B5D3-845E-4A37-B290-B1DBB0A7A48A}" type="pres">
      <dgm:prSet presAssocID="{7EAB71A4-927F-48FD-9B99-BBAD8FE999CE}" presName="parentLin" presStyleCnt="0"/>
      <dgm:spPr/>
    </dgm:pt>
    <dgm:pt modelId="{7A7E55E0-CBFC-422E-B796-3C058A7B73CF}" type="pres">
      <dgm:prSet presAssocID="{7EAB71A4-927F-48FD-9B99-BBAD8FE999CE}" presName="parentLeftMargin" presStyleLbl="node1" presStyleIdx="0" presStyleCnt="5"/>
      <dgm:spPr/>
      <dgm:t>
        <a:bodyPr/>
        <a:lstStyle/>
        <a:p>
          <a:endParaRPr lang="fr-FR"/>
        </a:p>
      </dgm:t>
    </dgm:pt>
    <dgm:pt modelId="{7B764B23-169B-43BF-B60D-E775D2817D98}" type="pres">
      <dgm:prSet presAssocID="{7EAB71A4-927F-48FD-9B99-BBAD8FE999CE}" presName="parentText" presStyleLbl="node1" presStyleIdx="1" presStyleCnt="5">
        <dgm:presLayoutVars>
          <dgm:chMax val="0"/>
          <dgm:bulletEnabled val="1"/>
        </dgm:presLayoutVars>
      </dgm:prSet>
      <dgm:spPr/>
      <dgm:t>
        <a:bodyPr/>
        <a:lstStyle/>
        <a:p>
          <a:endParaRPr lang="fr-FR"/>
        </a:p>
      </dgm:t>
    </dgm:pt>
    <dgm:pt modelId="{1950EAF9-A00A-48E9-AE69-190530723E1E}" type="pres">
      <dgm:prSet presAssocID="{7EAB71A4-927F-48FD-9B99-BBAD8FE999CE}" presName="negativeSpace" presStyleCnt="0"/>
      <dgm:spPr/>
    </dgm:pt>
    <dgm:pt modelId="{9073AA75-3675-4597-805D-98E7F676A1B7}" type="pres">
      <dgm:prSet presAssocID="{7EAB71A4-927F-48FD-9B99-BBAD8FE999CE}" presName="childText" presStyleLbl="conFgAcc1" presStyleIdx="1" presStyleCnt="5">
        <dgm:presLayoutVars>
          <dgm:bulletEnabled val="1"/>
        </dgm:presLayoutVars>
      </dgm:prSet>
      <dgm:spPr/>
    </dgm:pt>
    <dgm:pt modelId="{684C745D-4E56-49E5-BEEF-54A0EC9F8B8C}" type="pres">
      <dgm:prSet presAssocID="{0E49754B-8B6A-4838-987D-A7DE36249BEB}" presName="spaceBetweenRectangles" presStyleCnt="0"/>
      <dgm:spPr/>
    </dgm:pt>
    <dgm:pt modelId="{2FD2C06F-8A80-4441-AFE2-112AA420478B}" type="pres">
      <dgm:prSet presAssocID="{99152FEF-F55D-474B-A7F1-38E8349AFD0E}" presName="parentLin" presStyleCnt="0"/>
      <dgm:spPr/>
    </dgm:pt>
    <dgm:pt modelId="{9229ACD6-4D55-4873-A268-CDD91D7ECEEF}" type="pres">
      <dgm:prSet presAssocID="{99152FEF-F55D-474B-A7F1-38E8349AFD0E}" presName="parentLeftMargin" presStyleLbl="node1" presStyleIdx="1" presStyleCnt="5"/>
      <dgm:spPr/>
      <dgm:t>
        <a:bodyPr/>
        <a:lstStyle/>
        <a:p>
          <a:endParaRPr lang="fr-FR"/>
        </a:p>
      </dgm:t>
    </dgm:pt>
    <dgm:pt modelId="{C484BE1C-71D9-401D-8BCC-5C4A479D21A2}" type="pres">
      <dgm:prSet presAssocID="{99152FEF-F55D-474B-A7F1-38E8349AFD0E}" presName="parentText" presStyleLbl="node1" presStyleIdx="2" presStyleCnt="5">
        <dgm:presLayoutVars>
          <dgm:chMax val="0"/>
          <dgm:bulletEnabled val="1"/>
        </dgm:presLayoutVars>
      </dgm:prSet>
      <dgm:spPr/>
      <dgm:t>
        <a:bodyPr/>
        <a:lstStyle/>
        <a:p>
          <a:endParaRPr lang="fr-FR"/>
        </a:p>
      </dgm:t>
    </dgm:pt>
    <dgm:pt modelId="{8C4EBB3E-96DA-4AAB-8BF6-804CCFE1A2E9}" type="pres">
      <dgm:prSet presAssocID="{99152FEF-F55D-474B-A7F1-38E8349AFD0E}" presName="negativeSpace" presStyleCnt="0"/>
      <dgm:spPr/>
    </dgm:pt>
    <dgm:pt modelId="{9DB7A9C4-C3CE-402C-8B44-2AE3ADF298AC}" type="pres">
      <dgm:prSet presAssocID="{99152FEF-F55D-474B-A7F1-38E8349AFD0E}" presName="childText" presStyleLbl="conFgAcc1" presStyleIdx="2" presStyleCnt="5">
        <dgm:presLayoutVars>
          <dgm:bulletEnabled val="1"/>
        </dgm:presLayoutVars>
      </dgm:prSet>
      <dgm:spPr/>
    </dgm:pt>
    <dgm:pt modelId="{B2505745-BFC0-41AA-B04B-39782A0D5ED1}" type="pres">
      <dgm:prSet presAssocID="{68F5C4AB-7C31-4508-8646-9130C65E2E51}" presName="spaceBetweenRectangles" presStyleCnt="0"/>
      <dgm:spPr/>
    </dgm:pt>
    <dgm:pt modelId="{C252F5DC-A9FA-4FA9-A9E4-071ED8AC7B0F}" type="pres">
      <dgm:prSet presAssocID="{782A89F0-B68C-4E23-8D17-B1E198115A5D}" presName="parentLin" presStyleCnt="0"/>
      <dgm:spPr/>
    </dgm:pt>
    <dgm:pt modelId="{61274C0D-1B0F-4C5D-AE25-0AE22D14D47F}" type="pres">
      <dgm:prSet presAssocID="{782A89F0-B68C-4E23-8D17-B1E198115A5D}" presName="parentLeftMargin" presStyleLbl="node1" presStyleIdx="2" presStyleCnt="5"/>
      <dgm:spPr/>
      <dgm:t>
        <a:bodyPr/>
        <a:lstStyle/>
        <a:p>
          <a:endParaRPr lang="fr-FR"/>
        </a:p>
      </dgm:t>
    </dgm:pt>
    <dgm:pt modelId="{D58134A1-4643-4354-BEAA-E99EAA750E43}" type="pres">
      <dgm:prSet presAssocID="{782A89F0-B68C-4E23-8D17-B1E198115A5D}" presName="parentText" presStyleLbl="node1" presStyleIdx="3" presStyleCnt="5">
        <dgm:presLayoutVars>
          <dgm:chMax val="0"/>
          <dgm:bulletEnabled val="1"/>
        </dgm:presLayoutVars>
      </dgm:prSet>
      <dgm:spPr/>
      <dgm:t>
        <a:bodyPr/>
        <a:lstStyle/>
        <a:p>
          <a:endParaRPr lang="fr-FR"/>
        </a:p>
      </dgm:t>
    </dgm:pt>
    <dgm:pt modelId="{AF208147-1360-47E3-8EBF-6A0199A627D2}" type="pres">
      <dgm:prSet presAssocID="{782A89F0-B68C-4E23-8D17-B1E198115A5D}" presName="negativeSpace" presStyleCnt="0"/>
      <dgm:spPr/>
    </dgm:pt>
    <dgm:pt modelId="{392DA475-BC80-4B9A-B829-E8550958BF6A}" type="pres">
      <dgm:prSet presAssocID="{782A89F0-B68C-4E23-8D17-B1E198115A5D}" presName="childText" presStyleLbl="conFgAcc1" presStyleIdx="3" presStyleCnt="5">
        <dgm:presLayoutVars>
          <dgm:bulletEnabled val="1"/>
        </dgm:presLayoutVars>
      </dgm:prSet>
      <dgm:spPr/>
    </dgm:pt>
    <dgm:pt modelId="{8ACF42CA-1FC1-436D-A606-88401D1E9FA3}" type="pres">
      <dgm:prSet presAssocID="{30F40E49-1173-4833-9D94-059080A5A42B}" presName="spaceBetweenRectangles" presStyleCnt="0"/>
      <dgm:spPr/>
    </dgm:pt>
    <dgm:pt modelId="{AB61C7BA-61A3-4022-ACC0-658FAF5DE839}" type="pres">
      <dgm:prSet presAssocID="{1AFD2FFB-388E-47A9-97A4-2B39ED41F917}" presName="parentLin" presStyleCnt="0"/>
      <dgm:spPr/>
    </dgm:pt>
    <dgm:pt modelId="{025636DC-F18B-4BA9-8628-9E62A7F4DB0F}" type="pres">
      <dgm:prSet presAssocID="{1AFD2FFB-388E-47A9-97A4-2B39ED41F917}" presName="parentLeftMargin" presStyleLbl="node1" presStyleIdx="3" presStyleCnt="5"/>
      <dgm:spPr/>
      <dgm:t>
        <a:bodyPr/>
        <a:lstStyle/>
        <a:p>
          <a:endParaRPr lang="fr-FR"/>
        </a:p>
      </dgm:t>
    </dgm:pt>
    <dgm:pt modelId="{0B7D9E76-C10E-4D82-AA58-24D0FE656DCD}" type="pres">
      <dgm:prSet presAssocID="{1AFD2FFB-388E-47A9-97A4-2B39ED41F917}" presName="parentText" presStyleLbl="node1" presStyleIdx="4" presStyleCnt="5">
        <dgm:presLayoutVars>
          <dgm:chMax val="0"/>
          <dgm:bulletEnabled val="1"/>
        </dgm:presLayoutVars>
      </dgm:prSet>
      <dgm:spPr/>
      <dgm:t>
        <a:bodyPr/>
        <a:lstStyle/>
        <a:p>
          <a:endParaRPr lang="fr-FR"/>
        </a:p>
      </dgm:t>
    </dgm:pt>
    <dgm:pt modelId="{87712271-0EFD-4E96-A8DD-EE6CE327D32F}" type="pres">
      <dgm:prSet presAssocID="{1AFD2FFB-388E-47A9-97A4-2B39ED41F917}" presName="negativeSpace" presStyleCnt="0"/>
      <dgm:spPr/>
    </dgm:pt>
    <dgm:pt modelId="{435038C8-3964-4461-A235-055342105DE0}" type="pres">
      <dgm:prSet presAssocID="{1AFD2FFB-388E-47A9-97A4-2B39ED41F917}" presName="childText" presStyleLbl="conFgAcc1" presStyleIdx="4" presStyleCnt="5">
        <dgm:presLayoutVars>
          <dgm:bulletEnabled val="1"/>
        </dgm:presLayoutVars>
      </dgm:prSet>
      <dgm:spPr/>
    </dgm:pt>
  </dgm:ptLst>
  <dgm:cxnLst>
    <dgm:cxn modelId="{BB175D34-C195-4856-929E-F3E41FA7DDC8}" type="presOf" srcId="{1AFD2FFB-388E-47A9-97A4-2B39ED41F917}" destId="{0B7D9E76-C10E-4D82-AA58-24D0FE656DCD}" srcOrd="1" destOrd="0" presId="urn:microsoft.com/office/officeart/2005/8/layout/list1"/>
    <dgm:cxn modelId="{3596C2FE-F776-4F22-AD9D-25428C0F56AF}" type="presOf" srcId="{782A89F0-B68C-4E23-8D17-B1E198115A5D}" destId="{D58134A1-4643-4354-BEAA-E99EAA750E43}" srcOrd="1" destOrd="0" presId="urn:microsoft.com/office/officeart/2005/8/layout/list1"/>
    <dgm:cxn modelId="{9CFCF5C5-4A49-4333-8AF0-4AF4B614C611}" type="presOf" srcId="{99152FEF-F55D-474B-A7F1-38E8349AFD0E}" destId="{C484BE1C-71D9-401D-8BCC-5C4A479D21A2}" srcOrd="1" destOrd="0" presId="urn:microsoft.com/office/officeart/2005/8/layout/list1"/>
    <dgm:cxn modelId="{918B6DD1-3D53-49E3-8641-8C48F7EB927B}" type="presOf" srcId="{FBB3A5B5-5D8E-4593-A154-CBFDAE597DF6}" destId="{0E126D94-B3FB-4CA8-95A1-CB9C3A53CB2B}" srcOrd="1" destOrd="0" presId="urn:microsoft.com/office/officeart/2005/8/layout/list1"/>
    <dgm:cxn modelId="{F4A81FEE-242E-4151-BF03-C7DC34942C87}" type="presOf" srcId="{082EC1FE-B441-4CA5-A0A6-1F578CDE4E04}" destId="{FFA1CB33-C319-47A7-8143-8E01302F9CEC}" srcOrd="0" destOrd="0" presId="urn:microsoft.com/office/officeart/2005/8/layout/list1"/>
    <dgm:cxn modelId="{F92457FD-0352-4B9A-B1D0-968668FF24F9}" type="presOf" srcId="{1AFD2FFB-388E-47A9-97A4-2B39ED41F917}" destId="{025636DC-F18B-4BA9-8628-9E62A7F4DB0F}" srcOrd="0" destOrd="0" presId="urn:microsoft.com/office/officeart/2005/8/layout/list1"/>
    <dgm:cxn modelId="{4E80FF93-6280-4B1A-A0F3-0C63329BE7C1}" type="presOf" srcId="{99152FEF-F55D-474B-A7F1-38E8349AFD0E}" destId="{9229ACD6-4D55-4873-A268-CDD91D7ECEEF}" srcOrd="0" destOrd="0" presId="urn:microsoft.com/office/officeart/2005/8/layout/list1"/>
    <dgm:cxn modelId="{583D6C80-878F-4F15-9309-3B34B39AE019}" srcId="{082EC1FE-B441-4CA5-A0A6-1F578CDE4E04}" destId="{99152FEF-F55D-474B-A7F1-38E8349AFD0E}" srcOrd="2" destOrd="0" parTransId="{3A57C020-BFF6-4E66-8CEB-2D6C18ACFE91}" sibTransId="{68F5C4AB-7C31-4508-8646-9130C65E2E51}"/>
    <dgm:cxn modelId="{80F13C86-BAFC-400A-8346-3EBB7A90BB4A}" srcId="{082EC1FE-B441-4CA5-A0A6-1F578CDE4E04}" destId="{782A89F0-B68C-4E23-8D17-B1E198115A5D}" srcOrd="3" destOrd="0" parTransId="{B002D39C-FA63-4616-98B3-9AF155DBED66}" sibTransId="{30F40E49-1173-4833-9D94-059080A5A42B}"/>
    <dgm:cxn modelId="{64E73892-B73A-4D97-B3A1-07E8099FD76A}" srcId="{082EC1FE-B441-4CA5-A0A6-1F578CDE4E04}" destId="{7EAB71A4-927F-48FD-9B99-BBAD8FE999CE}" srcOrd="1" destOrd="0" parTransId="{66AF840B-62B2-4CD1-981F-6D61F59E30B0}" sibTransId="{0E49754B-8B6A-4838-987D-A7DE36249BEB}"/>
    <dgm:cxn modelId="{0EB94AF4-BEEE-4FD5-BFE6-E1283588188A}" srcId="{082EC1FE-B441-4CA5-A0A6-1F578CDE4E04}" destId="{FBB3A5B5-5D8E-4593-A154-CBFDAE597DF6}" srcOrd="0" destOrd="0" parTransId="{E36CC45D-DDE5-4BAE-9BCF-980999D4C30B}" sibTransId="{22DD0F62-16BF-4224-908F-7F3EA7724517}"/>
    <dgm:cxn modelId="{B33B0E92-2912-4B8E-93DE-AAD94AC1FF6E}" type="presOf" srcId="{7EAB71A4-927F-48FD-9B99-BBAD8FE999CE}" destId="{7A7E55E0-CBFC-422E-B796-3C058A7B73CF}" srcOrd="0" destOrd="0" presId="urn:microsoft.com/office/officeart/2005/8/layout/list1"/>
    <dgm:cxn modelId="{409F02B9-C459-4293-8C25-38E766318BF4}" type="presOf" srcId="{7EAB71A4-927F-48FD-9B99-BBAD8FE999CE}" destId="{7B764B23-169B-43BF-B60D-E775D2817D98}" srcOrd="1" destOrd="0" presId="urn:microsoft.com/office/officeart/2005/8/layout/list1"/>
    <dgm:cxn modelId="{6CCAE278-025E-4C03-94B5-D69F1BD6D965}" srcId="{082EC1FE-B441-4CA5-A0A6-1F578CDE4E04}" destId="{1AFD2FFB-388E-47A9-97A4-2B39ED41F917}" srcOrd="4" destOrd="0" parTransId="{26845473-D803-4D5B-BBB5-8BC1101C0FF9}" sibTransId="{3DD74091-60AB-4E4D-A590-B7398B445B6A}"/>
    <dgm:cxn modelId="{08305835-98F4-44D6-8465-1AAB9C93D29A}" type="presOf" srcId="{782A89F0-B68C-4E23-8D17-B1E198115A5D}" destId="{61274C0D-1B0F-4C5D-AE25-0AE22D14D47F}" srcOrd="0" destOrd="0" presId="urn:microsoft.com/office/officeart/2005/8/layout/list1"/>
    <dgm:cxn modelId="{D26A2B00-772E-4718-B81C-3B4801EE5F98}" type="presOf" srcId="{FBB3A5B5-5D8E-4593-A154-CBFDAE597DF6}" destId="{2CB42B5B-82F8-4A98-888A-A9CD14F9059D}" srcOrd="0" destOrd="0" presId="urn:microsoft.com/office/officeart/2005/8/layout/list1"/>
    <dgm:cxn modelId="{2695176E-6AC7-4140-8DBC-F0E289959583}" type="presParOf" srcId="{FFA1CB33-C319-47A7-8143-8E01302F9CEC}" destId="{2EFD0369-5B9D-40AA-B142-1F27C3D85879}" srcOrd="0" destOrd="0" presId="urn:microsoft.com/office/officeart/2005/8/layout/list1"/>
    <dgm:cxn modelId="{F42F5521-AA92-48DB-80F7-09EBB2DD1972}" type="presParOf" srcId="{2EFD0369-5B9D-40AA-B142-1F27C3D85879}" destId="{2CB42B5B-82F8-4A98-888A-A9CD14F9059D}" srcOrd="0" destOrd="0" presId="urn:microsoft.com/office/officeart/2005/8/layout/list1"/>
    <dgm:cxn modelId="{9031D654-F349-443C-BFA7-3850F03F567D}" type="presParOf" srcId="{2EFD0369-5B9D-40AA-B142-1F27C3D85879}" destId="{0E126D94-B3FB-4CA8-95A1-CB9C3A53CB2B}" srcOrd="1" destOrd="0" presId="urn:microsoft.com/office/officeart/2005/8/layout/list1"/>
    <dgm:cxn modelId="{38B8B31D-33C5-4CE1-A466-5FD761BB9EDD}" type="presParOf" srcId="{FFA1CB33-C319-47A7-8143-8E01302F9CEC}" destId="{F9B015F1-FF83-432A-822B-362D8590B199}" srcOrd="1" destOrd="0" presId="urn:microsoft.com/office/officeart/2005/8/layout/list1"/>
    <dgm:cxn modelId="{07CA181F-C1EB-49C1-A19D-2011D8541589}" type="presParOf" srcId="{FFA1CB33-C319-47A7-8143-8E01302F9CEC}" destId="{B8923D70-9F39-4C15-8D96-60691C0A4BF3}" srcOrd="2" destOrd="0" presId="urn:microsoft.com/office/officeart/2005/8/layout/list1"/>
    <dgm:cxn modelId="{960472C7-DA55-4936-8537-CD98EC195B4F}" type="presParOf" srcId="{FFA1CB33-C319-47A7-8143-8E01302F9CEC}" destId="{13194E2B-1452-4905-8511-1652ABEEABDA}" srcOrd="3" destOrd="0" presId="urn:microsoft.com/office/officeart/2005/8/layout/list1"/>
    <dgm:cxn modelId="{6715FA1F-4F59-4783-8A6B-3EDD637B6D5B}" type="presParOf" srcId="{FFA1CB33-C319-47A7-8143-8E01302F9CEC}" destId="{B7D7B5D3-845E-4A37-B290-B1DBB0A7A48A}" srcOrd="4" destOrd="0" presId="urn:microsoft.com/office/officeart/2005/8/layout/list1"/>
    <dgm:cxn modelId="{CF7638AB-819A-4466-BD37-CB4F221AD141}" type="presParOf" srcId="{B7D7B5D3-845E-4A37-B290-B1DBB0A7A48A}" destId="{7A7E55E0-CBFC-422E-B796-3C058A7B73CF}" srcOrd="0" destOrd="0" presId="urn:microsoft.com/office/officeart/2005/8/layout/list1"/>
    <dgm:cxn modelId="{53918E59-6761-413E-8CE7-FFB9555D23FD}" type="presParOf" srcId="{B7D7B5D3-845E-4A37-B290-B1DBB0A7A48A}" destId="{7B764B23-169B-43BF-B60D-E775D2817D98}" srcOrd="1" destOrd="0" presId="urn:microsoft.com/office/officeart/2005/8/layout/list1"/>
    <dgm:cxn modelId="{27EA631D-D228-40E8-AC9C-A68A804DD4E8}" type="presParOf" srcId="{FFA1CB33-C319-47A7-8143-8E01302F9CEC}" destId="{1950EAF9-A00A-48E9-AE69-190530723E1E}" srcOrd="5" destOrd="0" presId="urn:microsoft.com/office/officeart/2005/8/layout/list1"/>
    <dgm:cxn modelId="{80A53DAE-4F06-48C5-9B37-F90E79F27BDD}" type="presParOf" srcId="{FFA1CB33-C319-47A7-8143-8E01302F9CEC}" destId="{9073AA75-3675-4597-805D-98E7F676A1B7}" srcOrd="6" destOrd="0" presId="urn:microsoft.com/office/officeart/2005/8/layout/list1"/>
    <dgm:cxn modelId="{9E783E01-F061-481C-B4BA-EC9CBB2FCB3E}" type="presParOf" srcId="{FFA1CB33-C319-47A7-8143-8E01302F9CEC}" destId="{684C745D-4E56-49E5-BEEF-54A0EC9F8B8C}" srcOrd="7" destOrd="0" presId="urn:microsoft.com/office/officeart/2005/8/layout/list1"/>
    <dgm:cxn modelId="{BCA6846C-2EC5-4185-AADE-D41BC61F21D7}" type="presParOf" srcId="{FFA1CB33-C319-47A7-8143-8E01302F9CEC}" destId="{2FD2C06F-8A80-4441-AFE2-112AA420478B}" srcOrd="8" destOrd="0" presId="urn:microsoft.com/office/officeart/2005/8/layout/list1"/>
    <dgm:cxn modelId="{A0739186-A128-4B01-A97E-E62D5499BD16}" type="presParOf" srcId="{2FD2C06F-8A80-4441-AFE2-112AA420478B}" destId="{9229ACD6-4D55-4873-A268-CDD91D7ECEEF}" srcOrd="0" destOrd="0" presId="urn:microsoft.com/office/officeart/2005/8/layout/list1"/>
    <dgm:cxn modelId="{B007CA4C-2963-4A20-AED0-EA226CC44133}" type="presParOf" srcId="{2FD2C06F-8A80-4441-AFE2-112AA420478B}" destId="{C484BE1C-71D9-401D-8BCC-5C4A479D21A2}" srcOrd="1" destOrd="0" presId="urn:microsoft.com/office/officeart/2005/8/layout/list1"/>
    <dgm:cxn modelId="{BA441EFE-FF19-4B02-9656-E9BAE29471BE}" type="presParOf" srcId="{FFA1CB33-C319-47A7-8143-8E01302F9CEC}" destId="{8C4EBB3E-96DA-4AAB-8BF6-804CCFE1A2E9}" srcOrd="9" destOrd="0" presId="urn:microsoft.com/office/officeart/2005/8/layout/list1"/>
    <dgm:cxn modelId="{8BD8A832-74E8-49DB-B9EF-18FD357F3FEF}" type="presParOf" srcId="{FFA1CB33-C319-47A7-8143-8E01302F9CEC}" destId="{9DB7A9C4-C3CE-402C-8B44-2AE3ADF298AC}" srcOrd="10" destOrd="0" presId="urn:microsoft.com/office/officeart/2005/8/layout/list1"/>
    <dgm:cxn modelId="{CB18A9A5-0DFA-497A-B3B7-1A1DFA8F00F9}" type="presParOf" srcId="{FFA1CB33-C319-47A7-8143-8E01302F9CEC}" destId="{B2505745-BFC0-41AA-B04B-39782A0D5ED1}" srcOrd="11" destOrd="0" presId="urn:microsoft.com/office/officeart/2005/8/layout/list1"/>
    <dgm:cxn modelId="{E46D80D4-CF1D-42A0-BA52-80C74D14BC96}" type="presParOf" srcId="{FFA1CB33-C319-47A7-8143-8E01302F9CEC}" destId="{C252F5DC-A9FA-4FA9-A9E4-071ED8AC7B0F}" srcOrd="12" destOrd="0" presId="urn:microsoft.com/office/officeart/2005/8/layout/list1"/>
    <dgm:cxn modelId="{EB6A79AB-2607-44A7-A1A1-FBBB78F977FC}" type="presParOf" srcId="{C252F5DC-A9FA-4FA9-A9E4-071ED8AC7B0F}" destId="{61274C0D-1B0F-4C5D-AE25-0AE22D14D47F}" srcOrd="0" destOrd="0" presId="urn:microsoft.com/office/officeart/2005/8/layout/list1"/>
    <dgm:cxn modelId="{625E6F94-CE73-4D12-BE15-4C79E8636258}" type="presParOf" srcId="{C252F5DC-A9FA-4FA9-A9E4-071ED8AC7B0F}" destId="{D58134A1-4643-4354-BEAA-E99EAA750E43}" srcOrd="1" destOrd="0" presId="urn:microsoft.com/office/officeart/2005/8/layout/list1"/>
    <dgm:cxn modelId="{6F579BE5-2406-4544-B139-3C868A890321}" type="presParOf" srcId="{FFA1CB33-C319-47A7-8143-8E01302F9CEC}" destId="{AF208147-1360-47E3-8EBF-6A0199A627D2}" srcOrd="13" destOrd="0" presId="urn:microsoft.com/office/officeart/2005/8/layout/list1"/>
    <dgm:cxn modelId="{0B8B0C5F-72D1-4C72-9FBE-8A7C1EC6B406}" type="presParOf" srcId="{FFA1CB33-C319-47A7-8143-8E01302F9CEC}" destId="{392DA475-BC80-4B9A-B829-E8550958BF6A}" srcOrd="14" destOrd="0" presId="urn:microsoft.com/office/officeart/2005/8/layout/list1"/>
    <dgm:cxn modelId="{4215C0A8-4FF4-4042-B334-7F6C135C0BC6}" type="presParOf" srcId="{FFA1CB33-C319-47A7-8143-8E01302F9CEC}" destId="{8ACF42CA-1FC1-436D-A606-88401D1E9FA3}" srcOrd="15" destOrd="0" presId="urn:microsoft.com/office/officeart/2005/8/layout/list1"/>
    <dgm:cxn modelId="{DC336531-EC24-4AEA-8F95-1EC1F8F34A21}" type="presParOf" srcId="{FFA1CB33-C319-47A7-8143-8E01302F9CEC}" destId="{AB61C7BA-61A3-4022-ACC0-658FAF5DE839}" srcOrd="16" destOrd="0" presId="urn:microsoft.com/office/officeart/2005/8/layout/list1"/>
    <dgm:cxn modelId="{8D93A774-7473-49A6-83D8-C4E88735D4D7}" type="presParOf" srcId="{AB61C7BA-61A3-4022-ACC0-658FAF5DE839}" destId="{025636DC-F18B-4BA9-8628-9E62A7F4DB0F}" srcOrd="0" destOrd="0" presId="urn:microsoft.com/office/officeart/2005/8/layout/list1"/>
    <dgm:cxn modelId="{174C1578-8BCF-42D5-87E2-5FCCBA513C67}" type="presParOf" srcId="{AB61C7BA-61A3-4022-ACC0-658FAF5DE839}" destId="{0B7D9E76-C10E-4D82-AA58-24D0FE656DCD}" srcOrd="1" destOrd="0" presId="urn:microsoft.com/office/officeart/2005/8/layout/list1"/>
    <dgm:cxn modelId="{2A64D37A-6171-458B-BBFD-C4D5BB70D903}" type="presParOf" srcId="{FFA1CB33-C319-47A7-8143-8E01302F9CEC}" destId="{87712271-0EFD-4E96-A8DD-EE6CE327D32F}" srcOrd="17" destOrd="0" presId="urn:microsoft.com/office/officeart/2005/8/layout/list1"/>
    <dgm:cxn modelId="{0FBCBE8A-98D9-460A-990A-AB5F3DBD2AF3}" type="presParOf" srcId="{FFA1CB33-C319-47A7-8143-8E01302F9CEC}" destId="{435038C8-3964-4461-A235-055342105DE0}" srcOrd="18" destOrd="0" presId="urn:microsoft.com/office/officeart/2005/8/layout/list1"/>
  </dgm:cxnLst>
  <dgm:bg/>
  <dgm:whole/>
</dgm:dataModel>
</file>

<file path=ppt/diagrams/data2.xml><?xml version="1.0" encoding="utf-8"?>
<dgm:dataModel xmlns:dgm="http://schemas.openxmlformats.org/drawingml/2006/diagram" xmlns:a="http://schemas.openxmlformats.org/drawingml/2006/main">
  <dgm:ptLst>
    <dgm:pt modelId="{B4912FA9-47B0-4C37-97FD-3D47EC7BDB45}" type="doc">
      <dgm:prSet loTypeId="urn:microsoft.com/office/officeart/2005/8/layout/vProcess5" loCatId="process" qsTypeId="urn:microsoft.com/office/officeart/2005/8/quickstyle/simple2" qsCatId="simple" csTypeId="urn:microsoft.com/office/officeart/2005/8/colors/colorful4" csCatId="colorful"/>
      <dgm:spPr/>
      <dgm:t>
        <a:bodyPr/>
        <a:lstStyle/>
        <a:p>
          <a:endParaRPr lang="fr-FR"/>
        </a:p>
      </dgm:t>
    </dgm:pt>
    <dgm:pt modelId="{6CABF124-FE9B-47A8-B01A-F7EEB5BCC948}">
      <dgm:prSet/>
      <dgm:spPr/>
      <dgm:t>
        <a:bodyPr/>
        <a:lstStyle/>
        <a:p>
          <a:pPr rtl="0"/>
          <a:r>
            <a:rPr lang="ar-DZ" dirty="0" smtClean="0"/>
            <a:t>-حماية الفرد وحرياته وممتلكاته واعتقاداته</a:t>
          </a:r>
          <a:endParaRPr lang="fr-FR" dirty="0"/>
        </a:p>
      </dgm:t>
    </dgm:pt>
    <dgm:pt modelId="{7446DCA8-2953-4DE5-9842-424BFC988C95}" type="parTrans" cxnId="{F0430748-55FD-4E4E-9450-0DC23400C8C7}">
      <dgm:prSet/>
      <dgm:spPr/>
      <dgm:t>
        <a:bodyPr/>
        <a:lstStyle/>
        <a:p>
          <a:endParaRPr lang="fr-FR"/>
        </a:p>
      </dgm:t>
    </dgm:pt>
    <dgm:pt modelId="{1D18550B-36DD-4DCB-91C8-738C8D21F879}" type="sibTrans" cxnId="{F0430748-55FD-4E4E-9450-0DC23400C8C7}">
      <dgm:prSet/>
      <dgm:spPr/>
      <dgm:t>
        <a:bodyPr/>
        <a:lstStyle/>
        <a:p>
          <a:endParaRPr lang="fr-FR"/>
        </a:p>
      </dgm:t>
    </dgm:pt>
    <dgm:pt modelId="{5EDB0588-AFC3-4DB4-AF4B-E7F038179050}">
      <dgm:prSet/>
      <dgm:spPr/>
      <dgm:t>
        <a:bodyPr/>
        <a:lstStyle/>
        <a:p>
          <a:pPr rtl="0"/>
          <a:r>
            <a:rPr lang="ar-DZ" dirty="0" smtClean="0"/>
            <a:t>-تحديد القواعد السلوكية </a:t>
          </a:r>
          <a:r>
            <a:rPr lang="ar-DZ" smtClean="0"/>
            <a:t>التي تخاطب </a:t>
          </a:r>
          <a:r>
            <a:rPr lang="ar-DZ" dirty="0" smtClean="0"/>
            <a:t>مختلف الجماعات بالمجتمع </a:t>
          </a:r>
          <a:r>
            <a:rPr lang="ar-DZ" smtClean="0"/>
            <a:t>بشكل عام</a:t>
          </a:r>
          <a:endParaRPr lang="fr-FR" dirty="0"/>
        </a:p>
      </dgm:t>
    </dgm:pt>
    <dgm:pt modelId="{37D4F30F-9273-4E3E-9AD0-CC7FF9A4E1E1}" type="parTrans" cxnId="{A1FDC382-E0CD-462C-8E25-7CB6E69D18DC}">
      <dgm:prSet/>
      <dgm:spPr/>
      <dgm:t>
        <a:bodyPr/>
        <a:lstStyle/>
        <a:p>
          <a:endParaRPr lang="fr-FR"/>
        </a:p>
      </dgm:t>
    </dgm:pt>
    <dgm:pt modelId="{69A9058F-731C-49F0-8F92-E0A429558133}" type="sibTrans" cxnId="{A1FDC382-E0CD-462C-8E25-7CB6E69D18DC}">
      <dgm:prSet/>
      <dgm:spPr/>
      <dgm:t>
        <a:bodyPr/>
        <a:lstStyle/>
        <a:p>
          <a:endParaRPr lang="fr-FR"/>
        </a:p>
      </dgm:t>
    </dgm:pt>
    <dgm:pt modelId="{F8E15B59-9DA6-4F4D-92BD-8342CEC52A23}">
      <dgm:prSet/>
      <dgm:spPr/>
      <dgm:t>
        <a:bodyPr/>
        <a:lstStyle/>
        <a:p>
          <a:pPr rtl="0"/>
          <a:r>
            <a:rPr lang="ar-DZ" dirty="0" smtClean="0"/>
            <a:t>-حل النزاعات التي تحصل وفق ضوابط قانونية موضوعة مسبقا</a:t>
          </a:r>
          <a:endParaRPr lang="fr-FR" dirty="0"/>
        </a:p>
      </dgm:t>
    </dgm:pt>
    <dgm:pt modelId="{EA4A4611-1601-4ECB-9E84-33A01CD4FBDD}" type="parTrans" cxnId="{6DC9E081-7E9D-4A95-B20E-CD73F75AA352}">
      <dgm:prSet/>
      <dgm:spPr/>
      <dgm:t>
        <a:bodyPr/>
        <a:lstStyle/>
        <a:p>
          <a:endParaRPr lang="fr-FR"/>
        </a:p>
      </dgm:t>
    </dgm:pt>
    <dgm:pt modelId="{46CEF5F1-5989-4AA9-ABF1-439DEBCB860A}" type="sibTrans" cxnId="{6DC9E081-7E9D-4A95-B20E-CD73F75AA352}">
      <dgm:prSet/>
      <dgm:spPr/>
      <dgm:t>
        <a:bodyPr/>
        <a:lstStyle/>
        <a:p>
          <a:endParaRPr lang="fr-FR"/>
        </a:p>
      </dgm:t>
    </dgm:pt>
    <dgm:pt modelId="{2817E768-F260-4E99-B453-279F27676428}">
      <dgm:prSet/>
      <dgm:spPr/>
      <dgm:t>
        <a:bodyPr/>
        <a:lstStyle/>
        <a:p>
          <a:pPr rtl="0"/>
          <a:r>
            <a:rPr lang="ar-DZ" dirty="0" smtClean="0"/>
            <a:t>-حفاظ علي علاقة المؤسسات مع الموظفين  </a:t>
          </a:r>
          <a:endParaRPr lang="fr-FR" dirty="0"/>
        </a:p>
      </dgm:t>
    </dgm:pt>
    <dgm:pt modelId="{9CC6029B-10F2-4FC0-91D9-D7CD8CD8139F}" type="parTrans" cxnId="{E35A9F2D-D2BF-43D5-ADEB-5C0AF3DC0559}">
      <dgm:prSet/>
      <dgm:spPr/>
      <dgm:t>
        <a:bodyPr/>
        <a:lstStyle/>
        <a:p>
          <a:endParaRPr lang="fr-FR"/>
        </a:p>
      </dgm:t>
    </dgm:pt>
    <dgm:pt modelId="{3A3C7D77-6665-4BF3-96CE-89F65F6EFDA1}" type="sibTrans" cxnId="{E35A9F2D-D2BF-43D5-ADEB-5C0AF3DC0559}">
      <dgm:prSet/>
      <dgm:spPr/>
      <dgm:t>
        <a:bodyPr/>
        <a:lstStyle/>
        <a:p>
          <a:endParaRPr lang="fr-FR"/>
        </a:p>
      </dgm:t>
    </dgm:pt>
    <dgm:pt modelId="{B16FD245-FC0A-4C6F-8972-2A3922DB2D81}" type="pres">
      <dgm:prSet presAssocID="{B4912FA9-47B0-4C37-97FD-3D47EC7BDB45}" presName="outerComposite" presStyleCnt="0">
        <dgm:presLayoutVars>
          <dgm:chMax val="5"/>
          <dgm:dir/>
          <dgm:resizeHandles val="exact"/>
        </dgm:presLayoutVars>
      </dgm:prSet>
      <dgm:spPr/>
      <dgm:t>
        <a:bodyPr/>
        <a:lstStyle/>
        <a:p>
          <a:endParaRPr lang="fr-FR"/>
        </a:p>
      </dgm:t>
    </dgm:pt>
    <dgm:pt modelId="{48532869-DAA6-4E40-BBE3-9AFCE5353B53}" type="pres">
      <dgm:prSet presAssocID="{B4912FA9-47B0-4C37-97FD-3D47EC7BDB45}" presName="dummyMaxCanvas" presStyleCnt="0">
        <dgm:presLayoutVars/>
      </dgm:prSet>
      <dgm:spPr/>
    </dgm:pt>
    <dgm:pt modelId="{F100CDF6-3DAF-4E81-9F95-03AAAB4198B6}" type="pres">
      <dgm:prSet presAssocID="{B4912FA9-47B0-4C37-97FD-3D47EC7BDB45}" presName="FourNodes_1" presStyleLbl="node1" presStyleIdx="0" presStyleCnt="4">
        <dgm:presLayoutVars>
          <dgm:bulletEnabled val="1"/>
        </dgm:presLayoutVars>
      </dgm:prSet>
      <dgm:spPr/>
      <dgm:t>
        <a:bodyPr/>
        <a:lstStyle/>
        <a:p>
          <a:endParaRPr lang="fr-FR"/>
        </a:p>
      </dgm:t>
    </dgm:pt>
    <dgm:pt modelId="{8AC5FF0E-8393-4B56-85BD-3882E40E108B}" type="pres">
      <dgm:prSet presAssocID="{B4912FA9-47B0-4C37-97FD-3D47EC7BDB45}" presName="FourNodes_2" presStyleLbl="node1" presStyleIdx="1" presStyleCnt="4">
        <dgm:presLayoutVars>
          <dgm:bulletEnabled val="1"/>
        </dgm:presLayoutVars>
      </dgm:prSet>
      <dgm:spPr/>
      <dgm:t>
        <a:bodyPr/>
        <a:lstStyle/>
        <a:p>
          <a:endParaRPr lang="fr-FR"/>
        </a:p>
      </dgm:t>
    </dgm:pt>
    <dgm:pt modelId="{AEE5B944-8355-419B-ABA5-4873CA574503}" type="pres">
      <dgm:prSet presAssocID="{B4912FA9-47B0-4C37-97FD-3D47EC7BDB45}" presName="FourNodes_3" presStyleLbl="node1" presStyleIdx="2" presStyleCnt="4">
        <dgm:presLayoutVars>
          <dgm:bulletEnabled val="1"/>
        </dgm:presLayoutVars>
      </dgm:prSet>
      <dgm:spPr/>
      <dgm:t>
        <a:bodyPr/>
        <a:lstStyle/>
        <a:p>
          <a:endParaRPr lang="fr-FR"/>
        </a:p>
      </dgm:t>
    </dgm:pt>
    <dgm:pt modelId="{83BCFF68-6894-44E0-B45A-6E2B119E4C43}" type="pres">
      <dgm:prSet presAssocID="{B4912FA9-47B0-4C37-97FD-3D47EC7BDB45}" presName="FourNodes_4" presStyleLbl="node1" presStyleIdx="3" presStyleCnt="4">
        <dgm:presLayoutVars>
          <dgm:bulletEnabled val="1"/>
        </dgm:presLayoutVars>
      </dgm:prSet>
      <dgm:spPr/>
      <dgm:t>
        <a:bodyPr/>
        <a:lstStyle/>
        <a:p>
          <a:endParaRPr lang="fr-FR"/>
        </a:p>
      </dgm:t>
    </dgm:pt>
    <dgm:pt modelId="{69F26DD0-2570-4A32-A5F9-0D2DBF0475A6}" type="pres">
      <dgm:prSet presAssocID="{B4912FA9-47B0-4C37-97FD-3D47EC7BDB45}" presName="FourConn_1-2" presStyleLbl="fgAccFollowNode1" presStyleIdx="0" presStyleCnt="3">
        <dgm:presLayoutVars>
          <dgm:bulletEnabled val="1"/>
        </dgm:presLayoutVars>
      </dgm:prSet>
      <dgm:spPr/>
      <dgm:t>
        <a:bodyPr/>
        <a:lstStyle/>
        <a:p>
          <a:endParaRPr lang="fr-FR"/>
        </a:p>
      </dgm:t>
    </dgm:pt>
    <dgm:pt modelId="{AA8FC4B4-F865-42A7-BA08-B6C25FAA9543}" type="pres">
      <dgm:prSet presAssocID="{B4912FA9-47B0-4C37-97FD-3D47EC7BDB45}" presName="FourConn_2-3" presStyleLbl="fgAccFollowNode1" presStyleIdx="1" presStyleCnt="3">
        <dgm:presLayoutVars>
          <dgm:bulletEnabled val="1"/>
        </dgm:presLayoutVars>
      </dgm:prSet>
      <dgm:spPr/>
      <dgm:t>
        <a:bodyPr/>
        <a:lstStyle/>
        <a:p>
          <a:endParaRPr lang="fr-FR"/>
        </a:p>
      </dgm:t>
    </dgm:pt>
    <dgm:pt modelId="{7B6989BC-608A-48D5-8F69-01C8DF0CEA37}" type="pres">
      <dgm:prSet presAssocID="{B4912FA9-47B0-4C37-97FD-3D47EC7BDB45}" presName="FourConn_3-4" presStyleLbl="fgAccFollowNode1" presStyleIdx="2" presStyleCnt="3">
        <dgm:presLayoutVars>
          <dgm:bulletEnabled val="1"/>
        </dgm:presLayoutVars>
      </dgm:prSet>
      <dgm:spPr/>
      <dgm:t>
        <a:bodyPr/>
        <a:lstStyle/>
        <a:p>
          <a:endParaRPr lang="fr-FR"/>
        </a:p>
      </dgm:t>
    </dgm:pt>
    <dgm:pt modelId="{813E8C93-21B1-494F-A661-623D6E779647}" type="pres">
      <dgm:prSet presAssocID="{B4912FA9-47B0-4C37-97FD-3D47EC7BDB45}" presName="FourNodes_1_text" presStyleLbl="node1" presStyleIdx="3" presStyleCnt="4">
        <dgm:presLayoutVars>
          <dgm:bulletEnabled val="1"/>
        </dgm:presLayoutVars>
      </dgm:prSet>
      <dgm:spPr/>
      <dgm:t>
        <a:bodyPr/>
        <a:lstStyle/>
        <a:p>
          <a:endParaRPr lang="fr-FR"/>
        </a:p>
      </dgm:t>
    </dgm:pt>
    <dgm:pt modelId="{0787435F-D6F3-4F7A-B609-EEDC9C858BAB}" type="pres">
      <dgm:prSet presAssocID="{B4912FA9-47B0-4C37-97FD-3D47EC7BDB45}" presName="FourNodes_2_text" presStyleLbl="node1" presStyleIdx="3" presStyleCnt="4">
        <dgm:presLayoutVars>
          <dgm:bulletEnabled val="1"/>
        </dgm:presLayoutVars>
      </dgm:prSet>
      <dgm:spPr/>
      <dgm:t>
        <a:bodyPr/>
        <a:lstStyle/>
        <a:p>
          <a:endParaRPr lang="fr-FR"/>
        </a:p>
      </dgm:t>
    </dgm:pt>
    <dgm:pt modelId="{9849F3E3-AF30-40F3-9664-68CFD7F3438F}" type="pres">
      <dgm:prSet presAssocID="{B4912FA9-47B0-4C37-97FD-3D47EC7BDB45}" presName="FourNodes_3_text" presStyleLbl="node1" presStyleIdx="3" presStyleCnt="4">
        <dgm:presLayoutVars>
          <dgm:bulletEnabled val="1"/>
        </dgm:presLayoutVars>
      </dgm:prSet>
      <dgm:spPr/>
      <dgm:t>
        <a:bodyPr/>
        <a:lstStyle/>
        <a:p>
          <a:endParaRPr lang="fr-FR"/>
        </a:p>
      </dgm:t>
    </dgm:pt>
    <dgm:pt modelId="{E1F5ABCF-0F86-4BCA-8A7A-72279451FEA1}" type="pres">
      <dgm:prSet presAssocID="{B4912FA9-47B0-4C37-97FD-3D47EC7BDB45}" presName="FourNodes_4_text" presStyleLbl="node1" presStyleIdx="3" presStyleCnt="4">
        <dgm:presLayoutVars>
          <dgm:bulletEnabled val="1"/>
        </dgm:presLayoutVars>
      </dgm:prSet>
      <dgm:spPr/>
      <dgm:t>
        <a:bodyPr/>
        <a:lstStyle/>
        <a:p>
          <a:endParaRPr lang="fr-FR"/>
        </a:p>
      </dgm:t>
    </dgm:pt>
  </dgm:ptLst>
  <dgm:cxnLst>
    <dgm:cxn modelId="{26B70DC5-AF40-4E65-8B67-2194ADA1668D}" type="presOf" srcId="{6CABF124-FE9B-47A8-B01A-F7EEB5BCC948}" destId="{F100CDF6-3DAF-4E81-9F95-03AAAB4198B6}" srcOrd="0" destOrd="0" presId="urn:microsoft.com/office/officeart/2005/8/layout/vProcess5"/>
    <dgm:cxn modelId="{9770D5D1-CAC9-404A-8AF3-3EA3CEE1C5B9}" type="presOf" srcId="{B4912FA9-47B0-4C37-97FD-3D47EC7BDB45}" destId="{B16FD245-FC0A-4C6F-8972-2A3922DB2D81}" srcOrd="0" destOrd="0" presId="urn:microsoft.com/office/officeart/2005/8/layout/vProcess5"/>
    <dgm:cxn modelId="{45C5D1C5-1EE8-4230-9CE4-001B9FDE20E4}" type="presOf" srcId="{5EDB0588-AFC3-4DB4-AF4B-E7F038179050}" destId="{0787435F-D6F3-4F7A-B609-EEDC9C858BAB}" srcOrd="1" destOrd="0" presId="urn:microsoft.com/office/officeart/2005/8/layout/vProcess5"/>
    <dgm:cxn modelId="{29866974-0797-4FBA-B650-4F9EDF39D174}" type="presOf" srcId="{F8E15B59-9DA6-4F4D-92BD-8342CEC52A23}" destId="{9849F3E3-AF30-40F3-9664-68CFD7F3438F}" srcOrd="1" destOrd="0" presId="urn:microsoft.com/office/officeart/2005/8/layout/vProcess5"/>
    <dgm:cxn modelId="{46803528-5DA6-4273-81AC-F8AE997CF969}" type="presOf" srcId="{2817E768-F260-4E99-B453-279F27676428}" destId="{83BCFF68-6894-44E0-B45A-6E2B119E4C43}" srcOrd="0" destOrd="0" presId="urn:microsoft.com/office/officeart/2005/8/layout/vProcess5"/>
    <dgm:cxn modelId="{F0430748-55FD-4E4E-9450-0DC23400C8C7}" srcId="{B4912FA9-47B0-4C37-97FD-3D47EC7BDB45}" destId="{6CABF124-FE9B-47A8-B01A-F7EEB5BCC948}" srcOrd="0" destOrd="0" parTransId="{7446DCA8-2953-4DE5-9842-424BFC988C95}" sibTransId="{1D18550B-36DD-4DCB-91C8-738C8D21F879}"/>
    <dgm:cxn modelId="{FAE6A8CE-8D03-467E-BE69-C84627A9C068}" type="presOf" srcId="{46CEF5F1-5989-4AA9-ABF1-439DEBCB860A}" destId="{7B6989BC-608A-48D5-8F69-01C8DF0CEA37}" srcOrd="0" destOrd="0" presId="urn:microsoft.com/office/officeart/2005/8/layout/vProcess5"/>
    <dgm:cxn modelId="{2669B5B7-7FAE-4EF1-A289-B9337CCCD458}" type="presOf" srcId="{6CABF124-FE9B-47A8-B01A-F7EEB5BCC948}" destId="{813E8C93-21B1-494F-A661-623D6E779647}" srcOrd="1" destOrd="0" presId="urn:microsoft.com/office/officeart/2005/8/layout/vProcess5"/>
    <dgm:cxn modelId="{6DC9E081-7E9D-4A95-B20E-CD73F75AA352}" srcId="{B4912FA9-47B0-4C37-97FD-3D47EC7BDB45}" destId="{F8E15B59-9DA6-4F4D-92BD-8342CEC52A23}" srcOrd="2" destOrd="0" parTransId="{EA4A4611-1601-4ECB-9E84-33A01CD4FBDD}" sibTransId="{46CEF5F1-5989-4AA9-ABF1-439DEBCB860A}"/>
    <dgm:cxn modelId="{487759BB-B11B-4EC4-8D06-E50E84BA714A}" type="presOf" srcId="{1D18550B-36DD-4DCB-91C8-738C8D21F879}" destId="{69F26DD0-2570-4A32-A5F9-0D2DBF0475A6}" srcOrd="0" destOrd="0" presId="urn:microsoft.com/office/officeart/2005/8/layout/vProcess5"/>
    <dgm:cxn modelId="{A1FDC382-E0CD-462C-8E25-7CB6E69D18DC}" srcId="{B4912FA9-47B0-4C37-97FD-3D47EC7BDB45}" destId="{5EDB0588-AFC3-4DB4-AF4B-E7F038179050}" srcOrd="1" destOrd="0" parTransId="{37D4F30F-9273-4E3E-9AD0-CC7FF9A4E1E1}" sibTransId="{69A9058F-731C-49F0-8F92-E0A429558133}"/>
    <dgm:cxn modelId="{4990CFE0-38E9-4870-B17C-CF280E2B4508}" type="presOf" srcId="{69A9058F-731C-49F0-8F92-E0A429558133}" destId="{AA8FC4B4-F865-42A7-BA08-B6C25FAA9543}" srcOrd="0" destOrd="0" presId="urn:microsoft.com/office/officeart/2005/8/layout/vProcess5"/>
    <dgm:cxn modelId="{A8D21C82-F0C2-4EEE-94A0-4125A39B277A}" type="presOf" srcId="{2817E768-F260-4E99-B453-279F27676428}" destId="{E1F5ABCF-0F86-4BCA-8A7A-72279451FEA1}" srcOrd="1" destOrd="0" presId="urn:microsoft.com/office/officeart/2005/8/layout/vProcess5"/>
    <dgm:cxn modelId="{A9EB79D6-0935-4089-B03D-4165D3733A19}" type="presOf" srcId="{5EDB0588-AFC3-4DB4-AF4B-E7F038179050}" destId="{8AC5FF0E-8393-4B56-85BD-3882E40E108B}" srcOrd="0" destOrd="0" presId="urn:microsoft.com/office/officeart/2005/8/layout/vProcess5"/>
    <dgm:cxn modelId="{FDD3B963-C246-4E79-B3BC-5533AD036E2D}" type="presOf" srcId="{F8E15B59-9DA6-4F4D-92BD-8342CEC52A23}" destId="{AEE5B944-8355-419B-ABA5-4873CA574503}" srcOrd="0" destOrd="0" presId="urn:microsoft.com/office/officeart/2005/8/layout/vProcess5"/>
    <dgm:cxn modelId="{E35A9F2D-D2BF-43D5-ADEB-5C0AF3DC0559}" srcId="{B4912FA9-47B0-4C37-97FD-3D47EC7BDB45}" destId="{2817E768-F260-4E99-B453-279F27676428}" srcOrd="3" destOrd="0" parTransId="{9CC6029B-10F2-4FC0-91D9-D7CD8CD8139F}" sibTransId="{3A3C7D77-6665-4BF3-96CE-89F65F6EFDA1}"/>
    <dgm:cxn modelId="{0F9FAF09-F288-4939-BC71-3A336D87E9BF}" type="presParOf" srcId="{B16FD245-FC0A-4C6F-8972-2A3922DB2D81}" destId="{48532869-DAA6-4E40-BBE3-9AFCE5353B53}" srcOrd="0" destOrd="0" presId="urn:microsoft.com/office/officeart/2005/8/layout/vProcess5"/>
    <dgm:cxn modelId="{958FF6B6-E5A7-42FB-841A-CBBE0DAC25FC}" type="presParOf" srcId="{B16FD245-FC0A-4C6F-8972-2A3922DB2D81}" destId="{F100CDF6-3DAF-4E81-9F95-03AAAB4198B6}" srcOrd="1" destOrd="0" presId="urn:microsoft.com/office/officeart/2005/8/layout/vProcess5"/>
    <dgm:cxn modelId="{B6B799E8-EF63-48C9-A5E1-9C7DFAF5E414}" type="presParOf" srcId="{B16FD245-FC0A-4C6F-8972-2A3922DB2D81}" destId="{8AC5FF0E-8393-4B56-85BD-3882E40E108B}" srcOrd="2" destOrd="0" presId="urn:microsoft.com/office/officeart/2005/8/layout/vProcess5"/>
    <dgm:cxn modelId="{06E9D332-21E1-46A6-852E-5EA516A8BE8C}" type="presParOf" srcId="{B16FD245-FC0A-4C6F-8972-2A3922DB2D81}" destId="{AEE5B944-8355-419B-ABA5-4873CA574503}" srcOrd="3" destOrd="0" presId="urn:microsoft.com/office/officeart/2005/8/layout/vProcess5"/>
    <dgm:cxn modelId="{D2592658-8C91-449C-B5D6-BBC191240DEC}" type="presParOf" srcId="{B16FD245-FC0A-4C6F-8972-2A3922DB2D81}" destId="{83BCFF68-6894-44E0-B45A-6E2B119E4C43}" srcOrd="4" destOrd="0" presId="urn:microsoft.com/office/officeart/2005/8/layout/vProcess5"/>
    <dgm:cxn modelId="{FF946432-F577-4BA6-BBC7-7D4F28C411B5}" type="presParOf" srcId="{B16FD245-FC0A-4C6F-8972-2A3922DB2D81}" destId="{69F26DD0-2570-4A32-A5F9-0D2DBF0475A6}" srcOrd="5" destOrd="0" presId="urn:microsoft.com/office/officeart/2005/8/layout/vProcess5"/>
    <dgm:cxn modelId="{771979BD-AB6D-4D4B-9F1E-B80420A4E3B4}" type="presParOf" srcId="{B16FD245-FC0A-4C6F-8972-2A3922DB2D81}" destId="{AA8FC4B4-F865-42A7-BA08-B6C25FAA9543}" srcOrd="6" destOrd="0" presId="urn:microsoft.com/office/officeart/2005/8/layout/vProcess5"/>
    <dgm:cxn modelId="{9123D2F3-4137-4A25-94F9-0AB725FC6E82}" type="presParOf" srcId="{B16FD245-FC0A-4C6F-8972-2A3922DB2D81}" destId="{7B6989BC-608A-48D5-8F69-01C8DF0CEA37}" srcOrd="7" destOrd="0" presId="urn:microsoft.com/office/officeart/2005/8/layout/vProcess5"/>
    <dgm:cxn modelId="{026B9C63-E533-4591-86DD-8DA00CD47C65}" type="presParOf" srcId="{B16FD245-FC0A-4C6F-8972-2A3922DB2D81}" destId="{813E8C93-21B1-494F-A661-623D6E779647}" srcOrd="8" destOrd="0" presId="urn:microsoft.com/office/officeart/2005/8/layout/vProcess5"/>
    <dgm:cxn modelId="{7CDF1AC1-66E3-49A5-B0D6-AD7F114A31A9}" type="presParOf" srcId="{B16FD245-FC0A-4C6F-8972-2A3922DB2D81}" destId="{0787435F-D6F3-4F7A-B609-EEDC9C858BAB}" srcOrd="9" destOrd="0" presId="urn:microsoft.com/office/officeart/2005/8/layout/vProcess5"/>
    <dgm:cxn modelId="{D015E5B4-3B6D-4349-A0E4-888F279140EA}" type="presParOf" srcId="{B16FD245-FC0A-4C6F-8972-2A3922DB2D81}" destId="{9849F3E3-AF30-40F3-9664-68CFD7F3438F}" srcOrd="10" destOrd="0" presId="urn:microsoft.com/office/officeart/2005/8/layout/vProcess5"/>
    <dgm:cxn modelId="{6F20AFA2-1943-4A69-B858-379589B7C128}" type="presParOf" srcId="{B16FD245-FC0A-4C6F-8972-2A3922DB2D81}" destId="{E1F5ABCF-0F86-4BCA-8A7A-72279451FEA1}" srcOrd="11" destOrd="0" presId="urn:microsoft.com/office/officeart/2005/8/layout/vProcess5"/>
  </dgm:cxnLst>
  <dgm:bg/>
  <dgm:whole/>
</dgm:dataModel>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ectangle à coins arrondis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ous-titr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
        <p:nvSpPr>
          <p:cNvPr id="28" name="Espace réservé de la date 27"/>
          <p:cNvSpPr>
            <a:spLocks noGrp="1"/>
          </p:cNvSpPr>
          <p:nvPr>
            <p:ph type="dt" sz="half" idx="10"/>
          </p:nvPr>
        </p:nvSpPr>
        <p:spPr/>
        <p:txBody>
          <a:bodyPr/>
          <a:lstStyle/>
          <a:p>
            <a:fld id="{35B5462F-EC20-4393-A0E0-5136F8AD0318}" type="datetimeFigureOut">
              <a:rPr lang="fr-FR" smtClean="0"/>
              <a:pPr/>
              <a:t>13/04/2021</a:t>
            </a:fld>
            <a:endParaRPr lang="fr-FR"/>
          </a:p>
        </p:txBody>
      </p:sp>
      <p:sp>
        <p:nvSpPr>
          <p:cNvPr id="17" name="Espace réservé du pied de page 16"/>
          <p:cNvSpPr>
            <a:spLocks noGrp="1"/>
          </p:cNvSpPr>
          <p:nvPr>
            <p:ph type="ftr" sz="quarter" idx="11"/>
          </p:nvPr>
        </p:nvSpPr>
        <p:spPr/>
        <p:txBody>
          <a:bodyPr/>
          <a:lstStyle/>
          <a:p>
            <a:endParaRPr lang="fr-FR"/>
          </a:p>
        </p:txBody>
      </p:sp>
      <p:sp>
        <p:nvSpPr>
          <p:cNvPr id="29" name="Espace réservé du numéro de diapositive 28"/>
          <p:cNvSpPr>
            <a:spLocks noGrp="1"/>
          </p:cNvSpPr>
          <p:nvPr>
            <p:ph type="sldNum" sz="quarter" idx="12"/>
          </p:nvPr>
        </p:nvSpPr>
        <p:spPr/>
        <p:txBody>
          <a:bodyPr lIns="0" tIns="0" rIns="0" bIns="0">
            <a:noAutofit/>
          </a:bodyPr>
          <a:lstStyle>
            <a:lvl1pPr>
              <a:defRPr sz="1400">
                <a:solidFill>
                  <a:srgbClr val="FFFFFF"/>
                </a:solidFill>
              </a:defRPr>
            </a:lvl1pPr>
          </a:lstStyle>
          <a:p>
            <a:fld id="{49943D83-FE94-4028-A381-6D0CD3EB3F38}" type="slidenum">
              <a:rPr lang="fr-FR" smtClean="0"/>
              <a:pPr/>
              <a:t>‹N°›</a:t>
            </a:fld>
            <a:endParaRPr lang="fr-FR"/>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r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fr-FR" smtClean="0"/>
              <a:t>Cliquez pour modifier le style du titre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35B5462F-EC20-4393-A0E0-5136F8AD0318}" type="datetimeFigureOut">
              <a:rPr lang="fr-FR" smtClean="0"/>
              <a:pPr/>
              <a:t>13/04/2021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9943D83-FE94-4028-A381-6D0CD3EB3F38}"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41"/>
            <a:ext cx="2011680" cy="5851525"/>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914400" y="274640"/>
            <a:ext cx="5562600" cy="5851525"/>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35B5462F-EC20-4393-A0E0-5136F8AD0318}" type="datetimeFigureOut">
              <a:rPr lang="fr-FR" smtClean="0"/>
              <a:pPr/>
              <a:t>13/04/2021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9943D83-FE94-4028-A381-6D0CD3EB3F38}"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4" name="Espace réservé de la date 3"/>
          <p:cNvSpPr>
            <a:spLocks noGrp="1"/>
          </p:cNvSpPr>
          <p:nvPr>
            <p:ph type="dt" sz="half" idx="10"/>
          </p:nvPr>
        </p:nvSpPr>
        <p:spPr/>
        <p:txBody>
          <a:bodyPr/>
          <a:lstStyle/>
          <a:p>
            <a:fld id="{35B5462F-EC20-4393-A0E0-5136F8AD0318}" type="datetimeFigureOut">
              <a:rPr lang="fr-FR" smtClean="0"/>
              <a:pPr/>
              <a:t>13/04/2021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9943D83-FE94-4028-A381-6D0CD3EB3F38}" type="slidenum">
              <a:rPr lang="fr-FR" smtClean="0"/>
              <a:pPr/>
              <a:t>‹N°›</a:t>
            </a:fld>
            <a:endParaRPr lang="fr-FR"/>
          </a:p>
        </p:txBody>
      </p:sp>
      <p:sp>
        <p:nvSpPr>
          <p:cNvPr id="8" name="Espace réservé du contenu 7"/>
          <p:cNvSpPr>
            <a:spLocks noGrp="1"/>
          </p:cNvSpPr>
          <p:nvPr>
            <p:ph sz="quarter" idx="1"/>
          </p:nvPr>
        </p:nvSpPr>
        <p:spPr>
          <a:xfrm>
            <a:off x="914400" y="1447800"/>
            <a:ext cx="7772400" cy="4572000"/>
          </a:xfrm>
        </p:spPr>
        <p:txBody>
          <a:bodyPr vert="horz"/>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ectangle à coins arrondis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r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p:txBody>
          <a:bodyPr/>
          <a:lstStyle/>
          <a:p>
            <a:fld id="{35B5462F-EC20-4393-A0E0-5136F8AD0318}" type="datetimeFigureOut">
              <a:rPr lang="fr-FR" smtClean="0"/>
              <a:pPr/>
              <a:t>13/04/2021</a:t>
            </a:fld>
            <a:endParaRPr lang="fr-FR"/>
          </a:p>
        </p:txBody>
      </p:sp>
      <p:sp>
        <p:nvSpPr>
          <p:cNvPr id="5" name="Espace réservé du pied de page 4"/>
          <p:cNvSpPr>
            <a:spLocks noGrp="1"/>
          </p:cNvSpPr>
          <p:nvPr>
            <p:ph type="ftr" sz="quarter" idx="11"/>
          </p:nvPr>
        </p:nvSpPr>
        <p:spPr>
          <a:xfrm>
            <a:off x="800100" y="6172200"/>
            <a:ext cx="4000500" cy="457200"/>
          </a:xfrm>
        </p:spPr>
        <p:txBody>
          <a:bodyPr/>
          <a:lstStyle/>
          <a:p>
            <a:endParaRPr lang="fr-FR"/>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Espace réservé du numéro de diapositive 5"/>
          <p:cNvSpPr>
            <a:spLocks noGrp="1"/>
          </p:cNvSpPr>
          <p:nvPr>
            <p:ph type="sldNum" sz="quarter" idx="12"/>
          </p:nvPr>
        </p:nvSpPr>
        <p:spPr>
          <a:xfrm>
            <a:off x="146304" y="6208776"/>
            <a:ext cx="457200" cy="457200"/>
          </a:xfrm>
        </p:spPr>
        <p:txBody>
          <a:bodyPr/>
          <a:lstStyle/>
          <a:p>
            <a:fld id="{49943D83-FE94-4028-A381-6D0CD3EB3F38}" type="slidenum">
              <a:rPr lang="fr-FR" smtClean="0"/>
              <a:pPr/>
              <a:t>‹N°›</a:t>
            </a:fld>
            <a:endParaRPr lang="fr-F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5" name="Espace réservé de la date 4"/>
          <p:cNvSpPr>
            <a:spLocks noGrp="1"/>
          </p:cNvSpPr>
          <p:nvPr>
            <p:ph type="dt" sz="half" idx="10"/>
          </p:nvPr>
        </p:nvSpPr>
        <p:spPr/>
        <p:txBody>
          <a:bodyPr/>
          <a:lstStyle/>
          <a:p>
            <a:fld id="{35B5462F-EC20-4393-A0E0-5136F8AD0318}" type="datetimeFigureOut">
              <a:rPr lang="fr-FR" smtClean="0"/>
              <a:pPr/>
              <a:t>13/04/2021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9943D83-FE94-4028-A381-6D0CD3EB3F38}" type="slidenum">
              <a:rPr lang="fr-FR" smtClean="0"/>
              <a:pPr/>
              <a:t>‹N°›</a:t>
            </a:fld>
            <a:endParaRPr lang="fr-FR"/>
          </a:p>
        </p:txBody>
      </p:sp>
      <p:sp>
        <p:nvSpPr>
          <p:cNvPr id="9" name="Espace réservé du contenu 8"/>
          <p:cNvSpPr>
            <a:spLocks noGrp="1"/>
          </p:cNvSpPr>
          <p:nvPr>
            <p:ph sz="quarter" idx="1"/>
          </p:nvPr>
        </p:nvSpPr>
        <p:spPr>
          <a:xfrm>
            <a:off x="914400" y="1447800"/>
            <a:ext cx="3749040" cy="4572000"/>
          </a:xfrm>
        </p:spPr>
        <p:txBody>
          <a:bodyPr vert="horz"/>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1" name="Espace réservé du contenu 10"/>
          <p:cNvSpPr>
            <a:spLocks noGrp="1"/>
          </p:cNvSpPr>
          <p:nvPr>
            <p:ph sz="quarter" idx="2"/>
          </p:nvPr>
        </p:nvSpPr>
        <p:spPr>
          <a:xfrm>
            <a:off x="4933950" y="1447800"/>
            <a:ext cx="3749040" cy="4572000"/>
          </a:xfrm>
        </p:spPr>
        <p:txBody>
          <a:bodyPr vert="horz"/>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914400" y="273050"/>
            <a:ext cx="7772400" cy="1143000"/>
          </a:xfrm>
        </p:spPr>
        <p:txBody>
          <a:bodyPr anchor="b" anchorCtr="0"/>
          <a:lstStyle>
            <a:lvl1pPr>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7" name="Espace réservé de la date 6"/>
          <p:cNvSpPr>
            <a:spLocks noGrp="1"/>
          </p:cNvSpPr>
          <p:nvPr>
            <p:ph type="dt" sz="half" idx="10"/>
          </p:nvPr>
        </p:nvSpPr>
        <p:spPr/>
        <p:txBody>
          <a:bodyPr/>
          <a:lstStyle/>
          <a:p>
            <a:fld id="{35B5462F-EC20-4393-A0E0-5136F8AD0318}" type="datetimeFigureOut">
              <a:rPr lang="fr-FR" smtClean="0"/>
              <a:pPr/>
              <a:t>13/04/2021</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49943D83-FE94-4028-A381-6D0CD3EB3F38}" type="slidenum">
              <a:rPr lang="fr-FR" smtClean="0"/>
              <a:pPr/>
              <a:t>‹N°›</a:t>
            </a:fld>
            <a:endParaRPr lang="fr-FR"/>
          </a:p>
        </p:txBody>
      </p:sp>
      <p:sp>
        <p:nvSpPr>
          <p:cNvPr id="11" name="Espace réservé du contenu 10"/>
          <p:cNvSpPr>
            <a:spLocks noGrp="1"/>
          </p:cNvSpPr>
          <p:nvPr>
            <p:ph sz="half" idx="2"/>
          </p:nvPr>
        </p:nvSpPr>
        <p:spPr>
          <a:xfrm>
            <a:off x="914400" y="2247900"/>
            <a:ext cx="3733800" cy="3886200"/>
          </a:xfrm>
        </p:spPr>
        <p:txBody>
          <a:bodyPr vert="horz"/>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3" name="Espace réservé du contenu 12"/>
          <p:cNvSpPr>
            <a:spLocks noGrp="1"/>
          </p:cNvSpPr>
          <p:nvPr>
            <p:ph sz="half" idx="4"/>
          </p:nvPr>
        </p:nvSpPr>
        <p:spPr>
          <a:xfrm>
            <a:off x="4953000" y="2247900"/>
            <a:ext cx="3733800" cy="3886200"/>
          </a:xfrm>
        </p:spPr>
        <p:txBody>
          <a:bodyPr vert="horz"/>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e la date 2"/>
          <p:cNvSpPr>
            <a:spLocks noGrp="1"/>
          </p:cNvSpPr>
          <p:nvPr>
            <p:ph type="dt" sz="half" idx="10"/>
          </p:nvPr>
        </p:nvSpPr>
        <p:spPr/>
        <p:txBody>
          <a:bodyPr/>
          <a:lstStyle/>
          <a:p>
            <a:fld id="{35B5462F-EC20-4393-A0E0-5136F8AD0318}" type="datetimeFigureOut">
              <a:rPr lang="fr-FR" smtClean="0"/>
              <a:pPr/>
              <a:t>13/04/2021</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49943D83-FE94-4028-A381-6D0CD3EB3F38}"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35B5462F-EC20-4393-A0E0-5136F8AD0318}" type="datetimeFigureOut">
              <a:rPr lang="fr-FR" smtClean="0"/>
              <a:pPr/>
              <a:t>13/04/2021</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49943D83-FE94-4028-A381-6D0CD3EB3F38}"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ectangle à coins arrondis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re 1"/>
          <p:cNvSpPr>
            <a:spLocks noGrp="1"/>
          </p:cNvSpPr>
          <p:nvPr>
            <p:ph type="title"/>
          </p:nvPr>
        </p:nvSpPr>
        <p:spPr>
          <a:xfrm>
            <a:off x="914400" y="273050"/>
            <a:ext cx="7772400" cy="1143000"/>
          </a:xfrm>
        </p:spPr>
        <p:txBody>
          <a:bodyPr anchor="b" anchorCtr="0"/>
          <a:lstStyle>
            <a:lvl1pPr algn="l">
              <a:buNone/>
              <a:defRPr sz="4000" b="0"/>
            </a:lvl1pPr>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fr-FR" smtClean="0"/>
              <a:t>Cliquez pour modifier les styles du texte du masque</a:t>
            </a:r>
          </a:p>
        </p:txBody>
      </p:sp>
      <p:sp>
        <p:nvSpPr>
          <p:cNvPr id="5" name="Espace réservé de la date 4"/>
          <p:cNvSpPr>
            <a:spLocks noGrp="1"/>
          </p:cNvSpPr>
          <p:nvPr>
            <p:ph type="dt" sz="half" idx="10"/>
          </p:nvPr>
        </p:nvSpPr>
        <p:spPr/>
        <p:txBody>
          <a:bodyPr/>
          <a:lstStyle/>
          <a:p>
            <a:fld id="{35B5462F-EC20-4393-A0E0-5136F8AD0318}" type="datetimeFigureOut">
              <a:rPr lang="fr-FR" smtClean="0"/>
              <a:pPr/>
              <a:t>13/04/2021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9943D83-FE94-4028-A381-6D0CD3EB3F38}" type="slidenum">
              <a:rPr lang="fr-FR" smtClean="0"/>
              <a:pPr/>
              <a:t>‹N°›</a:t>
            </a:fld>
            <a:endParaRPr lang="fr-FR"/>
          </a:p>
        </p:txBody>
      </p:sp>
      <p:sp>
        <p:nvSpPr>
          <p:cNvPr id="11" name="Espace réservé du contenu 10"/>
          <p:cNvSpPr>
            <a:spLocks noGrp="1"/>
          </p:cNvSpPr>
          <p:nvPr>
            <p:ph sz="quarter" idx="1"/>
          </p:nvPr>
        </p:nvSpPr>
        <p:spPr>
          <a:xfrm>
            <a:off x="2971800" y="1600200"/>
            <a:ext cx="5715000" cy="4495800"/>
          </a:xfrm>
        </p:spPr>
        <p:txBody>
          <a:bodyPr vert="horz"/>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fr-FR" smtClean="0"/>
              <a:t>Cliquez pour modifier le style du titre</a:t>
            </a:r>
            <a:endParaRPr kumimoji="0" lang="en-US"/>
          </a:p>
        </p:txBody>
      </p:sp>
      <p:sp>
        <p:nvSpPr>
          <p:cNvPr id="4" name="Espace réservé du texte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fr-FR" smtClean="0"/>
              <a:t>Cliquez pour modifier les styles du texte du masque</a:t>
            </a:r>
          </a:p>
        </p:txBody>
      </p:sp>
      <p:sp>
        <p:nvSpPr>
          <p:cNvPr id="5" name="Espace réservé de la date 4"/>
          <p:cNvSpPr>
            <a:spLocks noGrp="1"/>
          </p:cNvSpPr>
          <p:nvPr>
            <p:ph type="dt" sz="half" idx="10"/>
          </p:nvPr>
        </p:nvSpPr>
        <p:spPr/>
        <p:txBody>
          <a:bodyPr/>
          <a:lstStyle/>
          <a:p>
            <a:fld id="{35B5462F-EC20-4393-A0E0-5136F8AD0318}" type="datetimeFigureOut">
              <a:rPr lang="fr-FR" smtClean="0"/>
              <a:pPr/>
              <a:t>13/04/2021</a:t>
            </a:fld>
            <a:endParaRPr lang="fr-FR"/>
          </a:p>
        </p:txBody>
      </p:sp>
      <p:sp>
        <p:nvSpPr>
          <p:cNvPr id="6" name="Espace réservé du pied de page 5"/>
          <p:cNvSpPr>
            <a:spLocks noGrp="1"/>
          </p:cNvSpPr>
          <p:nvPr>
            <p:ph type="ftr" sz="quarter" idx="11"/>
          </p:nvPr>
        </p:nvSpPr>
        <p:spPr>
          <a:xfrm>
            <a:off x="914400" y="6172200"/>
            <a:ext cx="3886200" cy="457200"/>
          </a:xfrm>
        </p:spPr>
        <p:txBody>
          <a:bodyPr/>
          <a:lstStyle/>
          <a:p>
            <a:endParaRPr lang="fr-FR"/>
          </a:p>
        </p:txBody>
      </p:sp>
      <p:sp>
        <p:nvSpPr>
          <p:cNvPr id="7" name="Espace réservé du numéro de diapositive 6"/>
          <p:cNvSpPr>
            <a:spLocks noGrp="1"/>
          </p:cNvSpPr>
          <p:nvPr>
            <p:ph type="sldNum" sz="quarter" idx="12"/>
          </p:nvPr>
        </p:nvSpPr>
        <p:spPr>
          <a:xfrm>
            <a:off x="146304" y="6208776"/>
            <a:ext cx="457200" cy="457200"/>
          </a:xfrm>
        </p:spPr>
        <p:txBody>
          <a:bodyPr/>
          <a:lstStyle/>
          <a:p>
            <a:fld id="{49943D83-FE94-4028-A381-6D0CD3EB3F38}" type="slidenum">
              <a:rPr lang="fr-FR" smtClean="0"/>
              <a:pPr/>
              <a:t>‹N°›</a:t>
            </a:fld>
            <a:endParaRPr lang="fr-FR"/>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Espace réservé pour une image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fr-FR" smtClean="0"/>
              <a:t>Cliquez sur l'icône pour ajouter une image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ectangle à coins arrondis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Espace réservé du titre 21"/>
          <p:cNvSpPr>
            <a:spLocks noGrp="1"/>
          </p:cNvSpPr>
          <p:nvPr>
            <p:ph type="title"/>
          </p:nvPr>
        </p:nvSpPr>
        <p:spPr>
          <a:xfrm>
            <a:off x="914400" y="274638"/>
            <a:ext cx="7772400" cy="1143000"/>
          </a:xfrm>
          <a:prstGeom prst="rect">
            <a:avLst/>
          </a:prstGeom>
        </p:spPr>
        <p:txBody>
          <a:bodyPr bIns="91440" anchor="b" anchorCtr="0">
            <a:normAutofit/>
          </a:bodyPr>
          <a:lstStyle/>
          <a:p>
            <a:r>
              <a:rPr kumimoji="0" lang="fr-FR" smtClean="0"/>
              <a:t>Cliquez pour modifier le style du titre</a:t>
            </a:r>
            <a:endParaRPr kumimoji="0" lang="en-US"/>
          </a:p>
        </p:txBody>
      </p:sp>
      <p:sp>
        <p:nvSpPr>
          <p:cNvPr id="13" name="Espace réservé du texte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4" name="Espace réservé de la date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35B5462F-EC20-4393-A0E0-5136F8AD0318}" type="datetimeFigureOut">
              <a:rPr lang="fr-FR" smtClean="0"/>
              <a:pPr/>
              <a:t>13/04/2021</a:t>
            </a:fld>
            <a:endParaRPr lang="fr-FR"/>
          </a:p>
        </p:txBody>
      </p:sp>
      <p:sp>
        <p:nvSpPr>
          <p:cNvPr id="3" name="Espace réservé du pied de page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fr-FR"/>
          </a:p>
        </p:txBody>
      </p:sp>
      <p:sp>
        <p:nvSpPr>
          <p:cNvPr id="23" name="Espace réservé du numéro de diapositive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49943D83-FE94-4028-A381-6D0CD3EB3F38}"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500034" y="1714488"/>
            <a:ext cx="8358246" cy="4643470"/>
          </a:xfrm>
        </p:spPr>
        <p:txBody>
          <a:bodyPr>
            <a:normAutofit/>
          </a:bodyPr>
          <a:lstStyle/>
          <a:p>
            <a:pPr algn="r"/>
            <a:r>
              <a:rPr lang="ar-DZ" dirty="0" smtClean="0"/>
              <a:t>                                      </a:t>
            </a:r>
            <a:r>
              <a:rPr lang="ar-DZ" sz="3200" dirty="0" smtClean="0">
                <a:solidFill>
                  <a:schemeClr val="tx1"/>
                </a:solidFill>
              </a:rPr>
              <a:t>بحث حول: </a:t>
            </a:r>
          </a:p>
          <a:p>
            <a:pPr algn="ctr" rtl="1"/>
            <a:r>
              <a:rPr lang="ar-DZ" b="1" dirty="0" smtClean="0">
                <a:solidFill>
                  <a:schemeClr val="tx1"/>
                </a:solidFill>
              </a:rPr>
              <a:t>الإطار القانوني والتنظيمي للتكوين المستمر</a:t>
            </a:r>
          </a:p>
          <a:p>
            <a:pPr algn="r"/>
            <a:endParaRPr lang="ar-DZ" dirty="0" smtClean="0">
              <a:solidFill>
                <a:schemeClr val="tx1"/>
              </a:solidFill>
            </a:endParaRPr>
          </a:p>
          <a:p>
            <a:pPr algn="r"/>
            <a:r>
              <a:rPr lang="ar-DZ" dirty="0" smtClean="0">
                <a:solidFill>
                  <a:schemeClr val="tx1"/>
                </a:solidFill>
              </a:rPr>
              <a:t> من إعداد :</a:t>
            </a:r>
          </a:p>
          <a:p>
            <a:pPr algn="r"/>
            <a:r>
              <a:rPr lang="ar-DZ" sz="1800" b="1" dirty="0" smtClean="0">
                <a:solidFill>
                  <a:schemeClr val="tx1"/>
                </a:solidFill>
              </a:rPr>
              <a:t>خليلي </a:t>
            </a:r>
            <a:r>
              <a:rPr lang="ar-DZ" sz="1800" b="1" dirty="0" err="1" smtClean="0">
                <a:solidFill>
                  <a:schemeClr val="tx1"/>
                </a:solidFill>
              </a:rPr>
              <a:t>ميلود</a:t>
            </a:r>
            <a:r>
              <a:rPr lang="ar-DZ" sz="1800" b="1" dirty="0" smtClean="0">
                <a:solidFill>
                  <a:schemeClr val="tx1"/>
                </a:solidFill>
              </a:rPr>
              <a:t> محمد رامي</a:t>
            </a:r>
          </a:p>
          <a:p>
            <a:pPr algn="r"/>
            <a:r>
              <a:rPr lang="ar-DZ" sz="1800" b="1" dirty="0" err="1" smtClean="0">
                <a:solidFill>
                  <a:schemeClr val="tx1"/>
                </a:solidFill>
              </a:rPr>
              <a:t>حناشي</a:t>
            </a:r>
            <a:r>
              <a:rPr lang="ar-DZ" sz="1800" b="1" dirty="0" smtClean="0">
                <a:solidFill>
                  <a:schemeClr val="tx1"/>
                </a:solidFill>
              </a:rPr>
              <a:t> فواز                                            </a:t>
            </a:r>
            <a:endParaRPr lang="ar-DZ" sz="1800" b="1" dirty="0" smtClean="0">
              <a:solidFill>
                <a:schemeClr val="tx1"/>
              </a:solidFill>
              <a:latin typeface="Angsana New" pitchFamily="18" charset="-34"/>
            </a:endParaRPr>
          </a:p>
          <a:p>
            <a:pPr rtl="1"/>
            <a:r>
              <a:rPr lang="ar-DZ" sz="2400" dirty="0" smtClean="0">
                <a:solidFill>
                  <a:schemeClr val="tx1"/>
                </a:solidFill>
                <a:latin typeface="Angsana New" pitchFamily="18" charset="-34"/>
              </a:rPr>
              <a:t> </a:t>
            </a:r>
            <a:endParaRPr lang="fr-FR" sz="2400" dirty="0" smtClean="0">
              <a:solidFill>
                <a:schemeClr val="tx1"/>
              </a:solidFill>
              <a:latin typeface="Angsana New" pitchFamily="18" charset="-34"/>
              <a:cs typeface="Angsana New" pitchFamily="18" charset="-34"/>
            </a:endParaRPr>
          </a:p>
          <a:p>
            <a:pPr algn="r" rtl="1"/>
            <a:r>
              <a:rPr lang="ar-DZ" sz="2000" b="1" dirty="0" smtClean="0">
                <a:solidFill>
                  <a:schemeClr val="tx1"/>
                </a:solidFill>
              </a:rPr>
              <a:t>                                                         الفوج: 3  </a:t>
            </a:r>
          </a:p>
          <a:p>
            <a:pPr algn="r"/>
            <a:endParaRPr lang="ar-DZ" dirty="0" smtClean="0">
              <a:solidFill>
                <a:schemeClr val="tx1"/>
              </a:solidFill>
            </a:endParaRPr>
          </a:p>
          <a:p>
            <a:pPr algn="l"/>
            <a:r>
              <a:rPr lang="ar-DZ" dirty="0" smtClean="0">
                <a:solidFill>
                  <a:schemeClr val="tx1"/>
                </a:solidFill>
              </a:rPr>
              <a:t>              السنة الدراسية 2020/2021 </a:t>
            </a:r>
            <a:endParaRPr lang="fr-FR" dirty="0"/>
          </a:p>
        </p:txBody>
      </p:sp>
      <p:sp>
        <p:nvSpPr>
          <p:cNvPr id="2" name="Titre 1"/>
          <p:cNvSpPr>
            <a:spLocks noGrp="1"/>
          </p:cNvSpPr>
          <p:nvPr>
            <p:ph type="ctrTitle"/>
          </p:nvPr>
        </p:nvSpPr>
        <p:spPr>
          <a:xfrm>
            <a:off x="714348" y="214290"/>
            <a:ext cx="7429552" cy="1142983"/>
          </a:xfrm>
        </p:spPr>
        <p:txBody>
          <a:bodyPr>
            <a:noAutofit/>
          </a:bodyPr>
          <a:lstStyle/>
          <a:p>
            <a:pPr algn="ctr" rtl="1"/>
            <a:r>
              <a:rPr lang="ar-DZ" sz="2000" dirty="0" smtClean="0">
                <a:solidFill>
                  <a:schemeClr val="tx1"/>
                </a:solidFill>
                <a:latin typeface="Angsana New" pitchFamily="18" charset="-34"/>
              </a:rPr>
              <a:t>جامعة محمد </a:t>
            </a:r>
            <a:r>
              <a:rPr lang="ar-DZ" sz="2000" dirty="0" err="1" smtClean="0">
                <a:solidFill>
                  <a:schemeClr val="tx1"/>
                </a:solidFill>
                <a:latin typeface="Angsana New" pitchFamily="18" charset="-34"/>
              </a:rPr>
              <a:t>خيضر</a:t>
            </a:r>
            <a:r>
              <a:rPr lang="ar-DZ" sz="2000" dirty="0" smtClean="0">
                <a:solidFill>
                  <a:schemeClr val="tx1"/>
                </a:solidFill>
                <a:latin typeface="Angsana New" pitchFamily="18" charset="-34"/>
              </a:rPr>
              <a:t> –بسكرة- </a:t>
            </a:r>
            <a:br>
              <a:rPr lang="ar-DZ" sz="2000" dirty="0" smtClean="0">
                <a:solidFill>
                  <a:schemeClr val="tx1"/>
                </a:solidFill>
                <a:latin typeface="Angsana New" pitchFamily="18" charset="-34"/>
              </a:rPr>
            </a:br>
            <a:r>
              <a:rPr lang="ar-DZ" sz="2000" dirty="0" smtClean="0">
                <a:solidFill>
                  <a:schemeClr val="tx1"/>
                </a:solidFill>
                <a:latin typeface="Angsana New" pitchFamily="18" charset="-34"/>
              </a:rPr>
              <a:t>كلية العلوم الاقتصادية والتجارية وعلوم التسيير</a:t>
            </a:r>
            <a:br>
              <a:rPr lang="ar-DZ" sz="2000" dirty="0" smtClean="0">
                <a:solidFill>
                  <a:schemeClr val="tx1"/>
                </a:solidFill>
                <a:latin typeface="Angsana New" pitchFamily="18" charset="-34"/>
              </a:rPr>
            </a:br>
            <a:r>
              <a:rPr lang="ar-DZ" sz="2000" dirty="0" smtClean="0">
                <a:solidFill>
                  <a:schemeClr val="tx1"/>
                </a:solidFill>
                <a:latin typeface="Angsana New" pitchFamily="18" charset="-34"/>
              </a:rPr>
              <a:t> قسم علوم التسيير </a:t>
            </a:r>
            <a:endParaRPr lang="fr-FR" sz="2000" dirty="0">
              <a:solidFill>
                <a:schemeClr val="tx1"/>
              </a:solidFill>
              <a:latin typeface="Angsana New" pitchFamily="18" charset="-34"/>
              <a:cs typeface="Angsana New" pitchFamily="18" charset="-34"/>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796908"/>
          </a:xfrm>
        </p:spPr>
        <p:style>
          <a:lnRef idx="1">
            <a:schemeClr val="accent1"/>
          </a:lnRef>
          <a:fillRef idx="3">
            <a:schemeClr val="accent1"/>
          </a:fillRef>
          <a:effectRef idx="2">
            <a:schemeClr val="accent1"/>
          </a:effectRef>
          <a:fontRef idx="minor">
            <a:schemeClr val="lt1"/>
          </a:fontRef>
        </p:style>
        <p:txBody>
          <a:bodyPr>
            <a:normAutofit/>
          </a:bodyPr>
          <a:lstStyle/>
          <a:p>
            <a:pPr algn="r"/>
            <a:r>
              <a:rPr lang="ar-DZ" sz="4000" dirty="0" smtClean="0"/>
              <a:t>إطار القانوني للتكوين المستمر</a:t>
            </a:r>
            <a:endParaRPr lang="fr-FR" sz="4000" dirty="0"/>
          </a:p>
        </p:txBody>
      </p:sp>
      <p:sp>
        <p:nvSpPr>
          <p:cNvPr id="3" name="Espace réservé du contenu 2"/>
          <p:cNvSpPr>
            <a:spLocks noGrp="1"/>
          </p:cNvSpPr>
          <p:nvPr>
            <p:ph sz="quarter" idx="1"/>
          </p:nvPr>
        </p:nvSpPr>
        <p:spPr>
          <a:xfrm>
            <a:off x="571472" y="1285860"/>
            <a:ext cx="8229600" cy="4525963"/>
          </a:xfrm>
        </p:spPr>
        <p:txBody>
          <a:bodyPr/>
          <a:lstStyle/>
          <a:p>
            <a:pPr algn="r">
              <a:buNone/>
            </a:pPr>
            <a:r>
              <a:rPr lang="ar-DZ" dirty="0" smtClean="0"/>
              <a:t>      تم النص علي التكوين المستمر ضمن النصوص</a:t>
            </a:r>
          </a:p>
          <a:p>
            <a:pPr algn="r">
              <a:buNone/>
            </a:pPr>
            <a:r>
              <a:rPr lang="ar-DZ" dirty="0" smtClean="0"/>
              <a:t>  القانونية التالية:</a:t>
            </a:r>
          </a:p>
          <a:p>
            <a:pPr algn="r">
              <a:buNone/>
            </a:pPr>
            <a:r>
              <a:rPr lang="ar-DZ" dirty="0" smtClean="0"/>
              <a:t>  -المرسوم التنفيذي رقم 92-96الؤرخ في 14شوال عام1416الموافق 03مارس سنة 1996 يتعلق بتكوين الموظفين وتحسين مستواهم وتجديد معلوماتهم</a:t>
            </a:r>
          </a:p>
          <a:p>
            <a:pPr algn="r">
              <a:buNone/>
            </a:pPr>
            <a:r>
              <a:rPr lang="ar-DZ" dirty="0" smtClean="0"/>
              <a:t>  -مرسوم رقم1366.05.2صادر في 29من شوال 1426الموافق2ديسمبر2005 يتعلق بالتكوين المستمر لفائدة موظفي وأعوان الدولة</a:t>
            </a:r>
            <a:endParaRPr lang="fr-FR"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071538" y="214290"/>
            <a:ext cx="7478078" cy="642942"/>
          </a:xfrm>
        </p:spPr>
        <p:style>
          <a:lnRef idx="1">
            <a:schemeClr val="accent1"/>
          </a:lnRef>
          <a:fillRef idx="3">
            <a:schemeClr val="accent1"/>
          </a:fillRef>
          <a:effectRef idx="2">
            <a:schemeClr val="accent1"/>
          </a:effectRef>
          <a:fontRef idx="minor">
            <a:schemeClr val="lt1"/>
          </a:fontRef>
        </p:style>
        <p:txBody>
          <a:bodyPr>
            <a:normAutofit fontScale="90000"/>
          </a:bodyPr>
          <a:lstStyle/>
          <a:p>
            <a:pPr algn="r" rtl="1"/>
            <a:r>
              <a:rPr lang="ar-DZ" sz="2400" b="1" dirty="0">
                <a:solidFill>
                  <a:schemeClr val="tx1"/>
                </a:solidFill>
              </a:rPr>
              <a:t/>
            </a:r>
            <a:br>
              <a:rPr lang="ar-DZ" sz="2400" b="1" dirty="0">
                <a:solidFill>
                  <a:schemeClr val="tx1"/>
                </a:solidFill>
              </a:rPr>
            </a:br>
            <a:r>
              <a:rPr lang="ar-DZ" sz="2400" b="1" dirty="0" smtClean="0">
                <a:solidFill>
                  <a:schemeClr val="bg1"/>
                </a:solidFill>
              </a:rPr>
              <a:t>الإطار </a:t>
            </a:r>
            <a:r>
              <a:rPr lang="ar-DZ" sz="2400" b="1" dirty="0">
                <a:solidFill>
                  <a:schemeClr val="bg1"/>
                </a:solidFill>
              </a:rPr>
              <a:t>التنظيمي للتكوين </a:t>
            </a:r>
            <a:r>
              <a:rPr lang="ar-DZ" sz="2400" b="1" dirty="0" smtClean="0">
                <a:solidFill>
                  <a:schemeClr val="bg1"/>
                </a:solidFill>
              </a:rPr>
              <a:t>داخل الجزائر: </a:t>
            </a:r>
            <a:endParaRPr lang="en-US" sz="2400" dirty="0">
              <a:solidFill>
                <a:schemeClr val="bg1"/>
              </a:solidFill>
            </a:endParaRPr>
          </a:p>
        </p:txBody>
      </p:sp>
      <p:sp>
        <p:nvSpPr>
          <p:cNvPr id="6" name="Rounded Rectangle 3"/>
          <p:cNvSpPr/>
          <p:nvPr/>
        </p:nvSpPr>
        <p:spPr>
          <a:xfrm>
            <a:off x="500034" y="1214422"/>
            <a:ext cx="8250382" cy="540846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r" rtl="1"/>
            <a:r>
              <a:rPr lang="ar-SA" sz="2000" b="1" dirty="0" smtClean="0"/>
              <a:t>في ظل الأمر رقم 66-133:</a:t>
            </a:r>
            <a:endParaRPr lang="en-US" sz="2000" dirty="0" smtClean="0"/>
          </a:p>
          <a:p>
            <a:pPr algn="r" rtl="1"/>
            <a:r>
              <a:rPr lang="ar-SA" sz="2000" dirty="0" smtClean="0"/>
              <a:t>تطبيقا </a:t>
            </a:r>
            <a:r>
              <a:rPr lang="ar-SA" sz="2000" dirty="0"/>
              <a:t>لأحكام المادة 22 من الأمر رقم 66-133 صدر المرسوم رقم 69-52 المؤرخ في 12 ماي 1969 المتضمن التدابير المخصصة لتسيير التكوين والإتقان للموظفين وأعوان الدولة والجماعات المحلية والمؤسسات والهيئات </a:t>
            </a:r>
            <a:r>
              <a:rPr lang="ar-SA" sz="2000" dirty="0" smtClean="0"/>
              <a:t>العمومية، </a:t>
            </a:r>
            <a:r>
              <a:rPr lang="ar-SA" sz="2000" dirty="0"/>
              <a:t>حيث ألزم الإدارات بتحسين إنتاج المصالح العمومية وذلك بتنظيم دورات التكوين والإتقان لفائدة الموظفين والأعوان العموميين، كما أجاز إمكانية تنظيم دورات التكوين والإتقان بهدف ترقية الموظفين، وتستهدف هذه الدورات إما التحضير لنيل رتبة أعلى في نطاق القوانين الخاصة، وإما تكميل المعارف الخاصة بالموظفين بقصد الاستعمال الأفضل لمؤهلاتهم</a:t>
            </a:r>
            <a:r>
              <a:rPr lang="ar-SA" sz="2000" dirty="0" smtClean="0"/>
              <a:t>.</a:t>
            </a:r>
            <a:r>
              <a:rPr lang="ar-DZ" sz="2000" dirty="0" smtClean="0"/>
              <a:t> </a:t>
            </a:r>
          </a:p>
          <a:p>
            <a:pPr lvl="0" algn="r" rtl="1"/>
            <a:r>
              <a:rPr lang="ar-SA" sz="2000" b="1" dirty="0"/>
              <a:t>الامتيازات الممنوحة </a:t>
            </a:r>
            <a:r>
              <a:rPr lang="ar-DZ" sz="2000" b="1" dirty="0"/>
              <a:t>للمشاركين في دورات التكوين:</a:t>
            </a:r>
            <a:endParaRPr lang="en-US" sz="2000" dirty="0"/>
          </a:p>
          <a:p>
            <a:pPr algn="r" rtl="1"/>
            <a:r>
              <a:rPr lang="ar-SA" sz="2000" dirty="0"/>
              <a:t>أقر المرسوم رقم 69-52 إجراءات تحفيزية للمشاركة في دورات التكوين، إذ يمكن أن يستفيد الموظف الذي تابع دورة تكوينية لا تقل عن ثلاثة أشهر من إحدى التدابير التالية:</a:t>
            </a:r>
            <a:endParaRPr lang="en-US" sz="2000" dirty="0"/>
          </a:p>
          <a:p>
            <a:pPr marL="457200" indent="-457200" algn="r" rtl="1">
              <a:buFont typeface="Arial" panose="020B0604020202020204" pitchFamily="34" charset="0"/>
              <a:buChar char="•"/>
            </a:pPr>
            <a:r>
              <a:rPr lang="ar-SA" sz="2000" dirty="0"/>
              <a:t>- خفض الأقدمية للمشاركة في الامتحانات المهنية،</a:t>
            </a:r>
            <a:endParaRPr lang="en-US" sz="2000" dirty="0"/>
          </a:p>
          <a:p>
            <a:pPr marL="457200" indent="-457200" algn="r" rtl="1">
              <a:buFont typeface="Arial" panose="020B0604020202020204" pitchFamily="34" charset="0"/>
              <a:buChar char="•"/>
            </a:pPr>
            <a:r>
              <a:rPr lang="ar-SA" sz="2000" dirty="0"/>
              <a:t>- التسجيل في قوائم الأهلية للرتب العليا،</a:t>
            </a:r>
            <a:endParaRPr lang="en-US" sz="2000" dirty="0"/>
          </a:p>
          <a:p>
            <a:pPr marL="457200" indent="-457200" algn="r" rtl="1">
              <a:buFont typeface="Arial" panose="020B0604020202020204" pitchFamily="34" charset="0"/>
              <a:buChar char="•"/>
            </a:pPr>
            <a:r>
              <a:rPr lang="ar-SA" sz="2000" dirty="0"/>
              <a:t>- سرعة الترقية في الدرجة،</a:t>
            </a:r>
            <a:endParaRPr lang="en-US" sz="2000" dirty="0"/>
          </a:p>
          <a:p>
            <a:pPr marL="457200" indent="-457200" algn="r" rtl="1">
              <a:buFont typeface="Arial" panose="020B0604020202020204" pitchFamily="34" charset="0"/>
              <a:buChar char="•"/>
            </a:pPr>
            <a:r>
              <a:rPr lang="ar-SA" sz="2000" dirty="0"/>
              <a:t>- يمكن أن تمنح تخفيضات الأقدمية بقصد الترقية للموظفين المشاركين في دورات التكوين أو الإتقان. </a:t>
            </a:r>
            <a:endParaRPr lang="en-US" sz="2000" dirty="0"/>
          </a:p>
        </p:txBody>
      </p:sp>
    </p:spTree>
    <p:extLst>
      <p:ext uri="{BB962C8B-B14F-4D97-AF65-F5344CB8AC3E}">
        <p14:creationId xmlns="" xmlns:p14="http://schemas.microsoft.com/office/powerpoint/2010/main" val="3515296541"/>
      </p:ext>
    </p:extLst>
  </p:cSld>
  <p:clrMapOvr>
    <a:masterClrMapping/>
  </p:clrMapOvr>
  <p:transition>
    <p:wipe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42910" y="214290"/>
            <a:ext cx="8229600" cy="654008"/>
          </a:xfrm>
        </p:spPr>
        <p:style>
          <a:lnRef idx="1">
            <a:schemeClr val="accent1"/>
          </a:lnRef>
          <a:fillRef idx="3">
            <a:schemeClr val="accent1"/>
          </a:fillRef>
          <a:effectRef idx="2">
            <a:schemeClr val="accent1"/>
          </a:effectRef>
          <a:fontRef idx="minor">
            <a:schemeClr val="lt1"/>
          </a:fontRef>
        </p:style>
        <p:txBody>
          <a:bodyPr>
            <a:normAutofit fontScale="90000"/>
          </a:bodyPr>
          <a:lstStyle/>
          <a:p>
            <a:pPr algn="r"/>
            <a:r>
              <a:rPr lang="ar-DZ" b="1" dirty="0" smtClean="0"/>
              <a:t>الخاتمة:</a:t>
            </a:r>
            <a:endParaRPr lang="fr-FR" b="1" dirty="0"/>
          </a:p>
        </p:txBody>
      </p:sp>
      <p:sp>
        <p:nvSpPr>
          <p:cNvPr id="3" name="Espace réservé du contenu 2"/>
          <p:cNvSpPr>
            <a:spLocks noGrp="1"/>
          </p:cNvSpPr>
          <p:nvPr>
            <p:ph sz="quarter" idx="1"/>
          </p:nvPr>
        </p:nvSpPr>
        <p:spPr>
          <a:xfrm>
            <a:off x="714348" y="928670"/>
            <a:ext cx="8229600" cy="4525963"/>
          </a:xfrm>
        </p:spPr>
        <p:txBody>
          <a:bodyPr>
            <a:normAutofit/>
          </a:bodyPr>
          <a:lstStyle/>
          <a:p>
            <a:pPr algn="r">
              <a:buNone/>
            </a:pPr>
            <a:r>
              <a:rPr lang="ar-DZ" sz="3600" b="1" dirty="0" smtClean="0"/>
              <a:t>   </a:t>
            </a:r>
            <a:r>
              <a:rPr lang="ar-DZ" b="1" dirty="0" smtClean="0"/>
              <a:t>لقد تطرقنا من خلال هذا البحث إلي ما يمكن أن نميزه من صلات وخصائص قد تترابط فيها القواعد  إطار القانوني </a:t>
            </a:r>
            <a:r>
              <a:rPr lang="ar-DZ" b="1" dirty="0" err="1" smtClean="0"/>
              <a:t>و</a:t>
            </a:r>
            <a:r>
              <a:rPr lang="ar-DZ" b="1" dirty="0" smtClean="0"/>
              <a:t> تنظيمي لتكوين المستمر ،حيث من خلال هذا التمايزات والتداخل نأخذ إن القانون هو الذي ينظم التكوين المستمر</a:t>
            </a:r>
            <a:endParaRPr lang="fr-FR" sz="3600" b="1" dirty="0"/>
          </a:p>
        </p:txBody>
      </p:sp>
      <p:pic>
        <p:nvPicPr>
          <p:cNvPr id="4098" name="Picture 2" descr="C:\Users\pc\Desktop\download.jpg"/>
          <p:cNvPicPr>
            <a:picLocks noChangeAspect="1" noChangeArrowheads="1"/>
          </p:cNvPicPr>
          <p:nvPr/>
        </p:nvPicPr>
        <p:blipFill>
          <a:blip r:embed="rId2"/>
          <a:srcRect/>
          <a:stretch>
            <a:fillRect/>
          </a:stretch>
        </p:blipFill>
        <p:spPr bwMode="auto">
          <a:xfrm>
            <a:off x="2071670" y="4071942"/>
            <a:ext cx="5143537" cy="1525604"/>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7158" y="0"/>
            <a:ext cx="8229600" cy="785794"/>
          </a:xfrm>
        </p:spPr>
        <p:txBody>
          <a:bodyPr>
            <a:normAutofit/>
          </a:bodyPr>
          <a:lstStyle/>
          <a:p>
            <a:pPr algn="r" rtl="1"/>
            <a:r>
              <a:rPr lang="ar-DZ" sz="3600" b="1" dirty="0" smtClean="0"/>
              <a:t>الخطة:</a:t>
            </a:r>
            <a:endParaRPr lang="fr-FR" sz="3600" b="1" dirty="0"/>
          </a:p>
        </p:txBody>
      </p:sp>
      <p:sp>
        <p:nvSpPr>
          <p:cNvPr id="3" name="Espace réservé du contenu 2"/>
          <p:cNvSpPr>
            <a:spLocks noGrp="1"/>
          </p:cNvSpPr>
          <p:nvPr>
            <p:ph sz="quarter" idx="1"/>
          </p:nvPr>
        </p:nvSpPr>
        <p:spPr>
          <a:xfrm>
            <a:off x="457200" y="785794"/>
            <a:ext cx="8229600" cy="5572164"/>
          </a:xfrm>
        </p:spPr>
        <p:style>
          <a:lnRef idx="1">
            <a:schemeClr val="accent1"/>
          </a:lnRef>
          <a:fillRef idx="3">
            <a:schemeClr val="accent1"/>
          </a:fillRef>
          <a:effectRef idx="2">
            <a:schemeClr val="accent1"/>
          </a:effectRef>
          <a:fontRef idx="minor">
            <a:schemeClr val="lt1"/>
          </a:fontRef>
        </p:style>
        <p:txBody>
          <a:bodyPr>
            <a:normAutofit/>
          </a:bodyPr>
          <a:lstStyle/>
          <a:p>
            <a:pPr algn="r" rtl="1">
              <a:buNone/>
            </a:pPr>
            <a:r>
              <a:rPr lang="ar-DZ" sz="2800" b="1" dirty="0" smtClean="0"/>
              <a:t>المقدمة:</a:t>
            </a:r>
          </a:p>
          <a:p>
            <a:pPr algn="r">
              <a:buNone/>
            </a:pPr>
            <a:r>
              <a:rPr lang="ar-DZ" sz="2800" b="1" dirty="0" smtClean="0"/>
              <a:t> </a:t>
            </a:r>
            <a:r>
              <a:rPr lang="ar-DZ" sz="2800" b="1" dirty="0" smtClean="0"/>
              <a:t>المبحث </a:t>
            </a:r>
            <a:r>
              <a:rPr lang="ar-DZ" sz="2800" b="1" dirty="0" smtClean="0"/>
              <a:t>الأول :ماهية التكوين المستمر</a:t>
            </a:r>
          </a:p>
          <a:p>
            <a:pPr algn="r">
              <a:buNone/>
            </a:pPr>
            <a:r>
              <a:rPr lang="ar-DZ" sz="2800" dirty="0" smtClean="0"/>
              <a:t>    المطلب الأول :تعريف التكوين المستمر</a:t>
            </a:r>
          </a:p>
          <a:p>
            <a:pPr algn="r">
              <a:buNone/>
            </a:pPr>
            <a:r>
              <a:rPr lang="ar-DZ" sz="2800" dirty="0" smtClean="0"/>
              <a:t>    المطلب الثاني: أهداف التكوين المستمر </a:t>
            </a:r>
          </a:p>
          <a:p>
            <a:pPr algn="r">
              <a:buNone/>
            </a:pPr>
            <a:r>
              <a:rPr lang="ar-DZ" sz="2800" dirty="0" smtClean="0"/>
              <a:t>    المطلب الثالث:دوافع التكوين المستمر</a:t>
            </a:r>
          </a:p>
          <a:p>
            <a:pPr algn="r">
              <a:buNone/>
            </a:pPr>
            <a:r>
              <a:rPr lang="ar-DZ" sz="2800" dirty="0" smtClean="0"/>
              <a:t> </a:t>
            </a:r>
            <a:r>
              <a:rPr lang="ar-DZ" sz="2800" b="1" dirty="0" smtClean="0"/>
              <a:t>المبحث </a:t>
            </a:r>
            <a:r>
              <a:rPr lang="ar-DZ" sz="2800" b="1" dirty="0" smtClean="0"/>
              <a:t>الثاني:فعالية إطار قانوني </a:t>
            </a:r>
            <a:r>
              <a:rPr lang="ar-DZ" sz="2800" b="1" dirty="0" smtClean="0"/>
              <a:t>وتنظيمي </a:t>
            </a:r>
            <a:r>
              <a:rPr lang="ar-DZ" sz="2800" b="1" dirty="0" smtClean="0"/>
              <a:t>لتكوين المستمر </a:t>
            </a:r>
          </a:p>
          <a:p>
            <a:pPr algn="r">
              <a:buNone/>
            </a:pPr>
            <a:r>
              <a:rPr lang="ar-DZ" sz="2800" dirty="0" smtClean="0"/>
              <a:t>    المطلب الأول :تعريف إطار قانوني </a:t>
            </a:r>
          </a:p>
          <a:p>
            <a:pPr algn="r">
              <a:buNone/>
            </a:pPr>
            <a:r>
              <a:rPr lang="ar-DZ" sz="2800" dirty="0" smtClean="0"/>
              <a:t>    المطلب الثاني :أهمية وخصائص إطار قانوني</a:t>
            </a:r>
          </a:p>
          <a:p>
            <a:pPr algn="r">
              <a:buNone/>
            </a:pPr>
            <a:r>
              <a:rPr lang="fr-FR" sz="2800" dirty="0" smtClean="0"/>
              <a:t>  </a:t>
            </a:r>
            <a:r>
              <a:rPr lang="ar-DZ" sz="2800" dirty="0" smtClean="0"/>
              <a:t>    المطلب الثالث: إطار قانوني لتكوين المستمر</a:t>
            </a:r>
          </a:p>
          <a:p>
            <a:pPr algn="r" rtl="1">
              <a:buNone/>
            </a:pPr>
            <a:r>
              <a:rPr lang="ar-DZ" sz="2800" dirty="0" smtClean="0"/>
              <a:t>    المطلب الرابع: </a:t>
            </a:r>
            <a:r>
              <a:rPr lang="ar-DZ" sz="2800" b="1" dirty="0" smtClean="0">
                <a:solidFill>
                  <a:schemeClr val="bg1"/>
                </a:solidFill>
              </a:rPr>
              <a:t>ا</a:t>
            </a:r>
            <a:r>
              <a:rPr lang="ar-DZ" sz="2800" dirty="0" smtClean="0">
                <a:solidFill>
                  <a:schemeClr val="bg1"/>
                </a:solidFill>
              </a:rPr>
              <a:t>لإطار التنظيمي للتكوين داخل الجزائر</a:t>
            </a:r>
          </a:p>
          <a:p>
            <a:pPr algn="r" rtl="1">
              <a:buNone/>
            </a:pPr>
            <a:r>
              <a:rPr lang="ar-DZ" sz="2800" b="1" dirty="0" smtClean="0">
                <a:solidFill>
                  <a:schemeClr val="bg1"/>
                </a:solidFill>
              </a:rPr>
              <a:t>الخاتمة:</a:t>
            </a:r>
            <a:endParaRPr lang="fr-FR" sz="2800" b="1" dirty="0">
              <a:solidFill>
                <a:schemeClr val="bg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8596" y="357166"/>
            <a:ext cx="8229600" cy="582594"/>
          </a:xfrm>
        </p:spPr>
        <p:style>
          <a:lnRef idx="1">
            <a:schemeClr val="accent1"/>
          </a:lnRef>
          <a:fillRef idx="3">
            <a:schemeClr val="accent1"/>
          </a:fillRef>
          <a:effectRef idx="2">
            <a:schemeClr val="accent1"/>
          </a:effectRef>
          <a:fontRef idx="minor">
            <a:schemeClr val="lt1"/>
          </a:fontRef>
        </p:style>
        <p:txBody>
          <a:bodyPr>
            <a:noAutofit/>
          </a:bodyPr>
          <a:lstStyle/>
          <a:p>
            <a:pPr algn="r"/>
            <a:r>
              <a:rPr lang="ar-DZ" sz="3200" dirty="0" smtClean="0"/>
              <a:t>مقدمة:</a:t>
            </a:r>
            <a:r>
              <a:rPr lang="ar-DZ" sz="2800" dirty="0" smtClean="0"/>
              <a:t> </a:t>
            </a:r>
            <a:endParaRPr lang="fr-FR" sz="2800" dirty="0"/>
          </a:p>
        </p:txBody>
      </p:sp>
      <p:sp>
        <p:nvSpPr>
          <p:cNvPr id="3" name="Espace réservé du contenu 2"/>
          <p:cNvSpPr>
            <a:spLocks noGrp="1"/>
          </p:cNvSpPr>
          <p:nvPr>
            <p:ph sz="quarter" idx="1"/>
          </p:nvPr>
        </p:nvSpPr>
        <p:spPr>
          <a:xfrm>
            <a:off x="714348" y="1357298"/>
            <a:ext cx="7872410" cy="3857676"/>
          </a:xfrm>
        </p:spPr>
        <p:style>
          <a:lnRef idx="2">
            <a:schemeClr val="accent3"/>
          </a:lnRef>
          <a:fillRef idx="1">
            <a:schemeClr val="lt1"/>
          </a:fillRef>
          <a:effectRef idx="0">
            <a:schemeClr val="accent3"/>
          </a:effectRef>
          <a:fontRef idx="minor">
            <a:schemeClr val="dk1"/>
          </a:fontRef>
        </p:style>
        <p:txBody>
          <a:bodyPr>
            <a:normAutofit lnSpcReduction="10000"/>
          </a:bodyPr>
          <a:lstStyle/>
          <a:p>
            <a:pPr algn="r" rtl="1">
              <a:buNone/>
            </a:pPr>
            <a:r>
              <a:rPr lang="ar-DZ" dirty="0" smtClean="0"/>
              <a:t>      يعتبر التكوين عملية تعلم لمعارف وطرق وسلوكيات جديد تؤدي إلي  تغييرات في </a:t>
            </a:r>
            <a:r>
              <a:rPr lang="ar-DZ" dirty="0" err="1" smtClean="0"/>
              <a:t>قابليات</a:t>
            </a:r>
            <a:r>
              <a:rPr lang="ar-DZ" dirty="0" smtClean="0"/>
              <a:t> الأفراد لأداء أعمالهم ولذلك فان فهم مبادئ التعلم  والأخذ </a:t>
            </a:r>
            <a:r>
              <a:rPr lang="ar-DZ" dirty="0" err="1" smtClean="0"/>
              <a:t>بها</a:t>
            </a:r>
            <a:r>
              <a:rPr lang="ar-DZ" dirty="0" smtClean="0"/>
              <a:t> تعد من الأمور الأساسية والمهنية في بناء الخبرات التدريبية  الفاعلة ،إن تكوين المستمر هو نوع من  أنواع التكوين ولي استمرار    التكوين  يجب إطار قانوني </a:t>
            </a:r>
            <a:r>
              <a:rPr lang="ar-DZ" dirty="0" smtClean="0"/>
              <a:t>وتنظيمي لتكوين </a:t>
            </a:r>
            <a:r>
              <a:rPr lang="ar-DZ" dirty="0" smtClean="0"/>
              <a:t>المستمر</a:t>
            </a:r>
            <a:r>
              <a:rPr lang="ar-DZ" dirty="0" smtClean="0"/>
              <a:t>.</a:t>
            </a:r>
          </a:p>
          <a:p>
            <a:pPr algn="r" rtl="1">
              <a:buNone/>
            </a:pPr>
            <a:endParaRPr lang="ar-DZ" dirty="0" smtClean="0"/>
          </a:p>
          <a:p>
            <a:pPr algn="r" rtl="1">
              <a:buNone/>
            </a:pPr>
            <a:r>
              <a:rPr lang="ar-DZ" dirty="0" smtClean="0"/>
              <a:t>         الإشكالية </a:t>
            </a:r>
            <a:r>
              <a:rPr lang="ar-DZ" dirty="0" smtClean="0"/>
              <a:t>:ما هو الإطار القانوني </a:t>
            </a:r>
            <a:r>
              <a:rPr lang="ar-DZ" dirty="0" err="1" smtClean="0"/>
              <a:t>و</a:t>
            </a:r>
            <a:r>
              <a:rPr lang="ar-DZ" dirty="0" smtClean="0"/>
              <a:t> تنظيمي لتكوين </a:t>
            </a:r>
            <a:r>
              <a:rPr lang="ar-DZ" dirty="0" smtClean="0"/>
              <a:t>المستمر؟</a:t>
            </a:r>
            <a:endParaRPr lang="ar-DZ" dirty="0" smtClean="0"/>
          </a:p>
          <a:p>
            <a:pPr algn="r" rtl="1">
              <a:buNone/>
            </a:pPr>
            <a:r>
              <a:rPr lang="ar-DZ" dirty="0" smtClean="0"/>
              <a:t> </a:t>
            </a:r>
            <a:endParaRPr lang="ar-DZ" dirty="0" smtClean="0"/>
          </a:p>
          <a:p>
            <a:pPr algn="r">
              <a:buNone/>
            </a:pPr>
            <a:r>
              <a:rPr lang="ar-DZ" dirty="0" smtClean="0"/>
              <a:t>    </a:t>
            </a:r>
            <a:endParaRPr lang="fr-FR"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0034" y="214290"/>
            <a:ext cx="8229600" cy="654032"/>
          </a:xfrm>
        </p:spPr>
        <p:style>
          <a:lnRef idx="0">
            <a:schemeClr val="accent3"/>
          </a:lnRef>
          <a:fillRef idx="3">
            <a:schemeClr val="accent3"/>
          </a:fillRef>
          <a:effectRef idx="3">
            <a:schemeClr val="accent3"/>
          </a:effectRef>
          <a:fontRef idx="minor">
            <a:schemeClr val="lt1"/>
          </a:fontRef>
        </p:style>
        <p:txBody>
          <a:bodyPr>
            <a:noAutofit/>
          </a:bodyPr>
          <a:lstStyle/>
          <a:p>
            <a:pPr algn="r"/>
            <a:r>
              <a:rPr lang="ar-DZ" sz="3600" b="1" dirty="0" smtClean="0">
                <a:solidFill>
                  <a:schemeClr val="bg1"/>
                </a:solidFill>
              </a:rPr>
              <a:t>تعريف التكوين المستمر:</a:t>
            </a:r>
            <a:endParaRPr lang="fr-FR" sz="3600" b="1" dirty="0">
              <a:solidFill>
                <a:schemeClr val="bg1"/>
              </a:solidFill>
            </a:endParaRPr>
          </a:p>
        </p:txBody>
      </p:sp>
      <p:sp>
        <p:nvSpPr>
          <p:cNvPr id="3" name="Espace réservé du contenu 2"/>
          <p:cNvSpPr>
            <a:spLocks noGrp="1"/>
          </p:cNvSpPr>
          <p:nvPr>
            <p:ph sz="quarter" idx="1"/>
          </p:nvPr>
        </p:nvSpPr>
        <p:spPr>
          <a:xfrm>
            <a:off x="1285852" y="4714884"/>
            <a:ext cx="7429520" cy="2428892"/>
          </a:xfrm>
        </p:spPr>
        <p:txBody>
          <a:bodyPr>
            <a:normAutofit fontScale="77500" lnSpcReduction="20000"/>
          </a:bodyPr>
          <a:lstStyle/>
          <a:p>
            <a:pPr algn="r">
              <a:buNone/>
            </a:pPr>
            <a:r>
              <a:rPr lang="ar-DZ" dirty="0" smtClean="0"/>
              <a:t>  </a:t>
            </a:r>
          </a:p>
          <a:p>
            <a:pPr algn="r" rtl="1">
              <a:buNone/>
            </a:pPr>
            <a:r>
              <a:rPr lang="ar-DZ" b="1" dirty="0" smtClean="0">
                <a:solidFill>
                  <a:srgbClr val="002060"/>
                </a:solidFill>
              </a:rPr>
              <a:t>المفهوم </a:t>
            </a:r>
            <a:r>
              <a:rPr lang="ar-DZ" b="1" dirty="0" smtClean="0">
                <a:solidFill>
                  <a:srgbClr val="002060"/>
                </a:solidFill>
              </a:rPr>
              <a:t>الثاني </a:t>
            </a:r>
            <a:r>
              <a:rPr lang="ar-DZ" sz="3200" b="1" dirty="0" smtClean="0">
                <a:solidFill>
                  <a:srgbClr val="002060"/>
                </a:solidFill>
              </a:rPr>
              <a:t>:</a:t>
            </a:r>
          </a:p>
          <a:p>
            <a:pPr algn="r" rtl="1">
              <a:buNone/>
            </a:pPr>
            <a:r>
              <a:rPr lang="ar-DZ" sz="3000" dirty="0" smtClean="0"/>
              <a:t>التكوين </a:t>
            </a:r>
            <a:r>
              <a:rPr lang="ar-DZ" sz="3000" dirty="0" smtClean="0"/>
              <a:t>المستمر مسار طويل في الحياة العملية للفرد ، يمنحه فرصا لإبراز طاقاته المهنية وتحسين أدائه ، إذ يتعلم كيف يعلم نفسه ، وكيف يفكر لنفسه وكيف يتناول الأمور في المواقف الجديدة </a:t>
            </a:r>
          </a:p>
          <a:p>
            <a:pPr algn="r">
              <a:buNone/>
            </a:pPr>
            <a:r>
              <a:rPr lang="ar-DZ" dirty="0" smtClean="0"/>
              <a:t>      </a:t>
            </a:r>
          </a:p>
          <a:p>
            <a:pPr algn="r">
              <a:buNone/>
            </a:pPr>
            <a:r>
              <a:rPr lang="ar-DZ" dirty="0" smtClean="0"/>
              <a:t>  </a:t>
            </a:r>
          </a:p>
        </p:txBody>
      </p:sp>
      <p:sp>
        <p:nvSpPr>
          <p:cNvPr id="5" name="Rectangle 4"/>
          <p:cNvSpPr/>
          <p:nvPr/>
        </p:nvSpPr>
        <p:spPr>
          <a:xfrm>
            <a:off x="0" y="857232"/>
            <a:ext cx="8501090" cy="1692771"/>
          </a:xfrm>
          <a:prstGeom prst="rect">
            <a:avLst/>
          </a:prstGeom>
        </p:spPr>
        <p:txBody>
          <a:bodyPr wrap="square">
            <a:spAutoFit/>
          </a:bodyPr>
          <a:lstStyle/>
          <a:p>
            <a:pPr algn="r">
              <a:buNone/>
            </a:pPr>
            <a:r>
              <a:rPr lang="ar-DZ" sz="2000" b="1" dirty="0" smtClean="0">
                <a:solidFill>
                  <a:srgbClr val="002060"/>
                </a:solidFill>
              </a:rPr>
              <a:t>المفهوم الأول :</a:t>
            </a:r>
          </a:p>
          <a:p>
            <a:pPr algn="r">
              <a:buNone/>
            </a:pPr>
            <a:r>
              <a:rPr lang="ar-DZ" sz="2800" dirty="0" smtClean="0"/>
              <a:t> </a:t>
            </a:r>
            <a:r>
              <a:rPr lang="ar-DZ" sz="2800" dirty="0" smtClean="0"/>
              <a:t>التكوين المستمر هو تأهيل الموظفين </a:t>
            </a:r>
          </a:p>
          <a:p>
            <a:pPr algn="r">
              <a:buNone/>
            </a:pPr>
            <a:r>
              <a:rPr lang="ar-DZ" sz="2800" dirty="0" smtClean="0"/>
              <a:t>والأعوان بتلقينهم تكوينا نظريا </a:t>
            </a:r>
            <a:r>
              <a:rPr lang="ar-DZ" sz="2800" dirty="0" err="1" smtClean="0"/>
              <a:t>و</a:t>
            </a:r>
            <a:r>
              <a:rPr lang="ar-DZ" sz="2800" dirty="0" smtClean="0"/>
              <a:t> تطبيقيا قصد </a:t>
            </a:r>
          </a:p>
          <a:p>
            <a:pPr algn="r">
              <a:buNone/>
            </a:pPr>
            <a:r>
              <a:rPr lang="ar-DZ" sz="2800" dirty="0" smtClean="0"/>
              <a:t>إعدادهم لمزاولة المهام المطابقة لهذا التكوين</a:t>
            </a:r>
            <a:endParaRPr lang="fr-FR" sz="2800" dirty="0"/>
          </a:p>
        </p:txBody>
      </p:sp>
      <p:pic>
        <p:nvPicPr>
          <p:cNvPr id="1026" name="Picture 2" descr="C:\Users\pc\Desktop\formation-continue-complete.png"/>
          <p:cNvPicPr>
            <a:picLocks noChangeAspect="1" noChangeArrowheads="1"/>
          </p:cNvPicPr>
          <p:nvPr/>
        </p:nvPicPr>
        <p:blipFill>
          <a:blip r:embed="rId2"/>
          <a:srcRect/>
          <a:stretch>
            <a:fillRect/>
          </a:stretch>
        </p:blipFill>
        <p:spPr bwMode="auto">
          <a:xfrm>
            <a:off x="500034" y="2500306"/>
            <a:ext cx="8286808" cy="2214578"/>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0034" y="214290"/>
            <a:ext cx="8229600" cy="714356"/>
          </a:xfrm>
        </p:spPr>
        <p:style>
          <a:lnRef idx="2">
            <a:schemeClr val="accent5">
              <a:shade val="50000"/>
            </a:schemeClr>
          </a:lnRef>
          <a:fillRef idx="1">
            <a:schemeClr val="accent5"/>
          </a:fillRef>
          <a:effectRef idx="0">
            <a:schemeClr val="accent5"/>
          </a:effectRef>
          <a:fontRef idx="minor">
            <a:schemeClr val="lt1"/>
          </a:fontRef>
        </p:style>
        <p:txBody>
          <a:bodyPr>
            <a:noAutofit/>
          </a:bodyPr>
          <a:lstStyle/>
          <a:p>
            <a:pPr algn="r"/>
            <a:r>
              <a:rPr lang="ar-DZ" sz="3600" dirty="0" smtClean="0"/>
              <a:t>أهداف التكوين المستمر</a:t>
            </a:r>
            <a:endParaRPr lang="fr-FR" sz="3600" dirty="0"/>
          </a:p>
        </p:txBody>
      </p:sp>
      <p:graphicFrame>
        <p:nvGraphicFramePr>
          <p:cNvPr id="6" name="Espace réservé du contenu 5"/>
          <p:cNvGraphicFramePr>
            <a:graphicFrameLocks noGrp="1"/>
          </p:cNvGraphicFramePr>
          <p:nvPr>
            <p:ph sz="quarter" idx="1"/>
          </p:nvPr>
        </p:nvGraphicFramePr>
        <p:xfrm>
          <a:off x="914400" y="92867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050" name="Picture 2" descr="C:\Users\pc\Desktop\2002-1.jpg"/>
          <p:cNvPicPr>
            <a:picLocks noChangeAspect="1" noChangeArrowheads="1"/>
          </p:cNvPicPr>
          <p:nvPr/>
        </p:nvPicPr>
        <p:blipFill>
          <a:blip r:embed="rId6" cstate="print"/>
          <a:srcRect/>
          <a:stretch>
            <a:fillRect/>
          </a:stretch>
        </p:blipFill>
        <p:spPr bwMode="auto">
          <a:xfrm>
            <a:off x="1928794" y="4857760"/>
            <a:ext cx="5000660" cy="200024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42910" y="214290"/>
            <a:ext cx="8229600" cy="928670"/>
          </a:xfrm>
        </p:spPr>
        <p:style>
          <a:lnRef idx="1">
            <a:schemeClr val="accent1"/>
          </a:lnRef>
          <a:fillRef idx="3">
            <a:schemeClr val="accent1"/>
          </a:fillRef>
          <a:effectRef idx="2">
            <a:schemeClr val="accent1"/>
          </a:effectRef>
          <a:fontRef idx="minor">
            <a:schemeClr val="lt1"/>
          </a:fontRef>
        </p:style>
        <p:txBody>
          <a:bodyPr>
            <a:normAutofit/>
          </a:bodyPr>
          <a:lstStyle/>
          <a:p>
            <a:pPr algn="r"/>
            <a:r>
              <a:rPr lang="ar-DZ" sz="3600" dirty="0" smtClean="0"/>
              <a:t>دوافع التكوين المستمر:</a:t>
            </a:r>
            <a:endParaRPr lang="fr-FR" sz="3600" dirty="0"/>
          </a:p>
        </p:txBody>
      </p:sp>
      <p:sp>
        <p:nvSpPr>
          <p:cNvPr id="3" name="Espace réservé du contenu 2"/>
          <p:cNvSpPr>
            <a:spLocks noGrp="1"/>
          </p:cNvSpPr>
          <p:nvPr>
            <p:ph sz="quarter" idx="1"/>
          </p:nvPr>
        </p:nvSpPr>
        <p:spPr>
          <a:xfrm>
            <a:off x="500034" y="1500150"/>
            <a:ext cx="8229600" cy="5357850"/>
          </a:xfrm>
        </p:spPr>
        <p:txBody>
          <a:bodyPr>
            <a:normAutofit/>
          </a:bodyPr>
          <a:lstStyle/>
          <a:p>
            <a:pPr algn="r">
              <a:buNone/>
            </a:pPr>
            <a:r>
              <a:rPr lang="ar-DZ" sz="2800" dirty="0" smtClean="0"/>
              <a:t>   تتلخص دوافع الحاجة إلي التكوين المستمر في عنصرين اثنين هما</a:t>
            </a:r>
          </a:p>
          <a:p>
            <a:pPr algn="r">
              <a:buNone/>
            </a:pPr>
            <a:r>
              <a:rPr lang="ar-DZ" sz="2800" dirty="0" smtClean="0"/>
              <a:t>  الأول :التحولات التي تعرفها المنظومة التعليمية علي مستوى الهيكلة،و  البرامج والوسائل والطرق التعليمية وأساسا التسابق الرقمي الحاصل علي المستوى الدولي </a:t>
            </a:r>
            <a:r>
              <a:rPr lang="ar-DZ" sz="2800" dirty="0" err="1" smtClean="0"/>
              <a:t>والجهوي</a:t>
            </a:r>
            <a:endParaRPr lang="ar-DZ" sz="2800" dirty="0" smtClean="0"/>
          </a:p>
          <a:p>
            <a:pPr algn="r" rtl="1">
              <a:buNone/>
            </a:pPr>
            <a:r>
              <a:rPr lang="ar-DZ" sz="2800" dirty="0" smtClean="0"/>
              <a:t>  الثاني:ارتجالية السابقة في مجالات التكوين المستمر ،ومجاوزتها وقد تمثلت ارتجالية هذه التجارب من خلال اعتمادها علي:</a:t>
            </a:r>
          </a:p>
          <a:p>
            <a:pPr algn="r">
              <a:buNone/>
            </a:pPr>
            <a:r>
              <a:rPr lang="ar-DZ" sz="2800" dirty="0" smtClean="0"/>
              <a:t>     -مجرد اجتماعات للتدبير التربوي</a:t>
            </a:r>
          </a:p>
          <a:p>
            <a:pPr algn="r">
              <a:buNone/>
            </a:pPr>
            <a:r>
              <a:rPr lang="ar-DZ" sz="2800" dirty="0" smtClean="0"/>
              <a:t>     -أيام دراسة يغلب عليها النظري</a:t>
            </a:r>
          </a:p>
          <a:p>
            <a:pPr algn="r">
              <a:buNone/>
            </a:pPr>
            <a:r>
              <a:rPr lang="ar-DZ" sz="2800" dirty="0" smtClean="0"/>
              <a:t>     -أيام تقويمية تغلب عليها النمطية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7158" y="214290"/>
            <a:ext cx="8229600" cy="571504"/>
          </a:xfrm>
        </p:spPr>
        <p:style>
          <a:lnRef idx="1">
            <a:schemeClr val="accent1"/>
          </a:lnRef>
          <a:fillRef idx="3">
            <a:schemeClr val="accent1"/>
          </a:fillRef>
          <a:effectRef idx="2">
            <a:schemeClr val="accent1"/>
          </a:effectRef>
          <a:fontRef idx="minor">
            <a:schemeClr val="lt1"/>
          </a:fontRef>
        </p:style>
        <p:txBody>
          <a:bodyPr>
            <a:noAutofit/>
          </a:bodyPr>
          <a:lstStyle/>
          <a:p>
            <a:pPr algn="r"/>
            <a:r>
              <a:rPr lang="ar-DZ" sz="3200" dirty="0" smtClean="0"/>
              <a:t>تعريف إطار القانوني:</a:t>
            </a:r>
            <a:endParaRPr lang="fr-FR" sz="3200" dirty="0"/>
          </a:p>
        </p:txBody>
      </p:sp>
      <p:sp>
        <p:nvSpPr>
          <p:cNvPr id="6" name="Espace réservé du contenu 5"/>
          <p:cNvSpPr>
            <a:spLocks noGrp="1"/>
          </p:cNvSpPr>
          <p:nvPr>
            <p:ph sz="quarter" idx="1"/>
          </p:nvPr>
        </p:nvSpPr>
        <p:spPr>
          <a:xfrm>
            <a:off x="1000100" y="928670"/>
            <a:ext cx="7929618" cy="5197493"/>
          </a:xfrm>
        </p:spPr>
        <p:txBody>
          <a:bodyPr/>
          <a:lstStyle/>
          <a:p>
            <a:pPr algn="r">
              <a:buNone/>
            </a:pPr>
            <a:endParaRPr lang="ar-DZ" sz="2800" dirty="0" smtClean="0"/>
          </a:p>
          <a:p>
            <a:pPr algn="r">
              <a:buNone/>
            </a:pPr>
            <a:endParaRPr lang="fr-FR" sz="2800" dirty="0"/>
          </a:p>
        </p:txBody>
      </p:sp>
      <p:pic>
        <p:nvPicPr>
          <p:cNvPr id="3074" name="Picture 2" descr="C:\Users\pc\Desktop\unnamed.jpg"/>
          <p:cNvPicPr>
            <a:picLocks noChangeAspect="1" noChangeArrowheads="1"/>
          </p:cNvPicPr>
          <p:nvPr/>
        </p:nvPicPr>
        <p:blipFill>
          <a:blip r:embed="rId2"/>
          <a:srcRect/>
          <a:stretch>
            <a:fillRect/>
          </a:stretch>
        </p:blipFill>
        <p:spPr bwMode="auto">
          <a:xfrm>
            <a:off x="214282" y="4000504"/>
            <a:ext cx="4071966" cy="2652717"/>
          </a:xfrm>
          <a:prstGeom prst="rect">
            <a:avLst/>
          </a:prstGeom>
          <a:noFill/>
        </p:spPr>
      </p:pic>
      <p:sp>
        <p:nvSpPr>
          <p:cNvPr id="7" name="ZoneTexte 6"/>
          <p:cNvSpPr txBox="1"/>
          <p:nvPr/>
        </p:nvSpPr>
        <p:spPr>
          <a:xfrm>
            <a:off x="1285852" y="1357298"/>
            <a:ext cx="7178233" cy="1938992"/>
          </a:xfrm>
          <a:prstGeom prst="rect">
            <a:avLst/>
          </a:prstGeom>
          <a:noFill/>
        </p:spPr>
        <p:txBody>
          <a:bodyPr wrap="square" rtlCol="0">
            <a:spAutoFit/>
          </a:bodyPr>
          <a:lstStyle/>
          <a:p>
            <a:pPr algn="r" rtl="1"/>
            <a:r>
              <a:rPr lang="ar-DZ" sz="2400" dirty="0" smtClean="0"/>
              <a:t>هو بمثابة مكتبة قانونية تتضمن  النصوص الأساسية ذات الصلة بتنظيم وتسيير ومراقبة الجماعات </a:t>
            </a:r>
            <a:r>
              <a:rPr lang="ar-DZ" sz="2400" dirty="0" smtClean="0"/>
              <a:t>التربوية </a:t>
            </a:r>
            <a:r>
              <a:rPr lang="ar-DZ" sz="2400" dirty="0" smtClean="0"/>
              <a:t>وبالتالي فهذا الباب يشكل إطارا لموظفي الجماعات </a:t>
            </a:r>
            <a:r>
              <a:rPr lang="ar-DZ" sz="2400" dirty="0" smtClean="0"/>
              <a:t>التربوية </a:t>
            </a:r>
            <a:r>
              <a:rPr lang="ar-DZ" sz="2400" dirty="0" smtClean="0"/>
              <a:t>والمنتخبين على حد سواء للتعرف على النصوص </a:t>
            </a:r>
            <a:r>
              <a:rPr lang="ar-DZ" sz="2400" dirty="0" err="1" smtClean="0"/>
              <a:t>المؤطرة</a:t>
            </a:r>
            <a:r>
              <a:rPr lang="ar-DZ" sz="2400" dirty="0" smtClean="0"/>
              <a:t> لمجال عملهم سواء كانت </a:t>
            </a:r>
            <a:r>
              <a:rPr lang="ar-DZ" sz="2400" dirty="0" err="1" smtClean="0"/>
              <a:t>ظهائر</a:t>
            </a:r>
            <a:r>
              <a:rPr lang="ar-DZ" sz="2400" dirty="0" smtClean="0"/>
              <a:t>، مراسيم </a:t>
            </a:r>
            <a:r>
              <a:rPr lang="ar-DZ" sz="2400" dirty="0" err="1" smtClean="0"/>
              <a:t>او</a:t>
            </a:r>
            <a:r>
              <a:rPr lang="ar-DZ" sz="2400" dirty="0" smtClean="0"/>
              <a:t> حتى قرارات ودوريات</a:t>
            </a:r>
            <a:endParaRPr lang="fr-FR" sz="24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4400" y="214290"/>
            <a:ext cx="7729566" cy="1000108"/>
          </a:xfrm>
        </p:spPr>
        <p:style>
          <a:lnRef idx="1">
            <a:schemeClr val="accent1"/>
          </a:lnRef>
          <a:fillRef idx="3">
            <a:schemeClr val="accent1"/>
          </a:fillRef>
          <a:effectRef idx="2">
            <a:schemeClr val="accent1"/>
          </a:effectRef>
          <a:fontRef idx="minor">
            <a:schemeClr val="lt1"/>
          </a:fontRef>
        </p:style>
        <p:txBody>
          <a:bodyPr>
            <a:normAutofit/>
          </a:bodyPr>
          <a:lstStyle/>
          <a:p>
            <a:pPr algn="r"/>
            <a:r>
              <a:rPr lang="ar-DZ" sz="3600" b="1" dirty="0" smtClean="0"/>
              <a:t>أهمية إطار القانوني:</a:t>
            </a:r>
            <a:endParaRPr lang="fr-FR" sz="3600" b="1" dirty="0"/>
          </a:p>
        </p:txBody>
      </p:sp>
      <p:graphicFrame>
        <p:nvGraphicFramePr>
          <p:cNvPr id="4" name="Espace réservé du contenu 3"/>
          <p:cNvGraphicFramePr>
            <a:graphicFrameLocks noGrp="1"/>
          </p:cNvGraphicFramePr>
          <p:nvPr>
            <p:ph sz="quarter" idx="1"/>
          </p:nvPr>
        </p:nvGraphicFramePr>
        <p:xfrm>
          <a:off x="1285852" y="1928802"/>
          <a:ext cx="7215238" cy="45005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0034" y="0"/>
            <a:ext cx="8229600" cy="725470"/>
          </a:xfrm>
        </p:spPr>
        <p:style>
          <a:lnRef idx="1">
            <a:schemeClr val="accent1"/>
          </a:lnRef>
          <a:fillRef idx="3">
            <a:schemeClr val="accent1"/>
          </a:fillRef>
          <a:effectRef idx="2">
            <a:schemeClr val="accent1"/>
          </a:effectRef>
          <a:fontRef idx="minor">
            <a:schemeClr val="lt1"/>
          </a:fontRef>
        </p:style>
        <p:txBody>
          <a:bodyPr>
            <a:normAutofit fontScale="90000"/>
          </a:bodyPr>
          <a:lstStyle/>
          <a:p>
            <a:pPr algn="r" rtl="1"/>
            <a:r>
              <a:rPr lang="ar-DZ" b="1" dirty="0" smtClean="0"/>
              <a:t>خصائص إطار قانوني:</a:t>
            </a:r>
            <a:endParaRPr lang="fr-FR" b="1" dirty="0"/>
          </a:p>
        </p:txBody>
      </p:sp>
      <p:sp>
        <p:nvSpPr>
          <p:cNvPr id="3" name="Espace réservé du contenu 2"/>
          <p:cNvSpPr>
            <a:spLocks noGrp="1"/>
          </p:cNvSpPr>
          <p:nvPr>
            <p:ph sz="quarter" idx="1"/>
          </p:nvPr>
        </p:nvSpPr>
        <p:spPr>
          <a:xfrm>
            <a:off x="1357290" y="1071522"/>
            <a:ext cx="7300906" cy="5786478"/>
          </a:xfrm>
        </p:spPr>
        <p:txBody>
          <a:bodyPr/>
          <a:lstStyle/>
          <a:p>
            <a:pPr lvl="1" algn="r">
              <a:buNone/>
            </a:pPr>
            <a:endParaRPr lang="ar-DZ" dirty="0" smtClean="0"/>
          </a:p>
          <a:p>
            <a:pPr lvl="1" algn="r">
              <a:buNone/>
            </a:pPr>
            <a:r>
              <a:rPr lang="ar-DZ" dirty="0" smtClean="0"/>
              <a:t>   </a:t>
            </a:r>
            <a:r>
              <a:rPr lang="ar-DZ" sz="3200" dirty="0" smtClean="0"/>
              <a:t>- </a:t>
            </a:r>
            <a:r>
              <a:rPr lang="ar-DZ" sz="3200" dirty="0" smtClean="0">
                <a:solidFill>
                  <a:schemeClr val="accent4">
                    <a:lumMod val="50000"/>
                  </a:schemeClr>
                </a:solidFill>
              </a:rPr>
              <a:t>الشمولية والإلزام </a:t>
            </a:r>
            <a:r>
              <a:rPr lang="ar-DZ" dirty="0" smtClean="0"/>
              <a:t>:القانون شامل لجميع مجالات الحياة ،فلا يتناول القانون جانبا دون أخر</a:t>
            </a:r>
          </a:p>
          <a:p>
            <a:pPr lvl="1" algn="r">
              <a:buNone/>
            </a:pPr>
            <a:r>
              <a:rPr lang="ar-DZ" dirty="0" smtClean="0"/>
              <a:t>    </a:t>
            </a:r>
            <a:r>
              <a:rPr lang="ar-DZ" sz="3200" dirty="0" smtClean="0"/>
              <a:t>-</a:t>
            </a:r>
            <a:r>
              <a:rPr lang="ar-DZ" sz="3200" dirty="0" smtClean="0">
                <a:solidFill>
                  <a:schemeClr val="accent4">
                    <a:lumMod val="50000"/>
                  </a:schemeClr>
                </a:solidFill>
              </a:rPr>
              <a:t>قابل لل</a:t>
            </a:r>
            <a:r>
              <a:rPr lang="ar-DZ" sz="3200" dirty="0" smtClean="0"/>
              <a:t>تن</a:t>
            </a:r>
            <a:r>
              <a:rPr lang="ar-DZ" sz="3200" dirty="0" smtClean="0">
                <a:solidFill>
                  <a:schemeClr val="accent4">
                    <a:lumMod val="50000"/>
                  </a:schemeClr>
                </a:solidFill>
              </a:rPr>
              <a:t>فيذ</a:t>
            </a:r>
            <a:r>
              <a:rPr lang="ar-DZ" sz="3200" dirty="0" smtClean="0"/>
              <a:t>:</a:t>
            </a:r>
            <a:r>
              <a:rPr lang="ar-DZ" dirty="0" err="1" smtClean="0"/>
              <a:t>يتوالم</a:t>
            </a:r>
            <a:r>
              <a:rPr lang="ar-DZ" dirty="0" smtClean="0"/>
              <a:t> القانون مع الواقع ،وعلي هذا  الأساس يمكن تنفيذه ،إلا بعض القوانين تبقي حبرا علي ورق</a:t>
            </a:r>
          </a:p>
          <a:p>
            <a:pPr lvl="1" algn="r" rtl="1">
              <a:buNone/>
            </a:pPr>
            <a:r>
              <a:rPr lang="ar-DZ" sz="3200" dirty="0" smtClean="0"/>
              <a:t>  - </a:t>
            </a:r>
            <a:r>
              <a:rPr lang="ar-DZ" sz="2800" dirty="0" smtClean="0">
                <a:solidFill>
                  <a:schemeClr val="accent4">
                    <a:lumMod val="50000"/>
                  </a:schemeClr>
                </a:solidFill>
              </a:rPr>
              <a:t>التجريد</a:t>
            </a:r>
            <a:r>
              <a:rPr lang="ar-DZ" sz="2800" dirty="0" smtClean="0"/>
              <a:t>:</a:t>
            </a:r>
            <a:r>
              <a:rPr lang="ar-DZ" dirty="0" smtClean="0"/>
              <a:t>لا تصاغ القوانين بالاستناد إلي بعض الشروط التي توحي بالتمييز العنصري </a:t>
            </a:r>
            <a:endParaRPr lang="fr-FR"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apitaux">
  <a:themeElements>
    <a:clrScheme name="Capitaux">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Capitaux">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apitaux">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749</TotalTime>
  <Words>712</Words>
  <Application>Microsoft Office PowerPoint</Application>
  <PresentationFormat>Affichage à l'écran (4:3)</PresentationFormat>
  <Paragraphs>80</Paragraphs>
  <Slides>12</Slides>
  <Notes>0</Notes>
  <HiddenSlides>0</HiddenSlides>
  <MMClips>0</MMClips>
  <ScaleCrop>false</ScaleCrop>
  <HeadingPairs>
    <vt:vector size="4" baseType="variant">
      <vt:variant>
        <vt:lpstr>Thème</vt:lpstr>
      </vt:variant>
      <vt:variant>
        <vt:i4>1</vt:i4>
      </vt:variant>
      <vt:variant>
        <vt:lpstr>Titres des diapositives</vt:lpstr>
      </vt:variant>
      <vt:variant>
        <vt:i4>12</vt:i4>
      </vt:variant>
    </vt:vector>
  </HeadingPairs>
  <TitlesOfParts>
    <vt:vector size="13" baseType="lpstr">
      <vt:lpstr>Capitaux</vt:lpstr>
      <vt:lpstr>جامعة محمد خيضر –بسكرة-  كلية العلوم الاقتصادية والتجارية وعلوم التسيير  قسم علوم التسيير </vt:lpstr>
      <vt:lpstr>الخطة:</vt:lpstr>
      <vt:lpstr>مقدمة: </vt:lpstr>
      <vt:lpstr>تعريف التكوين المستمر:</vt:lpstr>
      <vt:lpstr>أهداف التكوين المستمر</vt:lpstr>
      <vt:lpstr>دوافع التكوين المستمر:</vt:lpstr>
      <vt:lpstr>تعريف إطار القانوني:</vt:lpstr>
      <vt:lpstr>أهمية إطار القانوني:</vt:lpstr>
      <vt:lpstr>خصائص إطار قانوني:</vt:lpstr>
      <vt:lpstr>إطار القانوني للتكوين المستمر</vt:lpstr>
      <vt:lpstr> الإطار التنظيمي للتكوين داخل الجزائر: </vt:lpstr>
      <vt:lpstr>الخاتمة:</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كلية العلوم التسيير واقتصاد قسم العلوم التسيير     جامعة محمد خيضر –بسكرة-</dc:title>
  <dc:creator>poste</dc:creator>
  <cp:lastModifiedBy>pc</cp:lastModifiedBy>
  <cp:revision>86</cp:revision>
  <dcterms:created xsi:type="dcterms:W3CDTF">2021-04-04T09:50:04Z</dcterms:created>
  <dcterms:modified xsi:type="dcterms:W3CDTF">2021-04-13T08:26:00Z</dcterms:modified>
</cp:coreProperties>
</file>