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A44B-0B3C-40CE-A31A-C403EC4A89B1}" type="datetimeFigureOut">
              <a:rPr lang="ar-DZ" smtClean="0"/>
              <a:t>04-06-1442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0D4A-A83E-44F7-B14E-40D6124320A8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A44B-0B3C-40CE-A31A-C403EC4A89B1}" type="datetimeFigureOut">
              <a:rPr lang="ar-DZ" smtClean="0"/>
              <a:t>04-06-1442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0D4A-A83E-44F7-B14E-40D6124320A8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A44B-0B3C-40CE-A31A-C403EC4A89B1}" type="datetimeFigureOut">
              <a:rPr lang="ar-DZ" smtClean="0"/>
              <a:t>04-06-1442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0D4A-A83E-44F7-B14E-40D6124320A8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A44B-0B3C-40CE-A31A-C403EC4A89B1}" type="datetimeFigureOut">
              <a:rPr lang="ar-DZ" smtClean="0"/>
              <a:t>04-06-1442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0D4A-A83E-44F7-B14E-40D6124320A8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A44B-0B3C-40CE-A31A-C403EC4A89B1}" type="datetimeFigureOut">
              <a:rPr lang="ar-DZ" smtClean="0"/>
              <a:t>04-06-1442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0D4A-A83E-44F7-B14E-40D6124320A8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A44B-0B3C-40CE-A31A-C403EC4A89B1}" type="datetimeFigureOut">
              <a:rPr lang="ar-DZ" smtClean="0"/>
              <a:t>04-06-1442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0D4A-A83E-44F7-B14E-40D6124320A8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A44B-0B3C-40CE-A31A-C403EC4A89B1}" type="datetimeFigureOut">
              <a:rPr lang="ar-DZ" smtClean="0"/>
              <a:t>04-06-1442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0D4A-A83E-44F7-B14E-40D6124320A8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A44B-0B3C-40CE-A31A-C403EC4A89B1}" type="datetimeFigureOut">
              <a:rPr lang="ar-DZ" smtClean="0"/>
              <a:t>04-06-1442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0D4A-A83E-44F7-B14E-40D6124320A8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A44B-0B3C-40CE-A31A-C403EC4A89B1}" type="datetimeFigureOut">
              <a:rPr lang="ar-DZ" smtClean="0"/>
              <a:t>04-06-1442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0D4A-A83E-44F7-B14E-40D6124320A8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A44B-0B3C-40CE-A31A-C403EC4A89B1}" type="datetimeFigureOut">
              <a:rPr lang="ar-DZ" smtClean="0"/>
              <a:t>04-06-1442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0D4A-A83E-44F7-B14E-40D6124320A8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A44B-0B3C-40CE-A31A-C403EC4A89B1}" type="datetimeFigureOut">
              <a:rPr lang="ar-DZ" smtClean="0"/>
              <a:t>04-06-1442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0D4A-A83E-44F7-B14E-40D6124320A8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A44B-0B3C-40CE-A31A-C403EC4A89B1}" type="datetimeFigureOut">
              <a:rPr lang="ar-DZ" smtClean="0"/>
              <a:t>04-06-1442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0D4A-A83E-44F7-B14E-40D6124320A8}" type="slidenum">
              <a:rPr lang="ar-DZ" smtClean="0"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791" y="500042"/>
            <a:ext cx="810129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344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00174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4143380"/>
            <a:ext cx="906779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860" y="571480"/>
            <a:ext cx="5007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Eaux de surface et pollution </a:t>
            </a:r>
            <a:endParaRPr lang="ar-DZ" sz="32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390666"/>
            <a:ext cx="885828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2605088"/>
            <a:ext cx="8715404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000108"/>
            <a:ext cx="9001156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9001156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2786058"/>
            <a:ext cx="8601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928934"/>
            <a:ext cx="54673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86058"/>
            <a:ext cx="53244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357562"/>
            <a:ext cx="5634055" cy="333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</Words>
  <Application>Microsoft Office PowerPoint</Application>
  <PresentationFormat>Affichage à l'écran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LENOVO</dc:creator>
  <cp:lastModifiedBy>LENOVO</cp:lastModifiedBy>
  <cp:revision>14</cp:revision>
  <dcterms:created xsi:type="dcterms:W3CDTF">2021-01-17T20:52:10Z</dcterms:created>
  <dcterms:modified xsi:type="dcterms:W3CDTF">2021-01-17T21:51:16Z</dcterms:modified>
</cp:coreProperties>
</file>