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67" r:id="rId14"/>
    <p:sldId id="268" r:id="rId15"/>
    <p:sldId id="269" r:id="rId16"/>
    <p:sldId id="270"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2D95FB-E027-451F-898E-05D0A717B776}" type="doc">
      <dgm:prSet loTypeId="urn:microsoft.com/office/officeart/2005/8/layout/vProcess5" loCatId="process" qsTypeId="urn:microsoft.com/office/officeart/2005/8/quickstyle/3d4" qsCatId="3D" csTypeId="urn:microsoft.com/office/officeart/2005/8/colors/accent1_2" csCatId="accent1" phldr="1"/>
      <dgm:spPr/>
      <dgm:t>
        <a:bodyPr/>
        <a:lstStyle/>
        <a:p>
          <a:endParaRPr lang="fr-FR"/>
        </a:p>
      </dgm:t>
    </dgm:pt>
    <dgm:pt modelId="{F4D1631D-639E-4CB7-B167-E7629DFC1412}">
      <dgm:prSet phldrT="[Texte]">
        <dgm:style>
          <a:lnRef idx="1">
            <a:schemeClr val="accent1"/>
          </a:lnRef>
          <a:fillRef idx="2">
            <a:schemeClr val="accent1"/>
          </a:fillRef>
          <a:effectRef idx="1">
            <a:schemeClr val="accent1"/>
          </a:effectRef>
          <a:fontRef idx="minor">
            <a:schemeClr val="dk1"/>
          </a:fontRef>
        </dgm:style>
      </dgm:prSet>
      <dgm:spPr/>
      <dgm:t>
        <a:bodyPr/>
        <a:lstStyle/>
        <a:p>
          <a:pPr algn="r" rtl="1"/>
          <a:r>
            <a:rPr lang="ar-DZ" dirty="0" smtClean="0">
              <a:solidFill>
                <a:schemeClr val="tx2">
                  <a:lumMod val="10000"/>
                </a:schemeClr>
              </a:solidFill>
            </a:rPr>
            <a:t>يساعد في زيادة كفاءة استخدام الأصول ويحقق إنتاجية أعلى وخدمة أفضل للزبائن </a:t>
          </a:r>
          <a:r>
            <a:rPr lang="fr-FR" dirty="0" smtClean="0"/>
            <a:t>.</a:t>
          </a:r>
          <a:endParaRPr lang="fr-FR" dirty="0"/>
        </a:p>
      </dgm:t>
    </dgm:pt>
    <dgm:pt modelId="{DEC6AA2D-FFE3-4AAC-8621-A4F214F3F069}" type="parTrans" cxnId="{BC6A853B-E038-4E47-B109-0FB95C07DA5E}">
      <dgm:prSet/>
      <dgm:spPr/>
      <dgm:t>
        <a:bodyPr/>
        <a:lstStyle/>
        <a:p>
          <a:endParaRPr lang="fr-FR"/>
        </a:p>
      </dgm:t>
    </dgm:pt>
    <dgm:pt modelId="{5FC7C029-36EC-4194-B6B1-C47960E571B6}" type="sibTrans" cxnId="{BC6A853B-E038-4E47-B109-0FB95C07DA5E}">
      <dgm:prSet/>
      <dgm:spPr/>
      <dgm:t>
        <a:bodyPr/>
        <a:lstStyle/>
        <a:p>
          <a:endParaRPr lang="fr-FR"/>
        </a:p>
      </dgm:t>
    </dgm:pt>
    <dgm:pt modelId="{255F720F-F124-4A9B-A568-A1C89FD42C4A}">
      <dgm:prSet phldrT="[Texte]">
        <dgm:style>
          <a:lnRef idx="1">
            <a:schemeClr val="accent1"/>
          </a:lnRef>
          <a:fillRef idx="2">
            <a:schemeClr val="accent1"/>
          </a:fillRef>
          <a:effectRef idx="1">
            <a:schemeClr val="accent1"/>
          </a:effectRef>
          <a:fontRef idx="minor">
            <a:schemeClr val="dk1"/>
          </a:fontRef>
        </dgm:style>
      </dgm:prSet>
      <dgm:spPr/>
      <dgm:t>
        <a:bodyPr/>
        <a:lstStyle/>
        <a:p>
          <a:pPr rtl="1"/>
          <a:r>
            <a:rPr lang="ar-DZ" dirty="0" smtClean="0">
              <a:solidFill>
                <a:schemeClr val="tx2">
                  <a:lumMod val="10000"/>
                </a:schemeClr>
              </a:solidFill>
            </a:rPr>
            <a:t>هو أهم مصدر للربحية والدعامة التنافسية للمنظمة وتحقيق الميزة التنافسية.</a:t>
          </a:r>
          <a:endParaRPr lang="fr-FR" dirty="0">
            <a:solidFill>
              <a:schemeClr val="tx2">
                <a:lumMod val="10000"/>
              </a:schemeClr>
            </a:solidFill>
          </a:endParaRPr>
        </a:p>
      </dgm:t>
    </dgm:pt>
    <dgm:pt modelId="{C4F3B5BA-CEB0-495D-ADCD-C4BD20537271}" type="parTrans" cxnId="{A72B6B1F-D849-4825-B75C-7BB87C262484}">
      <dgm:prSet/>
      <dgm:spPr/>
      <dgm:t>
        <a:bodyPr/>
        <a:lstStyle/>
        <a:p>
          <a:endParaRPr lang="fr-FR"/>
        </a:p>
      </dgm:t>
    </dgm:pt>
    <dgm:pt modelId="{356730C9-CE9B-45FF-8151-A865FCDC7C6C}" type="sibTrans" cxnId="{A72B6B1F-D849-4825-B75C-7BB87C262484}">
      <dgm:prSet/>
      <dgm:spPr/>
      <dgm:t>
        <a:bodyPr/>
        <a:lstStyle/>
        <a:p>
          <a:endParaRPr lang="fr-FR"/>
        </a:p>
      </dgm:t>
    </dgm:pt>
    <dgm:pt modelId="{60C1AC6E-2143-4877-84E0-5BBC7A353B46}">
      <dgm:prSet phldrT="[Texte]">
        <dgm:style>
          <a:lnRef idx="0">
            <a:schemeClr val="accent1"/>
          </a:lnRef>
          <a:fillRef idx="3">
            <a:schemeClr val="accent1"/>
          </a:fillRef>
          <a:effectRef idx="3">
            <a:schemeClr val="accent1"/>
          </a:effectRef>
          <a:fontRef idx="minor">
            <a:schemeClr val="lt1"/>
          </a:fontRef>
        </dgm:style>
      </dgm:prSet>
      <dgm:spPr/>
      <dgm:t>
        <a:bodyPr/>
        <a:lstStyle/>
        <a:p>
          <a:pPr algn="r" rtl="1"/>
          <a:r>
            <a:rPr lang="ar-DZ" dirty="0" smtClean="0">
              <a:solidFill>
                <a:schemeClr val="tx2">
                  <a:lumMod val="10000"/>
                </a:schemeClr>
              </a:solidFill>
            </a:rPr>
            <a:t>يعتبر أساسا مهما في بناء المنظمات الذكية، وذلك من خلال توفير العقول المتميزة بذكائها وقدرتها على استثمار باقي المواد وتسخيرها لصالح توسيع مساحة التميز لمنظماتهم</a:t>
          </a:r>
          <a:r>
            <a:rPr lang="fr-FR" dirty="0" smtClean="0">
              <a:solidFill>
                <a:schemeClr val="tx2">
                  <a:lumMod val="10000"/>
                </a:schemeClr>
              </a:solidFill>
            </a:rPr>
            <a:t>.</a:t>
          </a:r>
          <a:endParaRPr lang="fr-FR" dirty="0">
            <a:solidFill>
              <a:schemeClr val="tx2">
                <a:lumMod val="10000"/>
              </a:schemeClr>
            </a:solidFill>
          </a:endParaRPr>
        </a:p>
      </dgm:t>
    </dgm:pt>
    <dgm:pt modelId="{570E5347-6A54-4A6C-975A-EBB2004DAF70}" type="parTrans" cxnId="{9CFE2DA6-86E3-40A6-9B53-9006B9E8599F}">
      <dgm:prSet/>
      <dgm:spPr/>
      <dgm:t>
        <a:bodyPr/>
        <a:lstStyle/>
        <a:p>
          <a:endParaRPr lang="fr-FR"/>
        </a:p>
      </dgm:t>
    </dgm:pt>
    <dgm:pt modelId="{18043BED-F793-40D6-8A6D-4C8DADAD76E3}" type="sibTrans" cxnId="{9CFE2DA6-86E3-40A6-9B53-9006B9E8599F}">
      <dgm:prSet/>
      <dgm:spPr/>
      <dgm:t>
        <a:bodyPr/>
        <a:lstStyle/>
        <a:p>
          <a:endParaRPr lang="fr-FR"/>
        </a:p>
      </dgm:t>
    </dgm:pt>
    <dgm:pt modelId="{5752183D-CA7D-490C-B59C-0D99C5BF7D56}">
      <dgm:prSet>
        <dgm:style>
          <a:lnRef idx="1">
            <a:schemeClr val="accent1"/>
          </a:lnRef>
          <a:fillRef idx="3">
            <a:schemeClr val="accent1"/>
          </a:fillRef>
          <a:effectRef idx="2">
            <a:schemeClr val="accent1"/>
          </a:effectRef>
          <a:fontRef idx="minor">
            <a:schemeClr val="lt1"/>
          </a:fontRef>
        </dgm:style>
      </dgm:prSet>
      <dgm:spPr/>
      <dgm:t>
        <a:bodyPr/>
        <a:lstStyle/>
        <a:p>
          <a:pPr algn="r" rtl="1"/>
          <a:r>
            <a:rPr lang="ar-DZ" dirty="0" smtClean="0">
              <a:solidFill>
                <a:schemeClr val="bg2">
                  <a:lumMod val="50000"/>
                </a:schemeClr>
              </a:solidFill>
            </a:rPr>
            <a:t>يساعد في خلق معارف جديدة</a:t>
          </a:r>
          <a:r>
            <a:rPr lang="fr-FR" dirty="0" smtClean="0">
              <a:solidFill>
                <a:schemeClr val="bg2">
                  <a:lumMod val="50000"/>
                </a:schemeClr>
              </a:solidFill>
            </a:rPr>
            <a:t>.</a:t>
          </a:r>
          <a:endParaRPr lang="fr-FR" dirty="0">
            <a:solidFill>
              <a:schemeClr val="bg2">
                <a:lumMod val="50000"/>
              </a:schemeClr>
            </a:solidFill>
          </a:endParaRPr>
        </a:p>
      </dgm:t>
    </dgm:pt>
    <dgm:pt modelId="{A4E8F4B9-E6C6-475E-AD2C-4186CB3E0DAD}" type="parTrans" cxnId="{C75C9180-A589-4A49-BFBB-1341EB0CD1CB}">
      <dgm:prSet/>
      <dgm:spPr/>
      <dgm:t>
        <a:bodyPr/>
        <a:lstStyle/>
        <a:p>
          <a:endParaRPr lang="fr-FR"/>
        </a:p>
      </dgm:t>
    </dgm:pt>
    <dgm:pt modelId="{BD072B72-9EE4-4614-89E7-D4B5B28FF856}" type="sibTrans" cxnId="{C75C9180-A589-4A49-BFBB-1341EB0CD1CB}">
      <dgm:prSet/>
      <dgm:spPr/>
      <dgm:t>
        <a:bodyPr/>
        <a:lstStyle/>
        <a:p>
          <a:endParaRPr lang="fr-FR"/>
        </a:p>
      </dgm:t>
    </dgm:pt>
    <dgm:pt modelId="{76957656-586C-4DBD-8680-F4FD8CD5F94C}" type="pres">
      <dgm:prSet presAssocID="{182D95FB-E027-451F-898E-05D0A717B776}" presName="outerComposite" presStyleCnt="0">
        <dgm:presLayoutVars>
          <dgm:chMax val="5"/>
          <dgm:dir/>
          <dgm:resizeHandles val="exact"/>
        </dgm:presLayoutVars>
      </dgm:prSet>
      <dgm:spPr/>
      <dgm:t>
        <a:bodyPr/>
        <a:lstStyle/>
        <a:p>
          <a:endParaRPr lang="fr-FR"/>
        </a:p>
      </dgm:t>
    </dgm:pt>
    <dgm:pt modelId="{2481AF7B-4C87-44FF-8B85-AF8CF6BAB97B}" type="pres">
      <dgm:prSet presAssocID="{182D95FB-E027-451F-898E-05D0A717B776}" presName="dummyMaxCanvas" presStyleCnt="0">
        <dgm:presLayoutVars/>
      </dgm:prSet>
      <dgm:spPr/>
    </dgm:pt>
    <dgm:pt modelId="{9D484A04-AD89-4ECD-B5F7-97719A4560CC}" type="pres">
      <dgm:prSet presAssocID="{182D95FB-E027-451F-898E-05D0A717B776}" presName="FourNodes_1" presStyleLbl="node1" presStyleIdx="0" presStyleCnt="4">
        <dgm:presLayoutVars>
          <dgm:bulletEnabled val="1"/>
        </dgm:presLayoutVars>
      </dgm:prSet>
      <dgm:spPr/>
      <dgm:t>
        <a:bodyPr/>
        <a:lstStyle/>
        <a:p>
          <a:endParaRPr lang="fr-FR"/>
        </a:p>
      </dgm:t>
    </dgm:pt>
    <dgm:pt modelId="{9177E1AB-7175-40B7-8F94-4DA56E0CA553}" type="pres">
      <dgm:prSet presAssocID="{182D95FB-E027-451F-898E-05D0A717B776}" presName="FourNodes_2" presStyleLbl="node1" presStyleIdx="1" presStyleCnt="4" custLinFactNeighborX="1743" custLinFactNeighborY="-2558">
        <dgm:presLayoutVars>
          <dgm:bulletEnabled val="1"/>
        </dgm:presLayoutVars>
      </dgm:prSet>
      <dgm:spPr/>
      <dgm:t>
        <a:bodyPr/>
        <a:lstStyle/>
        <a:p>
          <a:endParaRPr lang="fr-FR"/>
        </a:p>
      </dgm:t>
    </dgm:pt>
    <dgm:pt modelId="{34ED4352-952D-43B3-9239-85B6721775E1}" type="pres">
      <dgm:prSet presAssocID="{182D95FB-E027-451F-898E-05D0A717B776}" presName="FourNodes_3" presStyleLbl="node1" presStyleIdx="2" presStyleCnt="4" custLinFactNeighborX="-3847" custLinFactNeighborY="573">
        <dgm:presLayoutVars>
          <dgm:bulletEnabled val="1"/>
        </dgm:presLayoutVars>
      </dgm:prSet>
      <dgm:spPr/>
      <dgm:t>
        <a:bodyPr/>
        <a:lstStyle/>
        <a:p>
          <a:endParaRPr lang="fr-FR"/>
        </a:p>
      </dgm:t>
    </dgm:pt>
    <dgm:pt modelId="{2FBFA23A-99EE-4883-9B49-6A292087DA24}" type="pres">
      <dgm:prSet presAssocID="{182D95FB-E027-451F-898E-05D0A717B776}" presName="FourNodes_4" presStyleLbl="node1" presStyleIdx="3" presStyleCnt="4" custScaleX="103238" custScaleY="119187" custLinFactNeighborX="-501" custLinFactNeighborY="22981">
        <dgm:presLayoutVars>
          <dgm:bulletEnabled val="1"/>
        </dgm:presLayoutVars>
      </dgm:prSet>
      <dgm:spPr/>
      <dgm:t>
        <a:bodyPr/>
        <a:lstStyle/>
        <a:p>
          <a:endParaRPr lang="fr-FR"/>
        </a:p>
      </dgm:t>
    </dgm:pt>
    <dgm:pt modelId="{95AF5FA7-7F6C-4865-ABB4-3D3F44954054}" type="pres">
      <dgm:prSet presAssocID="{182D95FB-E027-451F-898E-05D0A717B776}" presName="FourConn_1-2" presStyleLbl="fgAccFollowNode1" presStyleIdx="0" presStyleCnt="3">
        <dgm:presLayoutVars>
          <dgm:bulletEnabled val="1"/>
        </dgm:presLayoutVars>
      </dgm:prSet>
      <dgm:spPr/>
      <dgm:t>
        <a:bodyPr/>
        <a:lstStyle/>
        <a:p>
          <a:endParaRPr lang="fr-FR"/>
        </a:p>
      </dgm:t>
    </dgm:pt>
    <dgm:pt modelId="{242BF95C-2763-457D-9410-0BF3EBECFEA6}" type="pres">
      <dgm:prSet presAssocID="{182D95FB-E027-451F-898E-05D0A717B776}" presName="FourConn_2-3" presStyleLbl="fgAccFollowNode1" presStyleIdx="1" presStyleCnt="3">
        <dgm:presLayoutVars>
          <dgm:bulletEnabled val="1"/>
        </dgm:presLayoutVars>
      </dgm:prSet>
      <dgm:spPr/>
      <dgm:t>
        <a:bodyPr/>
        <a:lstStyle/>
        <a:p>
          <a:endParaRPr lang="fr-FR"/>
        </a:p>
      </dgm:t>
    </dgm:pt>
    <dgm:pt modelId="{22F33FB3-FF7E-46BD-8471-22F475735472}" type="pres">
      <dgm:prSet presAssocID="{182D95FB-E027-451F-898E-05D0A717B776}" presName="FourConn_3-4" presStyleLbl="fgAccFollowNode1" presStyleIdx="2" presStyleCnt="3">
        <dgm:presLayoutVars>
          <dgm:bulletEnabled val="1"/>
        </dgm:presLayoutVars>
      </dgm:prSet>
      <dgm:spPr/>
      <dgm:t>
        <a:bodyPr/>
        <a:lstStyle/>
        <a:p>
          <a:endParaRPr lang="fr-FR"/>
        </a:p>
      </dgm:t>
    </dgm:pt>
    <dgm:pt modelId="{6FB68802-8998-4D36-8A27-B64DBDD03ACF}" type="pres">
      <dgm:prSet presAssocID="{182D95FB-E027-451F-898E-05D0A717B776}" presName="FourNodes_1_text" presStyleLbl="node1" presStyleIdx="3" presStyleCnt="4">
        <dgm:presLayoutVars>
          <dgm:bulletEnabled val="1"/>
        </dgm:presLayoutVars>
      </dgm:prSet>
      <dgm:spPr/>
      <dgm:t>
        <a:bodyPr/>
        <a:lstStyle/>
        <a:p>
          <a:endParaRPr lang="fr-FR"/>
        </a:p>
      </dgm:t>
    </dgm:pt>
    <dgm:pt modelId="{3463AFE0-828E-4787-AB13-582CDCCED9CD}" type="pres">
      <dgm:prSet presAssocID="{182D95FB-E027-451F-898E-05D0A717B776}" presName="FourNodes_2_text" presStyleLbl="node1" presStyleIdx="3" presStyleCnt="4">
        <dgm:presLayoutVars>
          <dgm:bulletEnabled val="1"/>
        </dgm:presLayoutVars>
      </dgm:prSet>
      <dgm:spPr/>
      <dgm:t>
        <a:bodyPr/>
        <a:lstStyle/>
        <a:p>
          <a:endParaRPr lang="fr-FR"/>
        </a:p>
      </dgm:t>
    </dgm:pt>
    <dgm:pt modelId="{E4FA202D-1A9B-4154-B785-58EEC07079AD}" type="pres">
      <dgm:prSet presAssocID="{182D95FB-E027-451F-898E-05D0A717B776}" presName="FourNodes_3_text" presStyleLbl="node1" presStyleIdx="3" presStyleCnt="4">
        <dgm:presLayoutVars>
          <dgm:bulletEnabled val="1"/>
        </dgm:presLayoutVars>
      </dgm:prSet>
      <dgm:spPr/>
      <dgm:t>
        <a:bodyPr/>
        <a:lstStyle/>
        <a:p>
          <a:endParaRPr lang="fr-FR"/>
        </a:p>
      </dgm:t>
    </dgm:pt>
    <dgm:pt modelId="{1D5EA670-E74B-4CFE-A8E9-7CA093DF5619}" type="pres">
      <dgm:prSet presAssocID="{182D95FB-E027-451F-898E-05D0A717B776}" presName="FourNodes_4_text" presStyleLbl="node1" presStyleIdx="3" presStyleCnt="4">
        <dgm:presLayoutVars>
          <dgm:bulletEnabled val="1"/>
        </dgm:presLayoutVars>
      </dgm:prSet>
      <dgm:spPr/>
      <dgm:t>
        <a:bodyPr/>
        <a:lstStyle/>
        <a:p>
          <a:endParaRPr lang="fr-FR"/>
        </a:p>
      </dgm:t>
    </dgm:pt>
  </dgm:ptLst>
  <dgm:cxnLst>
    <dgm:cxn modelId="{5D339AC8-59A2-4AB5-ACF9-0B1B63FDEADA}" type="presOf" srcId="{5752183D-CA7D-490C-B59C-0D99C5BF7D56}" destId="{3463AFE0-828E-4787-AB13-582CDCCED9CD}" srcOrd="1" destOrd="0" presId="urn:microsoft.com/office/officeart/2005/8/layout/vProcess5"/>
    <dgm:cxn modelId="{A1F98941-B0BD-45C0-ADE6-562B71068DF8}" type="presOf" srcId="{F4D1631D-639E-4CB7-B167-E7629DFC1412}" destId="{6FB68802-8998-4D36-8A27-B64DBDD03ACF}" srcOrd="1" destOrd="0" presId="urn:microsoft.com/office/officeart/2005/8/layout/vProcess5"/>
    <dgm:cxn modelId="{031125BD-4667-415F-A4EC-520B03642C35}" type="presOf" srcId="{255F720F-F124-4A9B-A568-A1C89FD42C4A}" destId="{34ED4352-952D-43B3-9239-85B6721775E1}" srcOrd="0" destOrd="0" presId="urn:microsoft.com/office/officeart/2005/8/layout/vProcess5"/>
    <dgm:cxn modelId="{CDCA4480-3CF0-4B08-9120-1CE2A581C05B}" type="presOf" srcId="{255F720F-F124-4A9B-A568-A1C89FD42C4A}" destId="{E4FA202D-1A9B-4154-B785-58EEC07079AD}" srcOrd="1" destOrd="0" presId="urn:microsoft.com/office/officeart/2005/8/layout/vProcess5"/>
    <dgm:cxn modelId="{221A13F9-C716-4659-BB93-6D2BE9D505D2}" type="presOf" srcId="{182D95FB-E027-451F-898E-05D0A717B776}" destId="{76957656-586C-4DBD-8680-F4FD8CD5F94C}" srcOrd="0" destOrd="0" presId="urn:microsoft.com/office/officeart/2005/8/layout/vProcess5"/>
    <dgm:cxn modelId="{9CFE2DA6-86E3-40A6-9B53-9006B9E8599F}" srcId="{182D95FB-E027-451F-898E-05D0A717B776}" destId="{60C1AC6E-2143-4877-84E0-5BBC7A353B46}" srcOrd="3" destOrd="0" parTransId="{570E5347-6A54-4A6C-975A-EBB2004DAF70}" sibTransId="{18043BED-F793-40D6-8A6D-4C8DADAD76E3}"/>
    <dgm:cxn modelId="{75322521-72FB-4FCB-8597-6AFE66F7A378}" type="presOf" srcId="{5FC7C029-36EC-4194-B6B1-C47960E571B6}" destId="{95AF5FA7-7F6C-4865-ABB4-3D3F44954054}" srcOrd="0" destOrd="0" presId="urn:microsoft.com/office/officeart/2005/8/layout/vProcess5"/>
    <dgm:cxn modelId="{C112A69C-5DF8-482F-89C1-481162356B9C}" type="presOf" srcId="{5752183D-CA7D-490C-B59C-0D99C5BF7D56}" destId="{9177E1AB-7175-40B7-8F94-4DA56E0CA553}" srcOrd="0" destOrd="0" presId="urn:microsoft.com/office/officeart/2005/8/layout/vProcess5"/>
    <dgm:cxn modelId="{C75C9180-A589-4A49-BFBB-1341EB0CD1CB}" srcId="{182D95FB-E027-451F-898E-05D0A717B776}" destId="{5752183D-CA7D-490C-B59C-0D99C5BF7D56}" srcOrd="1" destOrd="0" parTransId="{A4E8F4B9-E6C6-475E-AD2C-4186CB3E0DAD}" sibTransId="{BD072B72-9EE4-4614-89E7-D4B5B28FF856}"/>
    <dgm:cxn modelId="{2B2C6926-B110-493B-BD1D-D129F59E7688}" type="presOf" srcId="{356730C9-CE9B-45FF-8151-A865FCDC7C6C}" destId="{22F33FB3-FF7E-46BD-8471-22F475735472}" srcOrd="0" destOrd="0" presId="urn:microsoft.com/office/officeart/2005/8/layout/vProcess5"/>
    <dgm:cxn modelId="{65565ABC-C127-4A2C-9C7D-81120C978322}" type="presOf" srcId="{60C1AC6E-2143-4877-84E0-5BBC7A353B46}" destId="{1D5EA670-E74B-4CFE-A8E9-7CA093DF5619}" srcOrd="1" destOrd="0" presId="urn:microsoft.com/office/officeart/2005/8/layout/vProcess5"/>
    <dgm:cxn modelId="{BC6A853B-E038-4E47-B109-0FB95C07DA5E}" srcId="{182D95FB-E027-451F-898E-05D0A717B776}" destId="{F4D1631D-639E-4CB7-B167-E7629DFC1412}" srcOrd="0" destOrd="0" parTransId="{DEC6AA2D-FFE3-4AAC-8621-A4F214F3F069}" sibTransId="{5FC7C029-36EC-4194-B6B1-C47960E571B6}"/>
    <dgm:cxn modelId="{3256ECA2-E6AC-489C-8A60-1919D962F4B1}" type="presOf" srcId="{60C1AC6E-2143-4877-84E0-5BBC7A353B46}" destId="{2FBFA23A-99EE-4883-9B49-6A292087DA24}" srcOrd="0" destOrd="0" presId="urn:microsoft.com/office/officeart/2005/8/layout/vProcess5"/>
    <dgm:cxn modelId="{C4070C0D-3DBD-43B3-8557-F8F0D0161161}" type="presOf" srcId="{F4D1631D-639E-4CB7-B167-E7629DFC1412}" destId="{9D484A04-AD89-4ECD-B5F7-97719A4560CC}" srcOrd="0" destOrd="0" presId="urn:microsoft.com/office/officeart/2005/8/layout/vProcess5"/>
    <dgm:cxn modelId="{3FEFB629-86EB-4F67-B81F-DE275DDA69E9}" type="presOf" srcId="{BD072B72-9EE4-4614-89E7-D4B5B28FF856}" destId="{242BF95C-2763-457D-9410-0BF3EBECFEA6}" srcOrd="0" destOrd="0" presId="urn:microsoft.com/office/officeart/2005/8/layout/vProcess5"/>
    <dgm:cxn modelId="{A72B6B1F-D849-4825-B75C-7BB87C262484}" srcId="{182D95FB-E027-451F-898E-05D0A717B776}" destId="{255F720F-F124-4A9B-A568-A1C89FD42C4A}" srcOrd="2" destOrd="0" parTransId="{C4F3B5BA-CEB0-495D-ADCD-C4BD20537271}" sibTransId="{356730C9-CE9B-45FF-8151-A865FCDC7C6C}"/>
    <dgm:cxn modelId="{B9B4EA8E-870C-4DBF-ABB2-880C9ED78F90}" type="presParOf" srcId="{76957656-586C-4DBD-8680-F4FD8CD5F94C}" destId="{2481AF7B-4C87-44FF-8B85-AF8CF6BAB97B}" srcOrd="0" destOrd="0" presId="urn:microsoft.com/office/officeart/2005/8/layout/vProcess5"/>
    <dgm:cxn modelId="{882398AC-E6A0-43B0-93CE-67FD93727F78}" type="presParOf" srcId="{76957656-586C-4DBD-8680-F4FD8CD5F94C}" destId="{9D484A04-AD89-4ECD-B5F7-97719A4560CC}" srcOrd="1" destOrd="0" presId="urn:microsoft.com/office/officeart/2005/8/layout/vProcess5"/>
    <dgm:cxn modelId="{9594A374-9BA9-49B0-87B1-AA73F6353090}" type="presParOf" srcId="{76957656-586C-4DBD-8680-F4FD8CD5F94C}" destId="{9177E1AB-7175-40B7-8F94-4DA56E0CA553}" srcOrd="2" destOrd="0" presId="urn:microsoft.com/office/officeart/2005/8/layout/vProcess5"/>
    <dgm:cxn modelId="{8C2B176B-ECC0-4644-A1AF-CF2FE8CCADF0}" type="presParOf" srcId="{76957656-586C-4DBD-8680-F4FD8CD5F94C}" destId="{34ED4352-952D-43B3-9239-85B6721775E1}" srcOrd="3" destOrd="0" presId="urn:microsoft.com/office/officeart/2005/8/layout/vProcess5"/>
    <dgm:cxn modelId="{D3C44659-0D26-4595-8CFD-423218BD7F0D}" type="presParOf" srcId="{76957656-586C-4DBD-8680-F4FD8CD5F94C}" destId="{2FBFA23A-99EE-4883-9B49-6A292087DA24}" srcOrd="4" destOrd="0" presId="urn:microsoft.com/office/officeart/2005/8/layout/vProcess5"/>
    <dgm:cxn modelId="{941FF76B-82F0-4C09-BC0A-BDE6659E6284}" type="presParOf" srcId="{76957656-586C-4DBD-8680-F4FD8CD5F94C}" destId="{95AF5FA7-7F6C-4865-ABB4-3D3F44954054}" srcOrd="5" destOrd="0" presId="urn:microsoft.com/office/officeart/2005/8/layout/vProcess5"/>
    <dgm:cxn modelId="{9C8566A6-F955-4F6C-8400-C2C3267043D9}" type="presParOf" srcId="{76957656-586C-4DBD-8680-F4FD8CD5F94C}" destId="{242BF95C-2763-457D-9410-0BF3EBECFEA6}" srcOrd="6" destOrd="0" presId="urn:microsoft.com/office/officeart/2005/8/layout/vProcess5"/>
    <dgm:cxn modelId="{508C6C2C-B4C9-4F8B-BA52-B13733F3CD5D}" type="presParOf" srcId="{76957656-586C-4DBD-8680-F4FD8CD5F94C}" destId="{22F33FB3-FF7E-46BD-8471-22F475735472}" srcOrd="7" destOrd="0" presId="urn:microsoft.com/office/officeart/2005/8/layout/vProcess5"/>
    <dgm:cxn modelId="{E97216A2-2208-470C-81AB-E3F19A1237E1}" type="presParOf" srcId="{76957656-586C-4DBD-8680-F4FD8CD5F94C}" destId="{6FB68802-8998-4D36-8A27-B64DBDD03ACF}" srcOrd="8" destOrd="0" presId="urn:microsoft.com/office/officeart/2005/8/layout/vProcess5"/>
    <dgm:cxn modelId="{F129106B-D014-420A-A5D9-AB41EC138921}" type="presParOf" srcId="{76957656-586C-4DBD-8680-F4FD8CD5F94C}" destId="{3463AFE0-828E-4787-AB13-582CDCCED9CD}" srcOrd="9" destOrd="0" presId="urn:microsoft.com/office/officeart/2005/8/layout/vProcess5"/>
    <dgm:cxn modelId="{E85AD7C1-4C16-442A-83C2-EB30A5CA3468}" type="presParOf" srcId="{76957656-586C-4DBD-8680-F4FD8CD5F94C}" destId="{E4FA202D-1A9B-4154-B785-58EEC07079AD}" srcOrd="10" destOrd="0" presId="urn:microsoft.com/office/officeart/2005/8/layout/vProcess5"/>
    <dgm:cxn modelId="{10AC6E24-6E3F-49E7-AF77-DBE781CCFFB0}" type="presParOf" srcId="{76957656-586C-4DBD-8680-F4FD8CD5F94C}" destId="{1D5EA670-E74B-4CFE-A8E9-7CA093DF5619}" srcOrd="11" destOrd="0" presId="urn:microsoft.com/office/officeart/2005/8/layout/vProcess5"/>
  </dgm:cxnLst>
  <dgm:bg/>
  <dgm:whole/>
</dgm:dataModel>
</file>

<file path=ppt/diagrams/data2.xml><?xml version="1.0" encoding="utf-8"?>
<dgm:dataModel xmlns:dgm="http://schemas.openxmlformats.org/drawingml/2006/diagram" xmlns:a="http://schemas.openxmlformats.org/drawingml/2006/main">
  <dgm:ptLst>
    <dgm:pt modelId="{FBF65120-95E3-4CAF-82A9-AAD0DD47197E}" type="doc">
      <dgm:prSet loTypeId="urn:microsoft.com/office/officeart/2005/8/layout/default" loCatId="list" qsTypeId="urn:microsoft.com/office/officeart/2005/8/quickstyle/3d7" qsCatId="3D" csTypeId="urn:microsoft.com/office/officeart/2005/8/colors/accent1_2" csCatId="accent1" phldr="1"/>
      <dgm:spPr/>
      <dgm:t>
        <a:bodyPr/>
        <a:lstStyle/>
        <a:p>
          <a:endParaRPr lang="fr-FR"/>
        </a:p>
      </dgm:t>
    </dgm:pt>
    <dgm:pt modelId="{E583A36B-DB91-4EB5-851A-D5F4B62D76DE}">
      <dgm:prSet phldrT="[Texte]"/>
      <dgm:spPr>
        <a:solidFill>
          <a:schemeClr val="accent3">
            <a:lumMod val="75000"/>
          </a:schemeClr>
        </a:solidFill>
      </dgm:spPr>
      <dgm:t>
        <a:bodyPr/>
        <a:lstStyle/>
        <a:p>
          <a:r>
            <a:rPr lang="ar-DZ" dirty="0" smtClean="0"/>
            <a:t>رأس مال غير ملموس</a:t>
          </a:r>
          <a:r>
            <a:rPr lang="fr-FR" dirty="0" smtClean="0"/>
            <a:t>.</a:t>
          </a:r>
          <a:endParaRPr lang="fr-FR" dirty="0"/>
        </a:p>
      </dgm:t>
    </dgm:pt>
    <dgm:pt modelId="{F9CC975A-A84E-4427-B090-FE3A6BCA48FB}" type="parTrans" cxnId="{595956DD-7307-45F5-ADC8-6B13769C7464}">
      <dgm:prSet/>
      <dgm:spPr/>
      <dgm:t>
        <a:bodyPr/>
        <a:lstStyle/>
        <a:p>
          <a:endParaRPr lang="fr-FR"/>
        </a:p>
      </dgm:t>
    </dgm:pt>
    <dgm:pt modelId="{EB3826F8-3319-47D6-8AF1-637C0CEAC708}" type="sibTrans" cxnId="{595956DD-7307-45F5-ADC8-6B13769C7464}">
      <dgm:prSet/>
      <dgm:spPr/>
      <dgm:t>
        <a:bodyPr/>
        <a:lstStyle/>
        <a:p>
          <a:endParaRPr lang="fr-FR"/>
        </a:p>
      </dgm:t>
    </dgm:pt>
    <dgm:pt modelId="{B2ACC8DC-EC4D-45A9-82BD-27E3EFD68AA9}">
      <dgm:prSet phldrT="[Texte]"/>
      <dgm:spPr>
        <a:solidFill>
          <a:schemeClr val="accent3">
            <a:lumMod val="75000"/>
          </a:schemeClr>
        </a:solidFill>
      </dgm:spPr>
      <dgm:t>
        <a:bodyPr/>
        <a:lstStyle/>
        <a:p>
          <a:pPr rtl="1"/>
          <a:r>
            <a:rPr lang="ar-DZ" dirty="0" smtClean="0"/>
            <a:t>صعوبة إمكانية قياسه بدقة</a:t>
          </a:r>
          <a:r>
            <a:rPr lang="fr-FR" dirty="0" smtClean="0"/>
            <a:t>.</a:t>
          </a:r>
          <a:endParaRPr lang="fr-FR" dirty="0"/>
        </a:p>
      </dgm:t>
    </dgm:pt>
    <dgm:pt modelId="{997FE98C-82CC-461E-86FD-6836284B9084}" type="parTrans" cxnId="{8E1783F4-B830-44B0-81A7-883205B3282F}">
      <dgm:prSet/>
      <dgm:spPr/>
      <dgm:t>
        <a:bodyPr/>
        <a:lstStyle/>
        <a:p>
          <a:endParaRPr lang="fr-FR"/>
        </a:p>
      </dgm:t>
    </dgm:pt>
    <dgm:pt modelId="{802442D5-0BB1-4094-AE49-DE6E95DF6E1F}" type="sibTrans" cxnId="{8E1783F4-B830-44B0-81A7-883205B3282F}">
      <dgm:prSet/>
      <dgm:spPr/>
      <dgm:t>
        <a:bodyPr/>
        <a:lstStyle/>
        <a:p>
          <a:endParaRPr lang="fr-FR"/>
        </a:p>
      </dgm:t>
    </dgm:pt>
    <dgm:pt modelId="{E8B4433B-0F25-4916-84BA-0A5387FC6388}">
      <dgm:prSet phldrT="[Texte]"/>
      <dgm:spPr>
        <a:solidFill>
          <a:schemeClr val="accent3">
            <a:lumMod val="75000"/>
          </a:schemeClr>
        </a:solidFill>
      </dgm:spPr>
      <dgm:t>
        <a:bodyPr/>
        <a:lstStyle/>
        <a:p>
          <a:r>
            <a:rPr lang="ar-DZ" dirty="0" smtClean="0"/>
            <a:t>له تأثير كبير على المؤسسة</a:t>
          </a:r>
          <a:endParaRPr lang="fr-FR" dirty="0"/>
        </a:p>
      </dgm:t>
    </dgm:pt>
    <dgm:pt modelId="{00746A79-6ABD-4590-86CF-508700427D8A}" type="parTrans" cxnId="{B5186333-7122-4A93-A3C9-1039DBE2E394}">
      <dgm:prSet/>
      <dgm:spPr/>
      <dgm:t>
        <a:bodyPr/>
        <a:lstStyle/>
        <a:p>
          <a:endParaRPr lang="fr-FR"/>
        </a:p>
      </dgm:t>
    </dgm:pt>
    <dgm:pt modelId="{6A9F4BB5-7CAA-4B3A-BABB-8024D2BDDB31}" type="sibTrans" cxnId="{B5186333-7122-4A93-A3C9-1039DBE2E394}">
      <dgm:prSet/>
      <dgm:spPr/>
      <dgm:t>
        <a:bodyPr/>
        <a:lstStyle/>
        <a:p>
          <a:endParaRPr lang="fr-FR"/>
        </a:p>
      </dgm:t>
    </dgm:pt>
    <dgm:pt modelId="{51D4AE19-EF98-4CCF-8AF0-3D1570BF1689}">
      <dgm:prSet phldrT="[Texte]"/>
      <dgm:spPr>
        <a:solidFill>
          <a:schemeClr val="accent3">
            <a:lumMod val="75000"/>
          </a:schemeClr>
        </a:solidFill>
      </dgm:spPr>
      <dgm:t>
        <a:bodyPr/>
        <a:lstStyle/>
        <a:p>
          <a:r>
            <a:rPr lang="ar-DZ" dirty="0" smtClean="0"/>
            <a:t>يتزايد بالاستعمال </a:t>
          </a:r>
          <a:endParaRPr lang="fr-FR" dirty="0"/>
        </a:p>
      </dgm:t>
    </dgm:pt>
    <dgm:pt modelId="{7E9EF0FE-74BD-44B6-9817-EC77C1FBD9ED}" type="parTrans" cxnId="{244B7BED-E113-4BEF-802C-25AC68B1CE4F}">
      <dgm:prSet/>
      <dgm:spPr/>
      <dgm:t>
        <a:bodyPr/>
        <a:lstStyle/>
        <a:p>
          <a:endParaRPr lang="fr-FR"/>
        </a:p>
      </dgm:t>
    </dgm:pt>
    <dgm:pt modelId="{F67BC8B3-62CF-4162-802E-B21BE18F01C4}" type="sibTrans" cxnId="{244B7BED-E113-4BEF-802C-25AC68B1CE4F}">
      <dgm:prSet/>
      <dgm:spPr/>
      <dgm:t>
        <a:bodyPr/>
        <a:lstStyle/>
        <a:p>
          <a:endParaRPr lang="fr-FR"/>
        </a:p>
      </dgm:t>
    </dgm:pt>
    <dgm:pt modelId="{AC062384-B79B-499D-B1DD-5455DEE14820}">
      <dgm:prSet phldrT="[Texte]"/>
      <dgm:spPr>
        <a:solidFill>
          <a:schemeClr val="accent3">
            <a:lumMod val="75000"/>
          </a:schemeClr>
        </a:solidFill>
      </dgm:spPr>
      <dgm:t>
        <a:bodyPr/>
        <a:lstStyle/>
        <a:p>
          <a:r>
            <a:rPr lang="ar-DZ" dirty="0" smtClean="0"/>
            <a:t>الاستفادة منه في مراحل وعمليات مختلفة في نفس الوقت</a:t>
          </a:r>
          <a:endParaRPr lang="fr-FR" dirty="0"/>
        </a:p>
      </dgm:t>
    </dgm:pt>
    <dgm:pt modelId="{0D031773-02AC-4E24-AE4F-B13277B65781}" type="parTrans" cxnId="{92985601-AA48-4252-88B8-8298FFE143EB}">
      <dgm:prSet/>
      <dgm:spPr/>
      <dgm:t>
        <a:bodyPr/>
        <a:lstStyle/>
        <a:p>
          <a:endParaRPr lang="fr-FR"/>
        </a:p>
      </dgm:t>
    </dgm:pt>
    <dgm:pt modelId="{0209EE51-2ED4-4DFB-B222-C28B39B1E626}" type="sibTrans" cxnId="{92985601-AA48-4252-88B8-8298FFE143EB}">
      <dgm:prSet/>
      <dgm:spPr/>
      <dgm:t>
        <a:bodyPr/>
        <a:lstStyle/>
        <a:p>
          <a:endParaRPr lang="fr-FR"/>
        </a:p>
      </dgm:t>
    </dgm:pt>
    <dgm:pt modelId="{2C0DE9A4-4502-4DB9-BFEB-10547E6FF146}" type="pres">
      <dgm:prSet presAssocID="{FBF65120-95E3-4CAF-82A9-AAD0DD47197E}" presName="diagram" presStyleCnt="0">
        <dgm:presLayoutVars>
          <dgm:dir/>
          <dgm:resizeHandles val="exact"/>
        </dgm:presLayoutVars>
      </dgm:prSet>
      <dgm:spPr/>
      <dgm:t>
        <a:bodyPr/>
        <a:lstStyle/>
        <a:p>
          <a:endParaRPr lang="fr-FR"/>
        </a:p>
      </dgm:t>
    </dgm:pt>
    <dgm:pt modelId="{D89A19D2-7508-4972-A9CF-D9C1DBC46749}" type="pres">
      <dgm:prSet presAssocID="{E583A36B-DB91-4EB5-851A-D5F4B62D76DE}" presName="node" presStyleLbl="node1" presStyleIdx="0" presStyleCnt="5">
        <dgm:presLayoutVars>
          <dgm:bulletEnabled val="1"/>
        </dgm:presLayoutVars>
      </dgm:prSet>
      <dgm:spPr/>
      <dgm:t>
        <a:bodyPr/>
        <a:lstStyle/>
        <a:p>
          <a:endParaRPr lang="fr-FR"/>
        </a:p>
      </dgm:t>
    </dgm:pt>
    <dgm:pt modelId="{E9C64ACD-9C17-477F-91BC-F1A145F2C369}" type="pres">
      <dgm:prSet presAssocID="{EB3826F8-3319-47D6-8AF1-637C0CEAC708}" presName="sibTrans" presStyleCnt="0"/>
      <dgm:spPr/>
    </dgm:pt>
    <dgm:pt modelId="{45F119B6-80A7-47A2-9D46-A8E123D01ACE}" type="pres">
      <dgm:prSet presAssocID="{B2ACC8DC-EC4D-45A9-82BD-27E3EFD68AA9}" presName="node" presStyleLbl="node1" presStyleIdx="1" presStyleCnt="5">
        <dgm:presLayoutVars>
          <dgm:bulletEnabled val="1"/>
        </dgm:presLayoutVars>
      </dgm:prSet>
      <dgm:spPr/>
      <dgm:t>
        <a:bodyPr/>
        <a:lstStyle/>
        <a:p>
          <a:endParaRPr lang="fr-FR"/>
        </a:p>
      </dgm:t>
    </dgm:pt>
    <dgm:pt modelId="{C167E1B7-5240-4E26-85ED-476BB9517BA8}" type="pres">
      <dgm:prSet presAssocID="{802442D5-0BB1-4094-AE49-DE6E95DF6E1F}" presName="sibTrans" presStyleCnt="0"/>
      <dgm:spPr/>
    </dgm:pt>
    <dgm:pt modelId="{4D96DC85-7CAA-4109-8B35-1D529DC83996}" type="pres">
      <dgm:prSet presAssocID="{E8B4433B-0F25-4916-84BA-0A5387FC6388}" presName="node" presStyleLbl="node1" presStyleIdx="2" presStyleCnt="5">
        <dgm:presLayoutVars>
          <dgm:bulletEnabled val="1"/>
        </dgm:presLayoutVars>
      </dgm:prSet>
      <dgm:spPr/>
      <dgm:t>
        <a:bodyPr/>
        <a:lstStyle/>
        <a:p>
          <a:endParaRPr lang="fr-FR"/>
        </a:p>
      </dgm:t>
    </dgm:pt>
    <dgm:pt modelId="{E44258B1-F1EA-4FAB-865D-262D4410B2FA}" type="pres">
      <dgm:prSet presAssocID="{6A9F4BB5-7CAA-4B3A-BABB-8024D2BDDB31}" presName="sibTrans" presStyleCnt="0"/>
      <dgm:spPr/>
    </dgm:pt>
    <dgm:pt modelId="{B5AF38D8-85FF-49F4-BD3B-7607E1244951}" type="pres">
      <dgm:prSet presAssocID="{51D4AE19-EF98-4CCF-8AF0-3D1570BF1689}" presName="node" presStyleLbl="node1" presStyleIdx="3" presStyleCnt="5">
        <dgm:presLayoutVars>
          <dgm:bulletEnabled val="1"/>
        </dgm:presLayoutVars>
      </dgm:prSet>
      <dgm:spPr/>
      <dgm:t>
        <a:bodyPr/>
        <a:lstStyle/>
        <a:p>
          <a:endParaRPr lang="fr-FR"/>
        </a:p>
      </dgm:t>
    </dgm:pt>
    <dgm:pt modelId="{9FBFD1BF-B28E-4876-8A21-A508E1F04C71}" type="pres">
      <dgm:prSet presAssocID="{F67BC8B3-62CF-4162-802E-B21BE18F01C4}" presName="sibTrans" presStyleCnt="0"/>
      <dgm:spPr/>
    </dgm:pt>
    <dgm:pt modelId="{02B5FBBF-1EA7-40A0-95DF-4B05D9630C09}" type="pres">
      <dgm:prSet presAssocID="{AC062384-B79B-499D-B1DD-5455DEE14820}" presName="node" presStyleLbl="node1" presStyleIdx="4" presStyleCnt="5">
        <dgm:presLayoutVars>
          <dgm:bulletEnabled val="1"/>
        </dgm:presLayoutVars>
      </dgm:prSet>
      <dgm:spPr/>
      <dgm:t>
        <a:bodyPr/>
        <a:lstStyle/>
        <a:p>
          <a:endParaRPr lang="fr-FR"/>
        </a:p>
      </dgm:t>
    </dgm:pt>
  </dgm:ptLst>
  <dgm:cxnLst>
    <dgm:cxn modelId="{B5186333-7122-4A93-A3C9-1039DBE2E394}" srcId="{FBF65120-95E3-4CAF-82A9-AAD0DD47197E}" destId="{E8B4433B-0F25-4916-84BA-0A5387FC6388}" srcOrd="2" destOrd="0" parTransId="{00746A79-6ABD-4590-86CF-508700427D8A}" sibTransId="{6A9F4BB5-7CAA-4B3A-BABB-8024D2BDDB31}"/>
    <dgm:cxn modelId="{92985601-AA48-4252-88B8-8298FFE143EB}" srcId="{FBF65120-95E3-4CAF-82A9-AAD0DD47197E}" destId="{AC062384-B79B-499D-B1DD-5455DEE14820}" srcOrd="4" destOrd="0" parTransId="{0D031773-02AC-4E24-AE4F-B13277B65781}" sibTransId="{0209EE51-2ED4-4DFB-B222-C28B39B1E626}"/>
    <dgm:cxn modelId="{595956DD-7307-45F5-ADC8-6B13769C7464}" srcId="{FBF65120-95E3-4CAF-82A9-AAD0DD47197E}" destId="{E583A36B-DB91-4EB5-851A-D5F4B62D76DE}" srcOrd="0" destOrd="0" parTransId="{F9CC975A-A84E-4427-B090-FE3A6BCA48FB}" sibTransId="{EB3826F8-3319-47D6-8AF1-637C0CEAC708}"/>
    <dgm:cxn modelId="{25ECAC18-AF3D-4901-A6B2-51C4C9E7DF1F}" type="presOf" srcId="{FBF65120-95E3-4CAF-82A9-AAD0DD47197E}" destId="{2C0DE9A4-4502-4DB9-BFEB-10547E6FF146}" srcOrd="0" destOrd="0" presId="urn:microsoft.com/office/officeart/2005/8/layout/default"/>
    <dgm:cxn modelId="{C038B678-A7A7-4727-A4BB-256A50ADAD12}" type="presOf" srcId="{E8B4433B-0F25-4916-84BA-0A5387FC6388}" destId="{4D96DC85-7CAA-4109-8B35-1D529DC83996}" srcOrd="0" destOrd="0" presId="urn:microsoft.com/office/officeart/2005/8/layout/default"/>
    <dgm:cxn modelId="{8E1783F4-B830-44B0-81A7-883205B3282F}" srcId="{FBF65120-95E3-4CAF-82A9-AAD0DD47197E}" destId="{B2ACC8DC-EC4D-45A9-82BD-27E3EFD68AA9}" srcOrd="1" destOrd="0" parTransId="{997FE98C-82CC-461E-86FD-6836284B9084}" sibTransId="{802442D5-0BB1-4094-AE49-DE6E95DF6E1F}"/>
    <dgm:cxn modelId="{DF2FE427-2402-4DD0-B3D0-83AB042AD168}" type="presOf" srcId="{B2ACC8DC-EC4D-45A9-82BD-27E3EFD68AA9}" destId="{45F119B6-80A7-47A2-9D46-A8E123D01ACE}" srcOrd="0" destOrd="0" presId="urn:microsoft.com/office/officeart/2005/8/layout/default"/>
    <dgm:cxn modelId="{E9E348B5-B316-4273-9F4F-0EF5AF0953B0}" type="presOf" srcId="{AC062384-B79B-499D-B1DD-5455DEE14820}" destId="{02B5FBBF-1EA7-40A0-95DF-4B05D9630C09}" srcOrd="0" destOrd="0" presId="urn:microsoft.com/office/officeart/2005/8/layout/default"/>
    <dgm:cxn modelId="{16DEE531-D849-40C8-86BC-EA77178CB9DE}" type="presOf" srcId="{E583A36B-DB91-4EB5-851A-D5F4B62D76DE}" destId="{D89A19D2-7508-4972-A9CF-D9C1DBC46749}" srcOrd="0" destOrd="0" presId="urn:microsoft.com/office/officeart/2005/8/layout/default"/>
    <dgm:cxn modelId="{244B7BED-E113-4BEF-802C-25AC68B1CE4F}" srcId="{FBF65120-95E3-4CAF-82A9-AAD0DD47197E}" destId="{51D4AE19-EF98-4CCF-8AF0-3D1570BF1689}" srcOrd="3" destOrd="0" parTransId="{7E9EF0FE-74BD-44B6-9817-EC77C1FBD9ED}" sibTransId="{F67BC8B3-62CF-4162-802E-B21BE18F01C4}"/>
    <dgm:cxn modelId="{7C215731-1321-4302-B6C2-26A764F1E44C}" type="presOf" srcId="{51D4AE19-EF98-4CCF-8AF0-3D1570BF1689}" destId="{B5AF38D8-85FF-49F4-BD3B-7607E1244951}" srcOrd="0" destOrd="0" presId="urn:microsoft.com/office/officeart/2005/8/layout/default"/>
    <dgm:cxn modelId="{A5B297EC-60E2-4561-8FE2-454A7233907A}" type="presParOf" srcId="{2C0DE9A4-4502-4DB9-BFEB-10547E6FF146}" destId="{D89A19D2-7508-4972-A9CF-D9C1DBC46749}" srcOrd="0" destOrd="0" presId="urn:microsoft.com/office/officeart/2005/8/layout/default"/>
    <dgm:cxn modelId="{9EDC0A95-00D2-40EE-896C-FC32B18EBCF2}" type="presParOf" srcId="{2C0DE9A4-4502-4DB9-BFEB-10547E6FF146}" destId="{E9C64ACD-9C17-477F-91BC-F1A145F2C369}" srcOrd="1" destOrd="0" presId="urn:microsoft.com/office/officeart/2005/8/layout/default"/>
    <dgm:cxn modelId="{34F5ED66-EDE7-4E3C-969C-BF792440B38E}" type="presParOf" srcId="{2C0DE9A4-4502-4DB9-BFEB-10547E6FF146}" destId="{45F119B6-80A7-47A2-9D46-A8E123D01ACE}" srcOrd="2" destOrd="0" presId="urn:microsoft.com/office/officeart/2005/8/layout/default"/>
    <dgm:cxn modelId="{CF4D571E-814A-4D5C-B63A-94BA9E1D5563}" type="presParOf" srcId="{2C0DE9A4-4502-4DB9-BFEB-10547E6FF146}" destId="{C167E1B7-5240-4E26-85ED-476BB9517BA8}" srcOrd="3" destOrd="0" presId="urn:microsoft.com/office/officeart/2005/8/layout/default"/>
    <dgm:cxn modelId="{30523F40-BC16-4491-8BC9-C491A2596C87}" type="presParOf" srcId="{2C0DE9A4-4502-4DB9-BFEB-10547E6FF146}" destId="{4D96DC85-7CAA-4109-8B35-1D529DC83996}" srcOrd="4" destOrd="0" presId="urn:microsoft.com/office/officeart/2005/8/layout/default"/>
    <dgm:cxn modelId="{2EA86004-7775-429F-8D4C-0DFCF2529627}" type="presParOf" srcId="{2C0DE9A4-4502-4DB9-BFEB-10547E6FF146}" destId="{E44258B1-F1EA-4FAB-865D-262D4410B2FA}" srcOrd="5" destOrd="0" presId="urn:microsoft.com/office/officeart/2005/8/layout/default"/>
    <dgm:cxn modelId="{1E5287CA-25AF-4BFB-B8BD-B9F263AE9797}" type="presParOf" srcId="{2C0DE9A4-4502-4DB9-BFEB-10547E6FF146}" destId="{B5AF38D8-85FF-49F4-BD3B-7607E1244951}" srcOrd="6" destOrd="0" presId="urn:microsoft.com/office/officeart/2005/8/layout/default"/>
    <dgm:cxn modelId="{762AB4E5-B596-4BE1-96CB-D9B4F10F6361}" type="presParOf" srcId="{2C0DE9A4-4502-4DB9-BFEB-10547E6FF146}" destId="{9FBFD1BF-B28E-4876-8A21-A508E1F04C71}" srcOrd="7" destOrd="0" presId="urn:microsoft.com/office/officeart/2005/8/layout/default"/>
    <dgm:cxn modelId="{77AB6D36-E8C7-4A87-951B-988EFC6CD9DD}" type="presParOf" srcId="{2C0DE9A4-4502-4DB9-BFEB-10547E6FF146}" destId="{02B5FBBF-1EA7-40A0-95DF-4B05D9630C09}" srcOrd="8" destOrd="0" presId="urn:microsoft.com/office/officeart/2005/8/layout/default"/>
  </dgm:cxnLst>
  <dgm:bg/>
  <dgm:whole/>
</dgm:dataModel>
</file>

<file path=ppt/diagrams/data3.xml><?xml version="1.0" encoding="utf-8"?>
<dgm:dataModel xmlns:dgm="http://schemas.openxmlformats.org/drawingml/2006/diagram" xmlns:a="http://schemas.openxmlformats.org/drawingml/2006/main">
  <dgm:ptLst>
    <dgm:pt modelId="{6F805517-2770-4E51-BFA5-54CAE795102E}" type="doc">
      <dgm:prSet loTypeId="urn:microsoft.com/office/officeart/2005/8/layout/hierarchy3" loCatId="list" qsTypeId="urn:microsoft.com/office/officeart/2005/8/quickstyle/simple4" qsCatId="simple" csTypeId="urn:microsoft.com/office/officeart/2005/8/colors/accent1_2" csCatId="accent1" phldr="1"/>
      <dgm:spPr/>
      <dgm:t>
        <a:bodyPr/>
        <a:lstStyle/>
        <a:p>
          <a:endParaRPr lang="fr-FR"/>
        </a:p>
      </dgm:t>
    </dgm:pt>
    <dgm:pt modelId="{E7AB9889-B5DA-49BB-8D19-0EC225A29294}">
      <dgm:prSet phldrT="[Texte]" custT="1">
        <dgm:style>
          <a:lnRef idx="0">
            <a:schemeClr val="accent3"/>
          </a:lnRef>
          <a:fillRef idx="3">
            <a:schemeClr val="accent3"/>
          </a:fillRef>
          <a:effectRef idx="3">
            <a:schemeClr val="accent3"/>
          </a:effectRef>
          <a:fontRef idx="minor">
            <a:schemeClr val="lt1"/>
          </a:fontRef>
        </dgm:style>
      </dgm:prSet>
      <dgm:spPr/>
      <dgm:t>
        <a:bodyPr/>
        <a:lstStyle/>
        <a:p>
          <a:pPr rtl="1"/>
          <a:r>
            <a:rPr lang="ar-DZ" sz="1800" dirty="0" smtClean="0">
              <a:solidFill>
                <a:schemeClr val="bg2">
                  <a:lumMod val="50000"/>
                </a:schemeClr>
              </a:solidFill>
            </a:rPr>
            <a:t>إنشاء أقطاب صناعية على مستوى المنظمات، وتكون قادرة ماديا وبشريا على الاستفادة من المعرفة المتاحة</a:t>
          </a:r>
          <a:r>
            <a:rPr lang="fr-FR" sz="1800" dirty="0" smtClean="0">
              <a:solidFill>
                <a:schemeClr val="bg2">
                  <a:lumMod val="50000"/>
                </a:schemeClr>
              </a:solidFill>
            </a:rPr>
            <a:t>.</a:t>
          </a:r>
          <a:endParaRPr lang="fr-FR" sz="2700" dirty="0">
            <a:solidFill>
              <a:schemeClr val="bg2">
                <a:lumMod val="50000"/>
              </a:schemeClr>
            </a:solidFill>
          </a:endParaRPr>
        </a:p>
      </dgm:t>
    </dgm:pt>
    <dgm:pt modelId="{8A239DA4-E980-4C5C-8881-B28B537E5C18}" type="parTrans" cxnId="{1B9B981E-0721-48BF-87E3-2D06D6D71CAF}">
      <dgm:prSet/>
      <dgm:spPr/>
      <dgm:t>
        <a:bodyPr/>
        <a:lstStyle/>
        <a:p>
          <a:endParaRPr lang="fr-FR"/>
        </a:p>
      </dgm:t>
    </dgm:pt>
    <dgm:pt modelId="{A1D7F6F8-921A-4586-9678-06291E2D5BCE}" type="sibTrans" cxnId="{1B9B981E-0721-48BF-87E3-2D06D6D71CAF}">
      <dgm:prSet/>
      <dgm:spPr/>
      <dgm:t>
        <a:bodyPr/>
        <a:lstStyle/>
        <a:p>
          <a:endParaRPr lang="fr-FR"/>
        </a:p>
      </dgm:t>
    </dgm:pt>
    <dgm:pt modelId="{67B3295D-5147-49DE-B753-3DFC1C001B1A}">
      <dgm:prSet phldrT="[Texte]" custT="1">
        <dgm:style>
          <a:lnRef idx="0">
            <a:schemeClr val="accent3"/>
          </a:lnRef>
          <a:fillRef idx="3">
            <a:schemeClr val="accent3"/>
          </a:fillRef>
          <a:effectRef idx="3">
            <a:schemeClr val="accent3"/>
          </a:effectRef>
          <a:fontRef idx="minor">
            <a:schemeClr val="lt1"/>
          </a:fontRef>
        </dgm:style>
      </dgm:prSet>
      <dgm:spPr/>
      <dgm:t>
        <a:bodyPr/>
        <a:lstStyle/>
        <a:p>
          <a:pPr rtl="1"/>
          <a:r>
            <a:rPr lang="ar-DZ" sz="1800" dirty="0" smtClean="0"/>
            <a:t>إنشاء محيط وإطار معرفي من خلال توفير تكنولوجيا لكي تأخذ بعين الاعتبار متطلبات تكوين هذه الأقطاب المعرفية</a:t>
          </a:r>
          <a:r>
            <a:rPr lang="fr-FR" sz="1800" dirty="0" smtClean="0"/>
            <a:t>.</a:t>
          </a:r>
          <a:endParaRPr lang="fr-FR" sz="1800" dirty="0"/>
        </a:p>
      </dgm:t>
    </dgm:pt>
    <dgm:pt modelId="{51022FA9-9364-400C-9D6F-067B0289ED3B}" type="parTrans" cxnId="{3EDE0B1A-76BC-4CA7-9C33-321F34F65D98}">
      <dgm:prSet/>
      <dgm:spPr/>
      <dgm:t>
        <a:bodyPr/>
        <a:lstStyle/>
        <a:p>
          <a:endParaRPr lang="fr-FR"/>
        </a:p>
      </dgm:t>
    </dgm:pt>
    <dgm:pt modelId="{4D3047DE-0514-40D2-845F-F532857B40C8}" type="sibTrans" cxnId="{3EDE0B1A-76BC-4CA7-9C33-321F34F65D98}">
      <dgm:prSet/>
      <dgm:spPr/>
      <dgm:t>
        <a:bodyPr/>
        <a:lstStyle/>
        <a:p>
          <a:endParaRPr lang="fr-FR"/>
        </a:p>
      </dgm:t>
    </dgm:pt>
    <dgm:pt modelId="{B4C7042D-4551-491B-9AEC-DB71F49F7FB0}">
      <dgm:prSet phldrT="[Texte]" custT="1">
        <dgm:style>
          <a:lnRef idx="0">
            <a:schemeClr val="accent3"/>
          </a:lnRef>
          <a:fillRef idx="3">
            <a:schemeClr val="accent3"/>
          </a:fillRef>
          <a:effectRef idx="3">
            <a:schemeClr val="accent3"/>
          </a:effectRef>
          <a:fontRef idx="minor">
            <a:schemeClr val="lt1"/>
          </a:fontRef>
        </dgm:style>
      </dgm:prSet>
      <dgm:spPr/>
      <dgm:t>
        <a:bodyPr/>
        <a:lstStyle/>
        <a:p>
          <a:pPr algn="just" rtl="1"/>
          <a:r>
            <a:rPr lang="ar-DZ" sz="1800" dirty="0" smtClean="0">
              <a:solidFill>
                <a:schemeClr val="bg2">
                  <a:lumMod val="50000"/>
                </a:schemeClr>
              </a:solidFill>
              <a:latin typeface="Bauhaus 93" pitchFamily="82" charset="0"/>
            </a:rPr>
            <a:t>ضرورة التعاون بين الجامعة ومحيط الأعمال ومراكز البحث من أجل تكوين المعرفة والاستفادة منها</a:t>
          </a:r>
          <a:r>
            <a:rPr lang="fr-FR" sz="1800" dirty="0" smtClean="0">
              <a:solidFill>
                <a:schemeClr val="bg2">
                  <a:lumMod val="50000"/>
                </a:schemeClr>
              </a:solidFill>
              <a:latin typeface="Bauhaus 93" pitchFamily="82" charset="0"/>
            </a:rPr>
            <a:t>.</a:t>
          </a:r>
          <a:endParaRPr lang="fr-FR" sz="1800" dirty="0">
            <a:solidFill>
              <a:schemeClr val="bg2">
                <a:lumMod val="50000"/>
              </a:schemeClr>
            </a:solidFill>
            <a:latin typeface="Bauhaus 93" pitchFamily="82" charset="0"/>
          </a:endParaRPr>
        </a:p>
      </dgm:t>
    </dgm:pt>
    <dgm:pt modelId="{24D170A3-8416-49CB-9EAC-F1EF723340AD}" type="parTrans" cxnId="{7C846E6A-932F-4D19-85B3-BAF4791C5368}">
      <dgm:prSet/>
      <dgm:spPr/>
      <dgm:t>
        <a:bodyPr/>
        <a:lstStyle/>
        <a:p>
          <a:endParaRPr lang="fr-FR"/>
        </a:p>
      </dgm:t>
    </dgm:pt>
    <dgm:pt modelId="{1D24F112-397B-4BD1-ABC1-03026F74546D}" type="sibTrans" cxnId="{7C846E6A-932F-4D19-85B3-BAF4791C5368}">
      <dgm:prSet/>
      <dgm:spPr/>
      <dgm:t>
        <a:bodyPr/>
        <a:lstStyle/>
        <a:p>
          <a:endParaRPr lang="fr-FR"/>
        </a:p>
      </dgm:t>
    </dgm:pt>
    <dgm:pt modelId="{2413B5A2-21FA-4AF9-99E5-E4E3C6EC7E95}">
      <dgm:prSet phldrT="[Texte]" custT="1">
        <dgm:style>
          <a:lnRef idx="0">
            <a:schemeClr val="accent3"/>
          </a:lnRef>
          <a:fillRef idx="3">
            <a:schemeClr val="accent3"/>
          </a:fillRef>
          <a:effectRef idx="3">
            <a:schemeClr val="accent3"/>
          </a:effectRef>
          <a:fontRef idx="minor">
            <a:schemeClr val="lt1"/>
          </a:fontRef>
        </dgm:style>
      </dgm:prSet>
      <dgm:spPr/>
      <dgm:t>
        <a:bodyPr/>
        <a:lstStyle/>
        <a:p>
          <a:pPr algn="r" rtl="1"/>
          <a:r>
            <a:rPr lang="ar-DZ" sz="1800" dirty="0" smtClean="0"/>
            <a:t>على المنظمة أن تحسن أدارة مواردها المعرفية الموجودة أصلا عندها، وعدم تضييع الوقت في البحث عن موارد جديدة </a:t>
          </a:r>
          <a:endParaRPr lang="fr-FR" sz="1800" dirty="0"/>
        </a:p>
      </dgm:t>
    </dgm:pt>
    <dgm:pt modelId="{F768074B-299E-4CE7-889C-5F299D131DD9}" type="parTrans" cxnId="{533708A5-E1E3-475C-B5EC-58655046D611}">
      <dgm:prSet/>
      <dgm:spPr/>
      <dgm:t>
        <a:bodyPr/>
        <a:lstStyle/>
        <a:p>
          <a:endParaRPr lang="fr-FR"/>
        </a:p>
      </dgm:t>
    </dgm:pt>
    <dgm:pt modelId="{DD816332-AD79-4B29-BA03-EA5A89629028}" type="sibTrans" cxnId="{533708A5-E1E3-475C-B5EC-58655046D611}">
      <dgm:prSet/>
      <dgm:spPr/>
      <dgm:t>
        <a:bodyPr/>
        <a:lstStyle/>
        <a:p>
          <a:endParaRPr lang="fr-FR"/>
        </a:p>
      </dgm:t>
    </dgm:pt>
    <dgm:pt modelId="{35C3D34A-A01A-4496-A1AD-BE04023E55CD}" type="pres">
      <dgm:prSet presAssocID="{6F805517-2770-4E51-BFA5-54CAE795102E}" presName="diagram" presStyleCnt="0">
        <dgm:presLayoutVars>
          <dgm:chPref val="1"/>
          <dgm:dir/>
          <dgm:animOne val="branch"/>
          <dgm:animLvl val="lvl"/>
          <dgm:resizeHandles/>
        </dgm:presLayoutVars>
      </dgm:prSet>
      <dgm:spPr/>
      <dgm:t>
        <a:bodyPr/>
        <a:lstStyle/>
        <a:p>
          <a:endParaRPr lang="fr-FR"/>
        </a:p>
      </dgm:t>
    </dgm:pt>
    <dgm:pt modelId="{F7FA2799-2D08-4039-B0B9-48EB617B7311}" type="pres">
      <dgm:prSet presAssocID="{E7AB9889-B5DA-49BB-8D19-0EC225A29294}" presName="root" presStyleCnt="0"/>
      <dgm:spPr/>
    </dgm:pt>
    <dgm:pt modelId="{DC6ACC67-617E-4F06-B474-3399E0D5BF66}" type="pres">
      <dgm:prSet presAssocID="{E7AB9889-B5DA-49BB-8D19-0EC225A29294}" presName="rootComposite" presStyleCnt="0"/>
      <dgm:spPr/>
    </dgm:pt>
    <dgm:pt modelId="{36AEAFAA-B2B7-45F8-909A-F6532D359CA6}" type="pres">
      <dgm:prSet presAssocID="{E7AB9889-B5DA-49BB-8D19-0EC225A29294}" presName="rootText" presStyleLbl="node1" presStyleIdx="0" presStyleCnt="2" custLinFactNeighborX="-865" custLinFactNeighborY="-131"/>
      <dgm:spPr/>
      <dgm:t>
        <a:bodyPr/>
        <a:lstStyle/>
        <a:p>
          <a:endParaRPr lang="fr-FR"/>
        </a:p>
      </dgm:t>
    </dgm:pt>
    <dgm:pt modelId="{F7273728-47A1-4734-A438-D3A519C3E8E7}" type="pres">
      <dgm:prSet presAssocID="{E7AB9889-B5DA-49BB-8D19-0EC225A29294}" presName="rootConnector" presStyleLbl="node1" presStyleIdx="0" presStyleCnt="2"/>
      <dgm:spPr/>
      <dgm:t>
        <a:bodyPr/>
        <a:lstStyle/>
        <a:p>
          <a:endParaRPr lang="fr-FR"/>
        </a:p>
      </dgm:t>
    </dgm:pt>
    <dgm:pt modelId="{7A313E38-0E89-44EB-9E28-2F0E42D7B305}" type="pres">
      <dgm:prSet presAssocID="{E7AB9889-B5DA-49BB-8D19-0EC225A29294}" presName="childShape" presStyleCnt="0"/>
      <dgm:spPr/>
    </dgm:pt>
    <dgm:pt modelId="{30BC6A5A-8F23-4E2F-972A-ED430E3D23B5}" type="pres">
      <dgm:prSet presAssocID="{51022FA9-9364-400C-9D6F-067B0289ED3B}" presName="Name13" presStyleLbl="parChTrans1D2" presStyleIdx="0" presStyleCnt="2"/>
      <dgm:spPr/>
      <dgm:t>
        <a:bodyPr/>
        <a:lstStyle/>
        <a:p>
          <a:endParaRPr lang="fr-FR"/>
        </a:p>
      </dgm:t>
    </dgm:pt>
    <dgm:pt modelId="{8B7AC143-EAE8-4979-B971-D6CC89B46658}" type="pres">
      <dgm:prSet presAssocID="{67B3295D-5147-49DE-B753-3DFC1C001B1A}" presName="childText" presStyleLbl="bgAcc1" presStyleIdx="0" presStyleCnt="2" custScaleX="106114" custScaleY="117639">
        <dgm:presLayoutVars>
          <dgm:bulletEnabled val="1"/>
        </dgm:presLayoutVars>
      </dgm:prSet>
      <dgm:spPr/>
      <dgm:t>
        <a:bodyPr/>
        <a:lstStyle/>
        <a:p>
          <a:endParaRPr lang="fr-FR"/>
        </a:p>
      </dgm:t>
    </dgm:pt>
    <dgm:pt modelId="{9DB242D8-B8AE-42FC-A452-7BAB3C5D5D53}" type="pres">
      <dgm:prSet presAssocID="{B4C7042D-4551-491B-9AEC-DB71F49F7FB0}" presName="root" presStyleCnt="0"/>
      <dgm:spPr/>
    </dgm:pt>
    <dgm:pt modelId="{C2417CB7-6A51-409F-84B1-E28125DCF47B}" type="pres">
      <dgm:prSet presAssocID="{B4C7042D-4551-491B-9AEC-DB71F49F7FB0}" presName="rootComposite" presStyleCnt="0"/>
      <dgm:spPr/>
    </dgm:pt>
    <dgm:pt modelId="{6234520A-59BE-402C-B762-9F649A50DE82}" type="pres">
      <dgm:prSet presAssocID="{B4C7042D-4551-491B-9AEC-DB71F49F7FB0}" presName="rootText" presStyleLbl="node1" presStyleIdx="1" presStyleCnt="2"/>
      <dgm:spPr/>
      <dgm:t>
        <a:bodyPr/>
        <a:lstStyle/>
        <a:p>
          <a:endParaRPr lang="fr-FR"/>
        </a:p>
      </dgm:t>
    </dgm:pt>
    <dgm:pt modelId="{F67448BB-05D9-4307-ACCE-FBA6E430ED28}" type="pres">
      <dgm:prSet presAssocID="{B4C7042D-4551-491B-9AEC-DB71F49F7FB0}" presName="rootConnector" presStyleLbl="node1" presStyleIdx="1" presStyleCnt="2"/>
      <dgm:spPr/>
      <dgm:t>
        <a:bodyPr/>
        <a:lstStyle/>
        <a:p>
          <a:endParaRPr lang="fr-FR"/>
        </a:p>
      </dgm:t>
    </dgm:pt>
    <dgm:pt modelId="{E7059AC5-1761-4564-8272-7CADA2154B39}" type="pres">
      <dgm:prSet presAssocID="{B4C7042D-4551-491B-9AEC-DB71F49F7FB0}" presName="childShape" presStyleCnt="0"/>
      <dgm:spPr/>
    </dgm:pt>
    <dgm:pt modelId="{2D564741-45DB-4858-A039-A69DD44DC1F9}" type="pres">
      <dgm:prSet presAssocID="{F768074B-299E-4CE7-889C-5F299D131DD9}" presName="Name13" presStyleLbl="parChTrans1D2" presStyleIdx="1" presStyleCnt="2"/>
      <dgm:spPr/>
      <dgm:t>
        <a:bodyPr/>
        <a:lstStyle/>
        <a:p>
          <a:endParaRPr lang="fr-FR"/>
        </a:p>
      </dgm:t>
    </dgm:pt>
    <dgm:pt modelId="{D98AA4D5-2215-46D7-A2B4-BAEFDD22C723}" type="pres">
      <dgm:prSet presAssocID="{2413B5A2-21FA-4AF9-99E5-E4E3C6EC7E95}" presName="childText" presStyleLbl="bgAcc1" presStyleIdx="1" presStyleCnt="2" custScaleX="108619" custScaleY="108692">
        <dgm:presLayoutVars>
          <dgm:bulletEnabled val="1"/>
        </dgm:presLayoutVars>
      </dgm:prSet>
      <dgm:spPr/>
      <dgm:t>
        <a:bodyPr/>
        <a:lstStyle/>
        <a:p>
          <a:endParaRPr lang="fr-FR"/>
        </a:p>
      </dgm:t>
    </dgm:pt>
  </dgm:ptLst>
  <dgm:cxnLst>
    <dgm:cxn modelId="{48CBED04-3ADC-4782-B4E7-744A5440568D}" type="presOf" srcId="{67B3295D-5147-49DE-B753-3DFC1C001B1A}" destId="{8B7AC143-EAE8-4979-B971-D6CC89B46658}" srcOrd="0" destOrd="0" presId="urn:microsoft.com/office/officeart/2005/8/layout/hierarchy3"/>
    <dgm:cxn modelId="{21A1C35A-2E64-416D-9D31-08DBB628C05B}" type="presOf" srcId="{B4C7042D-4551-491B-9AEC-DB71F49F7FB0}" destId="{6234520A-59BE-402C-B762-9F649A50DE82}" srcOrd="0" destOrd="0" presId="urn:microsoft.com/office/officeart/2005/8/layout/hierarchy3"/>
    <dgm:cxn modelId="{7C846E6A-932F-4D19-85B3-BAF4791C5368}" srcId="{6F805517-2770-4E51-BFA5-54CAE795102E}" destId="{B4C7042D-4551-491B-9AEC-DB71F49F7FB0}" srcOrd="1" destOrd="0" parTransId="{24D170A3-8416-49CB-9EAC-F1EF723340AD}" sibTransId="{1D24F112-397B-4BD1-ABC1-03026F74546D}"/>
    <dgm:cxn modelId="{533708A5-E1E3-475C-B5EC-58655046D611}" srcId="{B4C7042D-4551-491B-9AEC-DB71F49F7FB0}" destId="{2413B5A2-21FA-4AF9-99E5-E4E3C6EC7E95}" srcOrd="0" destOrd="0" parTransId="{F768074B-299E-4CE7-889C-5F299D131DD9}" sibTransId="{DD816332-AD79-4B29-BA03-EA5A89629028}"/>
    <dgm:cxn modelId="{3EDE0B1A-76BC-4CA7-9C33-321F34F65D98}" srcId="{E7AB9889-B5DA-49BB-8D19-0EC225A29294}" destId="{67B3295D-5147-49DE-B753-3DFC1C001B1A}" srcOrd="0" destOrd="0" parTransId="{51022FA9-9364-400C-9D6F-067B0289ED3B}" sibTransId="{4D3047DE-0514-40D2-845F-F532857B40C8}"/>
    <dgm:cxn modelId="{E4F6E0E9-32F7-4F19-92F7-C4D4511A37F6}" type="presOf" srcId="{51022FA9-9364-400C-9D6F-067B0289ED3B}" destId="{30BC6A5A-8F23-4E2F-972A-ED430E3D23B5}" srcOrd="0" destOrd="0" presId="urn:microsoft.com/office/officeart/2005/8/layout/hierarchy3"/>
    <dgm:cxn modelId="{8655D054-2744-4428-829F-3E5C97537D79}" type="presOf" srcId="{F768074B-299E-4CE7-889C-5F299D131DD9}" destId="{2D564741-45DB-4858-A039-A69DD44DC1F9}" srcOrd="0" destOrd="0" presId="urn:microsoft.com/office/officeart/2005/8/layout/hierarchy3"/>
    <dgm:cxn modelId="{1B9B981E-0721-48BF-87E3-2D06D6D71CAF}" srcId="{6F805517-2770-4E51-BFA5-54CAE795102E}" destId="{E7AB9889-B5DA-49BB-8D19-0EC225A29294}" srcOrd="0" destOrd="0" parTransId="{8A239DA4-E980-4C5C-8881-B28B537E5C18}" sibTransId="{A1D7F6F8-921A-4586-9678-06291E2D5BCE}"/>
    <dgm:cxn modelId="{D10CFC3D-D0CE-4716-AF7A-AE4EA694758B}" type="presOf" srcId="{E7AB9889-B5DA-49BB-8D19-0EC225A29294}" destId="{F7273728-47A1-4734-A438-D3A519C3E8E7}" srcOrd="1" destOrd="0" presId="urn:microsoft.com/office/officeart/2005/8/layout/hierarchy3"/>
    <dgm:cxn modelId="{16CE4A24-AAD0-4F5D-8876-E86F62027880}" type="presOf" srcId="{E7AB9889-B5DA-49BB-8D19-0EC225A29294}" destId="{36AEAFAA-B2B7-45F8-909A-F6532D359CA6}" srcOrd="0" destOrd="0" presId="urn:microsoft.com/office/officeart/2005/8/layout/hierarchy3"/>
    <dgm:cxn modelId="{04930F3C-0ED3-42CB-90A1-78FF0AE08746}" type="presOf" srcId="{B4C7042D-4551-491B-9AEC-DB71F49F7FB0}" destId="{F67448BB-05D9-4307-ACCE-FBA6E430ED28}" srcOrd="1" destOrd="0" presId="urn:microsoft.com/office/officeart/2005/8/layout/hierarchy3"/>
    <dgm:cxn modelId="{652FD7E2-7F56-40D3-A965-8311A051C4ED}" type="presOf" srcId="{6F805517-2770-4E51-BFA5-54CAE795102E}" destId="{35C3D34A-A01A-4496-A1AD-BE04023E55CD}" srcOrd="0" destOrd="0" presId="urn:microsoft.com/office/officeart/2005/8/layout/hierarchy3"/>
    <dgm:cxn modelId="{0DD3323A-546A-4332-8238-F2388B58CFB7}" type="presOf" srcId="{2413B5A2-21FA-4AF9-99E5-E4E3C6EC7E95}" destId="{D98AA4D5-2215-46D7-A2B4-BAEFDD22C723}" srcOrd="0" destOrd="0" presId="urn:microsoft.com/office/officeart/2005/8/layout/hierarchy3"/>
    <dgm:cxn modelId="{B33F18C8-038A-45A0-9359-2747A70534E6}" type="presParOf" srcId="{35C3D34A-A01A-4496-A1AD-BE04023E55CD}" destId="{F7FA2799-2D08-4039-B0B9-48EB617B7311}" srcOrd="0" destOrd="0" presId="urn:microsoft.com/office/officeart/2005/8/layout/hierarchy3"/>
    <dgm:cxn modelId="{29AEEBDF-ACD2-4F96-9998-677F3E77169B}" type="presParOf" srcId="{F7FA2799-2D08-4039-B0B9-48EB617B7311}" destId="{DC6ACC67-617E-4F06-B474-3399E0D5BF66}" srcOrd="0" destOrd="0" presId="urn:microsoft.com/office/officeart/2005/8/layout/hierarchy3"/>
    <dgm:cxn modelId="{4397B679-5E0F-4B53-8BC2-51280ABC9CBA}" type="presParOf" srcId="{DC6ACC67-617E-4F06-B474-3399E0D5BF66}" destId="{36AEAFAA-B2B7-45F8-909A-F6532D359CA6}" srcOrd="0" destOrd="0" presId="urn:microsoft.com/office/officeart/2005/8/layout/hierarchy3"/>
    <dgm:cxn modelId="{EEB784E5-B7DB-4D23-8580-4B0577A385F4}" type="presParOf" srcId="{DC6ACC67-617E-4F06-B474-3399E0D5BF66}" destId="{F7273728-47A1-4734-A438-D3A519C3E8E7}" srcOrd="1" destOrd="0" presId="urn:microsoft.com/office/officeart/2005/8/layout/hierarchy3"/>
    <dgm:cxn modelId="{1A5A4B40-E2A6-4B77-B84F-D969C3D8F069}" type="presParOf" srcId="{F7FA2799-2D08-4039-B0B9-48EB617B7311}" destId="{7A313E38-0E89-44EB-9E28-2F0E42D7B305}" srcOrd="1" destOrd="0" presId="urn:microsoft.com/office/officeart/2005/8/layout/hierarchy3"/>
    <dgm:cxn modelId="{1A082053-5D01-4149-BC1F-ED4F1145855F}" type="presParOf" srcId="{7A313E38-0E89-44EB-9E28-2F0E42D7B305}" destId="{30BC6A5A-8F23-4E2F-972A-ED430E3D23B5}" srcOrd="0" destOrd="0" presId="urn:microsoft.com/office/officeart/2005/8/layout/hierarchy3"/>
    <dgm:cxn modelId="{A2D59E15-CAB4-4F8A-8889-90D87C72A4C3}" type="presParOf" srcId="{7A313E38-0E89-44EB-9E28-2F0E42D7B305}" destId="{8B7AC143-EAE8-4979-B971-D6CC89B46658}" srcOrd="1" destOrd="0" presId="urn:microsoft.com/office/officeart/2005/8/layout/hierarchy3"/>
    <dgm:cxn modelId="{51ED013F-E54F-4398-9D5A-F1278447FD6B}" type="presParOf" srcId="{35C3D34A-A01A-4496-A1AD-BE04023E55CD}" destId="{9DB242D8-B8AE-42FC-A452-7BAB3C5D5D53}" srcOrd="1" destOrd="0" presId="urn:microsoft.com/office/officeart/2005/8/layout/hierarchy3"/>
    <dgm:cxn modelId="{E977C1AA-9ADD-41FF-AAAF-19C3143DB152}" type="presParOf" srcId="{9DB242D8-B8AE-42FC-A452-7BAB3C5D5D53}" destId="{C2417CB7-6A51-409F-84B1-E28125DCF47B}" srcOrd="0" destOrd="0" presId="urn:microsoft.com/office/officeart/2005/8/layout/hierarchy3"/>
    <dgm:cxn modelId="{FA579800-EBD2-4FC2-9751-AADB6E7593B6}" type="presParOf" srcId="{C2417CB7-6A51-409F-84B1-E28125DCF47B}" destId="{6234520A-59BE-402C-B762-9F649A50DE82}" srcOrd="0" destOrd="0" presId="urn:microsoft.com/office/officeart/2005/8/layout/hierarchy3"/>
    <dgm:cxn modelId="{D0E40C8A-FA3A-4741-AC9B-687B3A77A53F}" type="presParOf" srcId="{C2417CB7-6A51-409F-84B1-E28125DCF47B}" destId="{F67448BB-05D9-4307-ACCE-FBA6E430ED28}" srcOrd="1" destOrd="0" presId="urn:microsoft.com/office/officeart/2005/8/layout/hierarchy3"/>
    <dgm:cxn modelId="{D120CDF6-BB82-49C6-A3D3-46EFD0657A73}" type="presParOf" srcId="{9DB242D8-B8AE-42FC-A452-7BAB3C5D5D53}" destId="{E7059AC5-1761-4564-8272-7CADA2154B39}" srcOrd="1" destOrd="0" presId="urn:microsoft.com/office/officeart/2005/8/layout/hierarchy3"/>
    <dgm:cxn modelId="{47B04E07-F6F6-42A3-ACC1-61227A5CB991}" type="presParOf" srcId="{E7059AC5-1761-4564-8272-7CADA2154B39}" destId="{2D564741-45DB-4858-A039-A69DD44DC1F9}" srcOrd="0" destOrd="0" presId="urn:microsoft.com/office/officeart/2005/8/layout/hierarchy3"/>
    <dgm:cxn modelId="{32E807EC-B7D5-4995-9B26-A85980A3AC5D}" type="presParOf" srcId="{E7059AC5-1761-4564-8272-7CADA2154B39}" destId="{D98AA4D5-2215-46D7-A2B4-BAEFDD22C723}" srcOrd="1" destOrd="0" presId="urn:microsoft.com/office/officeart/2005/8/layout/hierarchy3"/>
  </dgm:cxnLst>
  <dgm:bg/>
  <dgm:whole/>
</dgm:dataModel>
</file>

<file path=ppt/diagrams/data4.xml><?xml version="1.0" encoding="utf-8"?>
<dgm:dataModel xmlns:dgm="http://schemas.openxmlformats.org/drawingml/2006/diagram" xmlns:a="http://schemas.openxmlformats.org/drawingml/2006/main">
  <dgm:ptLst>
    <dgm:pt modelId="{B7FF73CE-2F72-43AB-B3D8-DA2EA3DBA450}" type="doc">
      <dgm:prSet loTypeId="urn:microsoft.com/office/officeart/2005/8/layout/venn1" loCatId="relationship" qsTypeId="urn:microsoft.com/office/officeart/2005/8/quickstyle/3d3" qsCatId="3D" csTypeId="urn:microsoft.com/office/officeart/2005/8/colors/accent1_2" csCatId="accent1" phldr="1"/>
      <dgm:spPr/>
    </dgm:pt>
    <dgm:pt modelId="{ADBBBD83-F775-4788-82E5-6112424A1D5E}">
      <dgm:prSet phldrT="[Texte]"/>
      <dgm:spPr>
        <a:solidFill>
          <a:schemeClr val="accent2">
            <a:lumMod val="20000"/>
            <a:lumOff val="80000"/>
            <a:alpha val="50000"/>
          </a:schemeClr>
        </a:solidFill>
      </dgm:spPr>
      <dgm:t>
        <a:bodyPr/>
        <a:lstStyle/>
        <a:p>
          <a:r>
            <a:rPr lang="ar-DZ" dirty="0" smtClean="0"/>
            <a:t>خصوصية رأس المال البشري</a:t>
          </a:r>
          <a:r>
            <a:rPr lang="fr-FR" dirty="0" smtClean="0"/>
            <a:t>.</a:t>
          </a:r>
          <a:endParaRPr lang="fr-FR" dirty="0"/>
        </a:p>
      </dgm:t>
    </dgm:pt>
    <dgm:pt modelId="{AB37D9D8-5196-4D80-8795-311EE03AAB6E}" type="parTrans" cxnId="{901EFD21-271A-4451-9726-D4BA0A883232}">
      <dgm:prSet/>
      <dgm:spPr/>
      <dgm:t>
        <a:bodyPr/>
        <a:lstStyle/>
        <a:p>
          <a:endParaRPr lang="fr-FR"/>
        </a:p>
      </dgm:t>
    </dgm:pt>
    <dgm:pt modelId="{485812DE-C5B7-4B84-AB67-1FC026A836ED}" type="sibTrans" cxnId="{901EFD21-271A-4451-9726-D4BA0A883232}">
      <dgm:prSet/>
      <dgm:spPr/>
      <dgm:t>
        <a:bodyPr/>
        <a:lstStyle/>
        <a:p>
          <a:endParaRPr lang="fr-FR"/>
        </a:p>
      </dgm:t>
    </dgm:pt>
    <dgm:pt modelId="{9DCEF003-2AC0-4D17-9CF1-6B67EC221D7F}">
      <dgm:prSet phldrT="[Texte]"/>
      <dgm:spPr>
        <a:solidFill>
          <a:schemeClr val="accent2">
            <a:lumMod val="20000"/>
            <a:lumOff val="80000"/>
          </a:schemeClr>
        </a:solidFill>
      </dgm:spPr>
      <dgm:t>
        <a:bodyPr/>
        <a:lstStyle/>
        <a:p>
          <a:r>
            <a:rPr lang="ar-DZ" dirty="0" smtClean="0"/>
            <a:t>محدودية رأس المال البشري </a:t>
          </a:r>
          <a:endParaRPr lang="fr-FR" dirty="0"/>
        </a:p>
      </dgm:t>
    </dgm:pt>
    <dgm:pt modelId="{CB7DE366-339E-4DF1-8B7E-8CFDA2FE1043}" type="parTrans" cxnId="{F84AB10D-9251-48EA-8EC6-859EB8A239F0}">
      <dgm:prSet/>
      <dgm:spPr/>
      <dgm:t>
        <a:bodyPr/>
        <a:lstStyle/>
        <a:p>
          <a:endParaRPr lang="fr-FR"/>
        </a:p>
      </dgm:t>
    </dgm:pt>
    <dgm:pt modelId="{909668E5-470D-49F2-833F-B2BD7F4224FE}" type="sibTrans" cxnId="{F84AB10D-9251-48EA-8EC6-859EB8A239F0}">
      <dgm:prSet/>
      <dgm:spPr/>
      <dgm:t>
        <a:bodyPr/>
        <a:lstStyle/>
        <a:p>
          <a:endParaRPr lang="fr-FR"/>
        </a:p>
      </dgm:t>
    </dgm:pt>
    <dgm:pt modelId="{521D3F7E-20EC-45C6-8165-82329E46B86D}">
      <dgm:prSet phldrT="[Texte]"/>
      <dgm:spPr>
        <a:solidFill>
          <a:schemeClr val="accent2">
            <a:lumMod val="20000"/>
            <a:lumOff val="80000"/>
            <a:alpha val="50000"/>
          </a:schemeClr>
        </a:solidFill>
      </dgm:spPr>
      <dgm:t>
        <a:bodyPr/>
        <a:lstStyle/>
        <a:p>
          <a:r>
            <a:rPr lang="ar-DZ" dirty="0" smtClean="0"/>
            <a:t>عدم مرئية رأس المال البشري</a:t>
          </a:r>
          <a:endParaRPr lang="fr-FR" dirty="0"/>
        </a:p>
      </dgm:t>
    </dgm:pt>
    <dgm:pt modelId="{3836BD05-5403-4A69-9561-ABCB6FCDF65D}" type="parTrans" cxnId="{A3F83A58-8C73-4699-9C9D-44EBF4F449C6}">
      <dgm:prSet/>
      <dgm:spPr/>
      <dgm:t>
        <a:bodyPr/>
        <a:lstStyle/>
        <a:p>
          <a:endParaRPr lang="fr-FR"/>
        </a:p>
      </dgm:t>
    </dgm:pt>
    <dgm:pt modelId="{AC7ACA3C-C278-44E9-9DEF-F41463118E59}" type="sibTrans" cxnId="{A3F83A58-8C73-4699-9C9D-44EBF4F449C6}">
      <dgm:prSet/>
      <dgm:spPr/>
      <dgm:t>
        <a:bodyPr/>
        <a:lstStyle/>
        <a:p>
          <a:endParaRPr lang="fr-FR"/>
        </a:p>
      </dgm:t>
    </dgm:pt>
    <dgm:pt modelId="{592EE339-831A-4912-B93F-8BB3E0E9C9FE}" type="pres">
      <dgm:prSet presAssocID="{B7FF73CE-2F72-43AB-B3D8-DA2EA3DBA450}" presName="compositeShape" presStyleCnt="0">
        <dgm:presLayoutVars>
          <dgm:chMax val="7"/>
          <dgm:dir/>
          <dgm:resizeHandles val="exact"/>
        </dgm:presLayoutVars>
      </dgm:prSet>
      <dgm:spPr/>
    </dgm:pt>
    <dgm:pt modelId="{90304168-D67B-43B3-B152-2C95297C1CB0}" type="pres">
      <dgm:prSet presAssocID="{ADBBBD83-F775-4788-82E5-6112424A1D5E}" presName="circ1" presStyleLbl="vennNode1" presStyleIdx="0" presStyleCnt="3"/>
      <dgm:spPr/>
      <dgm:t>
        <a:bodyPr/>
        <a:lstStyle/>
        <a:p>
          <a:endParaRPr lang="fr-FR"/>
        </a:p>
      </dgm:t>
    </dgm:pt>
    <dgm:pt modelId="{D6AED8FA-0808-4185-B759-B0445D96FF3E}" type="pres">
      <dgm:prSet presAssocID="{ADBBBD83-F775-4788-82E5-6112424A1D5E}" presName="circ1Tx" presStyleLbl="revTx" presStyleIdx="0" presStyleCnt="0">
        <dgm:presLayoutVars>
          <dgm:chMax val="0"/>
          <dgm:chPref val="0"/>
          <dgm:bulletEnabled val="1"/>
        </dgm:presLayoutVars>
      </dgm:prSet>
      <dgm:spPr/>
      <dgm:t>
        <a:bodyPr/>
        <a:lstStyle/>
        <a:p>
          <a:endParaRPr lang="fr-FR"/>
        </a:p>
      </dgm:t>
    </dgm:pt>
    <dgm:pt modelId="{A7859396-B73A-4373-A4FC-6EF2FAE84134}" type="pres">
      <dgm:prSet presAssocID="{9DCEF003-2AC0-4D17-9CF1-6B67EC221D7F}" presName="circ2" presStyleLbl="vennNode1" presStyleIdx="1" presStyleCnt="3"/>
      <dgm:spPr/>
      <dgm:t>
        <a:bodyPr/>
        <a:lstStyle/>
        <a:p>
          <a:endParaRPr lang="fr-FR"/>
        </a:p>
      </dgm:t>
    </dgm:pt>
    <dgm:pt modelId="{6B1FAE99-7C49-46D3-9773-9267084B5FA8}" type="pres">
      <dgm:prSet presAssocID="{9DCEF003-2AC0-4D17-9CF1-6B67EC221D7F}" presName="circ2Tx" presStyleLbl="revTx" presStyleIdx="0" presStyleCnt="0">
        <dgm:presLayoutVars>
          <dgm:chMax val="0"/>
          <dgm:chPref val="0"/>
          <dgm:bulletEnabled val="1"/>
        </dgm:presLayoutVars>
      </dgm:prSet>
      <dgm:spPr/>
      <dgm:t>
        <a:bodyPr/>
        <a:lstStyle/>
        <a:p>
          <a:endParaRPr lang="fr-FR"/>
        </a:p>
      </dgm:t>
    </dgm:pt>
    <dgm:pt modelId="{EFE5D821-F737-49F4-B008-72EF28D57469}" type="pres">
      <dgm:prSet presAssocID="{521D3F7E-20EC-45C6-8165-82329E46B86D}" presName="circ3" presStyleLbl="vennNode1" presStyleIdx="2" presStyleCnt="3" custLinFactNeighborX="4052" custLinFactNeighborY="1172"/>
      <dgm:spPr/>
      <dgm:t>
        <a:bodyPr/>
        <a:lstStyle/>
        <a:p>
          <a:endParaRPr lang="fr-FR"/>
        </a:p>
      </dgm:t>
    </dgm:pt>
    <dgm:pt modelId="{1D19BA30-ACF8-4BBF-B792-64914B024AAD}" type="pres">
      <dgm:prSet presAssocID="{521D3F7E-20EC-45C6-8165-82329E46B86D}" presName="circ3Tx" presStyleLbl="revTx" presStyleIdx="0" presStyleCnt="0">
        <dgm:presLayoutVars>
          <dgm:chMax val="0"/>
          <dgm:chPref val="0"/>
          <dgm:bulletEnabled val="1"/>
        </dgm:presLayoutVars>
      </dgm:prSet>
      <dgm:spPr/>
      <dgm:t>
        <a:bodyPr/>
        <a:lstStyle/>
        <a:p>
          <a:endParaRPr lang="fr-FR"/>
        </a:p>
      </dgm:t>
    </dgm:pt>
  </dgm:ptLst>
  <dgm:cxnLst>
    <dgm:cxn modelId="{0BF2CAB9-B623-4754-9433-EC0FBC9E12A0}" type="presOf" srcId="{521D3F7E-20EC-45C6-8165-82329E46B86D}" destId="{EFE5D821-F737-49F4-B008-72EF28D57469}" srcOrd="0" destOrd="0" presId="urn:microsoft.com/office/officeart/2005/8/layout/venn1"/>
    <dgm:cxn modelId="{6AA0922C-997E-4930-B1F7-3558C985048E}" type="presOf" srcId="{9DCEF003-2AC0-4D17-9CF1-6B67EC221D7F}" destId="{6B1FAE99-7C49-46D3-9773-9267084B5FA8}" srcOrd="1" destOrd="0" presId="urn:microsoft.com/office/officeart/2005/8/layout/venn1"/>
    <dgm:cxn modelId="{BF35B4DE-DB90-4940-BE21-D7F32A30BB34}" type="presOf" srcId="{9DCEF003-2AC0-4D17-9CF1-6B67EC221D7F}" destId="{A7859396-B73A-4373-A4FC-6EF2FAE84134}" srcOrd="0" destOrd="0" presId="urn:microsoft.com/office/officeart/2005/8/layout/venn1"/>
    <dgm:cxn modelId="{901EFD21-271A-4451-9726-D4BA0A883232}" srcId="{B7FF73CE-2F72-43AB-B3D8-DA2EA3DBA450}" destId="{ADBBBD83-F775-4788-82E5-6112424A1D5E}" srcOrd="0" destOrd="0" parTransId="{AB37D9D8-5196-4D80-8795-311EE03AAB6E}" sibTransId="{485812DE-C5B7-4B84-AB67-1FC026A836ED}"/>
    <dgm:cxn modelId="{C9992386-73C2-4761-98E0-3E4C37CD1FE0}" type="presOf" srcId="{ADBBBD83-F775-4788-82E5-6112424A1D5E}" destId="{90304168-D67B-43B3-B152-2C95297C1CB0}" srcOrd="0" destOrd="0" presId="urn:microsoft.com/office/officeart/2005/8/layout/venn1"/>
    <dgm:cxn modelId="{05DE834F-D775-4F36-B861-6DA5D5C837F5}" type="presOf" srcId="{ADBBBD83-F775-4788-82E5-6112424A1D5E}" destId="{D6AED8FA-0808-4185-B759-B0445D96FF3E}" srcOrd="1" destOrd="0" presId="urn:microsoft.com/office/officeart/2005/8/layout/venn1"/>
    <dgm:cxn modelId="{BBBEEB9D-DD0F-4525-A2FA-D4D356CA4432}" type="presOf" srcId="{521D3F7E-20EC-45C6-8165-82329E46B86D}" destId="{1D19BA30-ACF8-4BBF-B792-64914B024AAD}" srcOrd="1" destOrd="0" presId="urn:microsoft.com/office/officeart/2005/8/layout/venn1"/>
    <dgm:cxn modelId="{A2FABF98-FA98-4751-8FFB-04056DB90285}" type="presOf" srcId="{B7FF73CE-2F72-43AB-B3D8-DA2EA3DBA450}" destId="{592EE339-831A-4912-B93F-8BB3E0E9C9FE}" srcOrd="0" destOrd="0" presId="urn:microsoft.com/office/officeart/2005/8/layout/venn1"/>
    <dgm:cxn modelId="{F84AB10D-9251-48EA-8EC6-859EB8A239F0}" srcId="{B7FF73CE-2F72-43AB-B3D8-DA2EA3DBA450}" destId="{9DCEF003-2AC0-4D17-9CF1-6B67EC221D7F}" srcOrd="1" destOrd="0" parTransId="{CB7DE366-339E-4DF1-8B7E-8CFDA2FE1043}" sibTransId="{909668E5-470D-49F2-833F-B2BD7F4224FE}"/>
    <dgm:cxn modelId="{A3F83A58-8C73-4699-9C9D-44EBF4F449C6}" srcId="{B7FF73CE-2F72-43AB-B3D8-DA2EA3DBA450}" destId="{521D3F7E-20EC-45C6-8165-82329E46B86D}" srcOrd="2" destOrd="0" parTransId="{3836BD05-5403-4A69-9561-ABCB6FCDF65D}" sibTransId="{AC7ACA3C-C278-44E9-9DEF-F41463118E59}"/>
    <dgm:cxn modelId="{969D0F46-16D3-445D-8153-264779F774E7}" type="presParOf" srcId="{592EE339-831A-4912-B93F-8BB3E0E9C9FE}" destId="{90304168-D67B-43B3-B152-2C95297C1CB0}" srcOrd="0" destOrd="0" presId="urn:microsoft.com/office/officeart/2005/8/layout/venn1"/>
    <dgm:cxn modelId="{C5E7BAFF-1BD9-4178-8975-82BC8D1CDB1D}" type="presParOf" srcId="{592EE339-831A-4912-B93F-8BB3E0E9C9FE}" destId="{D6AED8FA-0808-4185-B759-B0445D96FF3E}" srcOrd="1" destOrd="0" presId="urn:microsoft.com/office/officeart/2005/8/layout/venn1"/>
    <dgm:cxn modelId="{66D0A432-46F7-4C94-B572-2D54B9A3516B}" type="presParOf" srcId="{592EE339-831A-4912-B93F-8BB3E0E9C9FE}" destId="{A7859396-B73A-4373-A4FC-6EF2FAE84134}" srcOrd="2" destOrd="0" presId="urn:microsoft.com/office/officeart/2005/8/layout/venn1"/>
    <dgm:cxn modelId="{0FC81FE0-98CE-4EB0-BB6A-618461A3EDB0}" type="presParOf" srcId="{592EE339-831A-4912-B93F-8BB3E0E9C9FE}" destId="{6B1FAE99-7C49-46D3-9773-9267084B5FA8}" srcOrd="3" destOrd="0" presId="urn:microsoft.com/office/officeart/2005/8/layout/venn1"/>
    <dgm:cxn modelId="{62369AD9-EC22-4F5D-9355-33C3CF84E971}" type="presParOf" srcId="{592EE339-831A-4912-B93F-8BB3E0E9C9FE}" destId="{EFE5D821-F737-49F4-B008-72EF28D57469}" srcOrd="4" destOrd="0" presId="urn:microsoft.com/office/officeart/2005/8/layout/venn1"/>
    <dgm:cxn modelId="{D12A5136-5018-4137-968E-AD1912A56A18}" type="presParOf" srcId="{592EE339-831A-4912-B93F-8BB3E0E9C9FE}" destId="{1D19BA30-ACF8-4BBF-B792-64914B024AAD}" srcOrd="5" destOrd="0" presId="urn:microsoft.com/office/officeart/2005/8/layout/venn1"/>
  </dgm:cxnLst>
  <dgm:bg/>
  <dgm:whole/>
</dgm:dataModel>
</file>

<file path=ppt/diagrams/data5.xml><?xml version="1.0" encoding="utf-8"?>
<dgm:dataModel xmlns:dgm="http://schemas.openxmlformats.org/drawingml/2006/diagram" xmlns:a="http://schemas.openxmlformats.org/drawingml/2006/main">
  <dgm:ptLst>
    <dgm:pt modelId="{01D82CA6-A260-4F6F-8910-A02269A958F3}" type="doc">
      <dgm:prSet loTypeId="urn:microsoft.com/office/officeart/2005/8/layout/chevron2" loCatId="process" qsTypeId="urn:microsoft.com/office/officeart/2005/8/quickstyle/simple3" qsCatId="simple" csTypeId="urn:microsoft.com/office/officeart/2005/8/colors/accent1_2" csCatId="accent1" phldr="1"/>
      <dgm:spPr/>
      <dgm:t>
        <a:bodyPr/>
        <a:lstStyle/>
        <a:p>
          <a:endParaRPr lang="fr-FR"/>
        </a:p>
      </dgm:t>
    </dgm:pt>
    <dgm:pt modelId="{3949DFD1-4667-49A5-AC22-3963AD5A3EC6}">
      <dgm:prSet phldrT="[Texte]"/>
      <dgm:spPr/>
      <dgm:t>
        <a:bodyPr/>
        <a:lstStyle/>
        <a:p>
          <a:endParaRPr lang="ar-DZ" dirty="0" smtClean="0"/>
        </a:p>
      </dgm:t>
    </dgm:pt>
    <dgm:pt modelId="{A1A35316-46C9-4922-8A75-46EAA5A82C99}" type="parTrans" cxnId="{94EBAFD9-CC34-4AC7-B1BA-C01655656D2F}">
      <dgm:prSet/>
      <dgm:spPr/>
      <dgm:t>
        <a:bodyPr/>
        <a:lstStyle/>
        <a:p>
          <a:endParaRPr lang="fr-FR"/>
        </a:p>
      </dgm:t>
    </dgm:pt>
    <dgm:pt modelId="{EAA64691-6B79-491A-A00D-4A4079CC6911}" type="sibTrans" cxnId="{94EBAFD9-CC34-4AC7-B1BA-C01655656D2F}">
      <dgm:prSet/>
      <dgm:spPr/>
      <dgm:t>
        <a:bodyPr/>
        <a:lstStyle/>
        <a:p>
          <a:endParaRPr lang="fr-FR"/>
        </a:p>
      </dgm:t>
    </dgm:pt>
    <dgm:pt modelId="{36629A8F-A37F-4704-B089-B0E2E348C3E0}">
      <dgm:prSet phldrT="[Texte]"/>
      <dgm:spPr/>
      <dgm:t>
        <a:bodyPr/>
        <a:lstStyle/>
        <a:p>
          <a:pPr rtl="1"/>
          <a:r>
            <a:rPr lang="ar-DZ" dirty="0" smtClean="0"/>
            <a:t>رأس المال البشري هو الأكثر قدرة وحيوية على تجديد نفسه وتوليد </a:t>
          </a:r>
          <a:r>
            <a:rPr lang="ar-DZ" smtClean="0"/>
            <a:t>قيمته المتجددة </a:t>
          </a:r>
          <a:endParaRPr lang="fr-FR" dirty="0"/>
        </a:p>
      </dgm:t>
    </dgm:pt>
    <dgm:pt modelId="{AC26CA5C-D78F-49AC-B283-D1E512A18501}" type="parTrans" cxnId="{6EC8CE45-9242-425B-B49F-230F5C0D16B9}">
      <dgm:prSet/>
      <dgm:spPr/>
      <dgm:t>
        <a:bodyPr/>
        <a:lstStyle/>
        <a:p>
          <a:endParaRPr lang="fr-FR"/>
        </a:p>
      </dgm:t>
    </dgm:pt>
    <dgm:pt modelId="{67005850-A5C5-4FC7-9BB9-3CDD6D206AE1}" type="sibTrans" cxnId="{6EC8CE45-9242-425B-B49F-230F5C0D16B9}">
      <dgm:prSet/>
      <dgm:spPr/>
      <dgm:t>
        <a:bodyPr/>
        <a:lstStyle/>
        <a:p>
          <a:endParaRPr lang="fr-FR"/>
        </a:p>
      </dgm:t>
    </dgm:pt>
    <dgm:pt modelId="{2DFC0615-FACC-4352-8252-BDF1337C13DC}">
      <dgm:prSet phldrT="[Texte]"/>
      <dgm:spPr/>
      <dgm:t>
        <a:bodyPr/>
        <a:lstStyle/>
        <a:p>
          <a:pPr rtl="1"/>
          <a:r>
            <a:rPr lang="ar-DZ" dirty="0" smtClean="0"/>
            <a:t>دورة حياة رأس المال </a:t>
          </a:r>
          <a:r>
            <a:rPr lang="ar-DZ" dirty="0" smtClean="0"/>
            <a:t>البشري أطول من دورة حياة التكنولوجيا </a:t>
          </a:r>
          <a:endParaRPr lang="fr-FR" dirty="0"/>
        </a:p>
      </dgm:t>
    </dgm:pt>
    <dgm:pt modelId="{ED7B3395-38B9-49FB-AA82-7D70B47C642D}" type="parTrans" cxnId="{BEA56815-9C1A-46C9-B140-F1DEAD04B172}">
      <dgm:prSet/>
      <dgm:spPr/>
      <dgm:t>
        <a:bodyPr/>
        <a:lstStyle/>
        <a:p>
          <a:endParaRPr lang="fr-FR"/>
        </a:p>
      </dgm:t>
    </dgm:pt>
    <dgm:pt modelId="{FC089C8C-C49F-4EAE-960F-383166025A1F}" type="sibTrans" cxnId="{BEA56815-9C1A-46C9-B140-F1DEAD04B172}">
      <dgm:prSet/>
      <dgm:spPr/>
      <dgm:t>
        <a:bodyPr/>
        <a:lstStyle/>
        <a:p>
          <a:endParaRPr lang="fr-FR"/>
        </a:p>
      </dgm:t>
    </dgm:pt>
    <dgm:pt modelId="{369CCC09-42B7-4F1C-9979-5547AB139DD4}">
      <dgm:prSet phldrT="[Texte]"/>
      <dgm:spPr/>
      <dgm:t>
        <a:bodyPr/>
        <a:lstStyle/>
        <a:p>
          <a:endParaRPr lang="fr-FR" dirty="0"/>
        </a:p>
      </dgm:t>
    </dgm:pt>
    <dgm:pt modelId="{2E5C8E26-0ADC-490D-BE77-A7F0FCF25305}" type="sibTrans" cxnId="{C223FB36-F057-4353-B977-10BF46BC2997}">
      <dgm:prSet/>
      <dgm:spPr/>
      <dgm:t>
        <a:bodyPr/>
        <a:lstStyle/>
        <a:p>
          <a:endParaRPr lang="fr-FR"/>
        </a:p>
      </dgm:t>
    </dgm:pt>
    <dgm:pt modelId="{5EFECFE9-5773-4C55-9BDD-02DF94929B34}" type="parTrans" cxnId="{C223FB36-F057-4353-B977-10BF46BC2997}">
      <dgm:prSet/>
      <dgm:spPr/>
      <dgm:t>
        <a:bodyPr/>
        <a:lstStyle/>
        <a:p>
          <a:endParaRPr lang="fr-FR"/>
        </a:p>
      </dgm:t>
    </dgm:pt>
    <dgm:pt modelId="{5A604A56-BD40-4369-83B8-C94F37977C47}">
      <dgm:prSet phldrT="[Texte]"/>
      <dgm:spPr/>
      <dgm:t>
        <a:bodyPr/>
        <a:lstStyle/>
        <a:p>
          <a:pPr rtl="1"/>
          <a:r>
            <a:rPr lang="ar-DZ" dirty="0" smtClean="0"/>
            <a:t>رأس المال البشري يتزايد بالاستخدام المتكرر</a:t>
          </a:r>
          <a:endParaRPr lang="fr-FR" dirty="0"/>
        </a:p>
      </dgm:t>
    </dgm:pt>
    <dgm:pt modelId="{0EBF7D99-773B-4302-B348-B660BD33A24D}" type="sibTrans" cxnId="{7E8EF1B3-7718-4410-9435-266E13B19271}">
      <dgm:prSet/>
      <dgm:spPr/>
      <dgm:t>
        <a:bodyPr/>
        <a:lstStyle/>
        <a:p>
          <a:endParaRPr lang="fr-FR"/>
        </a:p>
      </dgm:t>
    </dgm:pt>
    <dgm:pt modelId="{DAA0D1AD-8E9A-46D5-915C-D19573C94357}" type="parTrans" cxnId="{7E8EF1B3-7718-4410-9435-266E13B19271}">
      <dgm:prSet/>
      <dgm:spPr/>
      <dgm:t>
        <a:bodyPr/>
        <a:lstStyle/>
        <a:p>
          <a:endParaRPr lang="fr-FR"/>
        </a:p>
      </dgm:t>
    </dgm:pt>
    <dgm:pt modelId="{8B1F86CF-E197-4AC1-8E41-91C8FA7571B6}">
      <dgm:prSet phldrT="[Texte]" phldr="1"/>
      <dgm:spPr/>
      <dgm:t>
        <a:bodyPr/>
        <a:lstStyle/>
        <a:p>
          <a:endParaRPr lang="fr-FR" dirty="0"/>
        </a:p>
      </dgm:t>
    </dgm:pt>
    <dgm:pt modelId="{6DF5BE43-F903-4F51-9A69-CD064036140D}" type="sibTrans" cxnId="{7997D979-CEDC-46B2-9003-FC92F967DE2D}">
      <dgm:prSet/>
      <dgm:spPr/>
      <dgm:t>
        <a:bodyPr/>
        <a:lstStyle/>
        <a:p>
          <a:endParaRPr lang="fr-FR"/>
        </a:p>
      </dgm:t>
    </dgm:pt>
    <dgm:pt modelId="{01871B7C-589A-4683-8A1A-E5B3BB44A656}" type="parTrans" cxnId="{7997D979-CEDC-46B2-9003-FC92F967DE2D}">
      <dgm:prSet/>
      <dgm:spPr/>
      <dgm:t>
        <a:bodyPr/>
        <a:lstStyle/>
        <a:p>
          <a:endParaRPr lang="fr-FR"/>
        </a:p>
      </dgm:t>
    </dgm:pt>
    <dgm:pt modelId="{56345B31-F85D-4AAA-903A-1F9BBC8799E9}" type="pres">
      <dgm:prSet presAssocID="{01D82CA6-A260-4F6F-8910-A02269A958F3}" presName="linearFlow" presStyleCnt="0">
        <dgm:presLayoutVars>
          <dgm:dir/>
          <dgm:animLvl val="lvl"/>
          <dgm:resizeHandles val="exact"/>
        </dgm:presLayoutVars>
      </dgm:prSet>
      <dgm:spPr/>
      <dgm:t>
        <a:bodyPr/>
        <a:lstStyle/>
        <a:p>
          <a:endParaRPr lang="fr-FR"/>
        </a:p>
      </dgm:t>
    </dgm:pt>
    <dgm:pt modelId="{D763E4E1-8660-4CDF-B709-BA4E24900D27}" type="pres">
      <dgm:prSet presAssocID="{3949DFD1-4667-49A5-AC22-3963AD5A3EC6}" presName="composite" presStyleCnt="0"/>
      <dgm:spPr/>
    </dgm:pt>
    <dgm:pt modelId="{B87491FF-BC58-4DE9-9DCE-734F71DEFC3D}" type="pres">
      <dgm:prSet presAssocID="{3949DFD1-4667-49A5-AC22-3963AD5A3EC6}" presName="parentText" presStyleLbl="alignNode1" presStyleIdx="0" presStyleCnt="3">
        <dgm:presLayoutVars>
          <dgm:chMax val="1"/>
          <dgm:bulletEnabled val="1"/>
        </dgm:presLayoutVars>
      </dgm:prSet>
      <dgm:spPr/>
      <dgm:t>
        <a:bodyPr/>
        <a:lstStyle/>
        <a:p>
          <a:endParaRPr lang="fr-FR"/>
        </a:p>
      </dgm:t>
    </dgm:pt>
    <dgm:pt modelId="{2B4482C0-4CD3-4210-A23C-9F1F94D71163}" type="pres">
      <dgm:prSet presAssocID="{3949DFD1-4667-49A5-AC22-3963AD5A3EC6}" presName="descendantText" presStyleLbl="alignAcc1" presStyleIdx="0" presStyleCnt="3">
        <dgm:presLayoutVars>
          <dgm:bulletEnabled val="1"/>
        </dgm:presLayoutVars>
      </dgm:prSet>
      <dgm:spPr/>
      <dgm:t>
        <a:bodyPr/>
        <a:lstStyle/>
        <a:p>
          <a:endParaRPr lang="fr-FR"/>
        </a:p>
      </dgm:t>
    </dgm:pt>
    <dgm:pt modelId="{50811F47-9DB6-4E8A-804C-686195FEC1FC}" type="pres">
      <dgm:prSet presAssocID="{EAA64691-6B79-491A-A00D-4A4079CC6911}" presName="sp" presStyleCnt="0"/>
      <dgm:spPr/>
    </dgm:pt>
    <dgm:pt modelId="{359F8A53-4F14-4AA2-9978-07E098E70AF6}" type="pres">
      <dgm:prSet presAssocID="{369CCC09-42B7-4F1C-9979-5547AB139DD4}" presName="composite" presStyleCnt="0"/>
      <dgm:spPr/>
    </dgm:pt>
    <dgm:pt modelId="{F98C0E6A-DD9A-41C5-9EC9-4C1D13B622D1}" type="pres">
      <dgm:prSet presAssocID="{369CCC09-42B7-4F1C-9979-5547AB139DD4}" presName="parentText" presStyleLbl="alignNode1" presStyleIdx="1" presStyleCnt="3">
        <dgm:presLayoutVars>
          <dgm:chMax val="1"/>
          <dgm:bulletEnabled val="1"/>
        </dgm:presLayoutVars>
      </dgm:prSet>
      <dgm:spPr/>
      <dgm:t>
        <a:bodyPr/>
        <a:lstStyle/>
        <a:p>
          <a:endParaRPr lang="fr-FR"/>
        </a:p>
      </dgm:t>
    </dgm:pt>
    <dgm:pt modelId="{E8E2DBA9-7118-4536-9143-A716E40FD609}" type="pres">
      <dgm:prSet presAssocID="{369CCC09-42B7-4F1C-9979-5547AB139DD4}" presName="descendantText" presStyleLbl="alignAcc1" presStyleIdx="1" presStyleCnt="3">
        <dgm:presLayoutVars>
          <dgm:bulletEnabled val="1"/>
        </dgm:presLayoutVars>
      </dgm:prSet>
      <dgm:spPr/>
      <dgm:t>
        <a:bodyPr/>
        <a:lstStyle/>
        <a:p>
          <a:endParaRPr lang="fr-FR"/>
        </a:p>
      </dgm:t>
    </dgm:pt>
    <dgm:pt modelId="{0A2D53A8-DA2C-438E-A97F-BE09EEFD3915}" type="pres">
      <dgm:prSet presAssocID="{2E5C8E26-0ADC-490D-BE77-A7F0FCF25305}" presName="sp" presStyleCnt="0"/>
      <dgm:spPr/>
    </dgm:pt>
    <dgm:pt modelId="{EAC98473-B6E1-41A6-A677-0CC47A3A067C}" type="pres">
      <dgm:prSet presAssocID="{8B1F86CF-E197-4AC1-8E41-91C8FA7571B6}" presName="composite" presStyleCnt="0"/>
      <dgm:spPr/>
    </dgm:pt>
    <dgm:pt modelId="{A6E52EC4-B26C-4D57-9373-B34C0658D7A0}" type="pres">
      <dgm:prSet presAssocID="{8B1F86CF-E197-4AC1-8E41-91C8FA7571B6}" presName="parentText" presStyleLbl="alignNode1" presStyleIdx="2" presStyleCnt="3">
        <dgm:presLayoutVars>
          <dgm:chMax val="1"/>
          <dgm:bulletEnabled val="1"/>
        </dgm:presLayoutVars>
      </dgm:prSet>
      <dgm:spPr/>
      <dgm:t>
        <a:bodyPr/>
        <a:lstStyle/>
        <a:p>
          <a:endParaRPr lang="fr-FR"/>
        </a:p>
      </dgm:t>
    </dgm:pt>
    <dgm:pt modelId="{15DA0D92-CB33-4A5C-99FF-406C5DBA5387}" type="pres">
      <dgm:prSet presAssocID="{8B1F86CF-E197-4AC1-8E41-91C8FA7571B6}" presName="descendantText" presStyleLbl="alignAcc1" presStyleIdx="2" presStyleCnt="3">
        <dgm:presLayoutVars>
          <dgm:bulletEnabled val="1"/>
        </dgm:presLayoutVars>
      </dgm:prSet>
      <dgm:spPr/>
      <dgm:t>
        <a:bodyPr/>
        <a:lstStyle/>
        <a:p>
          <a:endParaRPr lang="fr-FR"/>
        </a:p>
      </dgm:t>
    </dgm:pt>
  </dgm:ptLst>
  <dgm:cxnLst>
    <dgm:cxn modelId="{5A1C4D1F-7EB6-443B-9B9B-E374A6E9EC74}" type="presOf" srcId="{01D82CA6-A260-4F6F-8910-A02269A958F3}" destId="{56345B31-F85D-4AAA-903A-1F9BBC8799E9}" srcOrd="0" destOrd="0" presId="urn:microsoft.com/office/officeart/2005/8/layout/chevron2"/>
    <dgm:cxn modelId="{CCC4677E-1CB0-4A2F-981B-1978840DF7B3}" type="presOf" srcId="{2DFC0615-FACC-4352-8252-BDF1337C13DC}" destId="{E8E2DBA9-7118-4536-9143-A716E40FD609}" srcOrd="0" destOrd="0" presId="urn:microsoft.com/office/officeart/2005/8/layout/chevron2"/>
    <dgm:cxn modelId="{BEA56815-9C1A-46C9-B140-F1DEAD04B172}" srcId="{369CCC09-42B7-4F1C-9979-5547AB139DD4}" destId="{2DFC0615-FACC-4352-8252-BDF1337C13DC}" srcOrd="0" destOrd="0" parTransId="{ED7B3395-38B9-49FB-AA82-7D70B47C642D}" sibTransId="{FC089C8C-C49F-4EAE-960F-383166025A1F}"/>
    <dgm:cxn modelId="{6EC8CE45-9242-425B-B49F-230F5C0D16B9}" srcId="{3949DFD1-4667-49A5-AC22-3963AD5A3EC6}" destId="{36629A8F-A37F-4704-B089-B0E2E348C3E0}" srcOrd="0" destOrd="0" parTransId="{AC26CA5C-D78F-49AC-B283-D1E512A18501}" sibTransId="{67005850-A5C5-4FC7-9BB9-3CDD6D206AE1}"/>
    <dgm:cxn modelId="{9EAF3860-328F-48B4-8ED3-F0CE06F792AF}" type="presOf" srcId="{36629A8F-A37F-4704-B089-B0E2E348C3E0}" destId="{2B4482C0-4CD3-4210-A23C-9F1F94D71163}" srcOrd="0" destOrd="0" presId="urn:microsoft.com/office/officeart/2005/8/layout/chevron2"/>
    <dgm:cxn modelId="{C223FB36-F057-4353-B977-10BF46BC2997}" srcId="{01D82CA6-A260-4F6F-8910-A02269A958F3}" destId="{369CCC09-42B7-4F1C-9979-5547AB139DD4}" srcOrd="1" destOrd="0" parTransId="{5EFECFE9-5773-4C55-9BDD-02DF94929B34}" sibTransId="{2E5C8E26-0ADC-490D-BE77-A7F0FCF25305}"/>
    <dgm:cxn modelId="{08A5D415-41FE-4446-92E0-3EF2A8F8B12B}" type="presOf" srcId="{369CCC09-42B7-4F1C-9979-5547AB139DD4}" destId="{F98C0E6A-DD9A-41C5-9EC9-4C1D13B622D1}" srcOrd="0" destOrd="0" presId="urn:microsoft.com/office/officeart/2005/8/layout/chevron2"/>
    <dgm:cxn modelId="{7E8EF1B3-7718-4410-9435-266E13B19271}" srcId="{8B1F86CF-E197-4AC1-8E41-91C8FA7571B6}" destId="{5A604A56-BD40-4369-83B8-C94F37977C47}" srcOrd="0" destOrd="0" parTransId="{DAA0D1AD-8E9A-46D5-915C-D19573C94357}" sibTransId="{0EBF7D99-773B-4302-B348-B660BD33A24D}"/>
    <dgm:cxn modelId="{FC1E49F4-DE92-4C2E-A9DA-7CF64E10F694}" type="presOf" srcId="{8B1F86CF-E197-4AC1-8E41-91C8FA7571B6}" destId="{A6E52EC4-B26C-4D57-9373-B34C0658D7A0}" srcOrd="0" destOrd="0" presId="urn:microsoft.com/office/officeart/2005/8/layout/chevron2"/>
    <dgm:cxn modelId="{7997D979-CEDC-46B2-9003-FC92F967DE2D}" srcId="{01D82CA6-A260-4F6F-8910-A02269A958F3}" destId="{8B1F86CF-E197-4AC1-8E41-91C8FA7571B6}" srcOrd="2" destOrd="0" parTransId="{01871B7C-589A-4683-8A1A-E5B3BB44A656}" sibTransId="{6DF5BE43-F903-4F51-9A69-CD064036140D}"/>
    <dgm:cxn modelId="{D9806CCD-6EAF-4EE4-83D6-FAA5E1D96FDF}" type="presOf" srcId="{3949DFD1-4667-49A5-AC22-3963AD5A3EC6}" destId="{B87491FF-BC58-4DE9-9DCE-734F71DEFC3D}" srcOrd="0" destOrd="0" presId="urn:microsoft.com/office/officeart/2005/8/layout/chevron2"/>
    <dgm:cxn modelId="{8305B9A2-BA58-4DDE-A4EF-37CD2C158DA9}" type="presOf" srcId="{5A604A56-BD40-4369-83B8-C94F37977C47}" destId="{15DA0D92-CB33-4A5C-99FF-406C5DBA5387}" srcOrd="0" destOrd="0" presId="urn:microsoft.com/office/officeart/2005/8/layout/chevron2"/>
    <dgm:cxn modelId="{94EBAFD9-CC34-4AC7-B1BA-C01655656D2F}" srcId="{01D82CA6-A260-4F6F-8910-A02269A958F3}" destId="{3949DFD1-4667-49A5-AC22-3963AD5A3EC6}" srcOrd="0" destOrd="0" parTransId="{A1A35316-46C9-4922-8A75-46EAA5A82C99}" sibTransId="{EAA64691-6B79-491A-A00D-4A4079CC6911}"/>
    <dgm:cxn modelId="{4F94595E-4396-4163-9B21-417BFA252952}" type="presParOf" srcId="{56345B31-F85D-4AAA-903A-1F9BBC8799E9}" destId="{D763E4E1-8660-4CDF-B709-BA4E24900D27}" srcOrd="0" destOrd="0" presId="urn:microsoft.com/office/officeart/2005/8/layout/chevron2"/>
    <dgm:cxn modelId="{33039F7C-0C14-4121-B6A9-3CE5EC1EA5C0}" type="presParOf" srcId="{D763E4E1-8660-4CDF-B709-BA4E24900D27}" destId="{B87491FF-BC58-4DE9-9DCE-734F71DEFC3D}" srcOrd="0" destOrd="0" presId="urn:microsoft.com/office/officeart/2005/8/layout/chevron2"/>
    <dgm:cxn modelId="{9CA2EC42-58B6-46C3-BC26-F0F64074A0FA}" type="presParOf" srcId="{D763E4E1-8660-4CDF-B709-BA4E24900D27}" destId="{2B4482C0-4CD3-4210-A23C-9F1F94D71163}" srcOrd="1" destOrd="0" presId="urn:microsoft.com/office/officeart/2005/8/layout/chevron2"/>
    <dgm:cxn modelId="{2BC1482C-AB7F-42FF-9B4C-BC231322290E}" type="presParOf" srcId="{56345B31-F85D-4AAA-903A-1F9BBC8799E9}" destId="{50811F47-9DB6-4E8A-804C-686195FEC1FC}" srcOrd="1" destOrd="0" presId="urn:microsoft.com/office/officeart/2005/8/layout/chevron2"/>
    <dgm:cxn modelId="{BEFA924D-9646-4E79-A38B-02F81AD8399F}" type="presParOf" srcId="{56345B31-F85D-4AAA-903A-1F9BBC8799E9}" destId="{359F8A53-4F14-4AA2-9978-07E098E70AF6}" srcOrd="2" destOrd="0" presId="urn:microsoft.com/office/officeart/2005/8/layout/chevron2"/>
    <dgm:cxn modelId="{C4F92D84-96CF-4050-B129-8596EF4F7F70}" type="presParOf" srcId="{359F8A53-4F14-4AA2-9978-07E098E70AF6}" destId="{F98C0E6A-DD9A-41C5-9EC9-4C1D13B622D1}" srcOrd="0" destOrd="0" presId="urn:microsoft.com/office/officeart/2005/8/layout/chevron2"/>
    <dgm:cxn modelId="{4EB07D95-1B63-4919-9747-F44080EDBA56}" type="presParOf" srcId="{359F8A53-4F14-4AA2-9978-07E098E70AF6}" destId="{E8E2DBA9-7118-4536-9143-A716E40FD609}" srcOrd="1" destOrd="0" presId="urn:microsoft.com/office/officeart/2005/8/layout/chevron2"/>
    <dgm:cxn modelId="{716D66E7-B838-4EE2-825B-1C38C20B00C1}" type="presParOf" srcId="{56345B31-F85D-4AAA-903A-1F9BBC8799E9}" destId="{0A2D53A8-DA2C-438E-A97F-BE09EEFD3915}" srcOrd="3" destOrd="0" presId="urn:microsoft.com/office/officeart/2005/8/layout/chevron2"/>
    <dgm:cxn modelId="{82B05EAA-2BD4-42AA-B4F8-D57FD0AF18A9}" type="presParOf" srcId="{56345B31-F85D-4AAA-903A-1F9BBC8799E9}" destId="{EAC98473-B6E1-41A6-A677-0CC47A3A067C}" srcOrd="4" destOrd="0" presId="urn:microsoft.com/office/officeart/2005/8/layout/chevron2"/>
    <dgm:cxn modelId="{D50DD7ED-16B6-4B09-8338-F9434691B7BB}" type="presParOf" srcId="{EAC98473-B6E1-41A6-A677-0CC47A3A067C}" destId="{A6E52EC4-B26C-4D57-9373-B34C0658D7A0}" srcOrd="0" destOrd="0" presId="urn:microsoft.com/office/officeart/2005/8/layout/chevron2"/>
    <dgm:cxn modelId="{CDDA17D0-8CA0-4638-AC71-11B7D1343672}" type="presParOf" srcId="{EAC98473-B6E1-41A6-A677-0CC47A3A067C}" destId="{15DA0D92-CB33-4A5C-99FF-406C5DBA5387}" srcOrd="1" destOrd="0" presId="urn:microsoft.com/office/officeart/2005/8/layout/chevron2"/>
  </dgm:cxnLst>
  <dgm:bg/>
  <dgm:whole/>
</dgm:dataModel>
</file>

<file path=ppt/diagrams/data6.xml><?xml version="1.0" encoding="utf-8"?>
<dgm:dataModel xmlns:dgm="http://schemas.openxmlformats.org/drawingml/2006/diagram" xmlns:a="http://schemas.openxmlformats.org/drawingml/2006/main">
  <dgm:ptLst>
    <dgm:pt modelId="{BBDD0FC7-B193-4288-88B0-AA541CEF63CD}"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fr-FR"/>
        </a:p>
      </dgm:t>
    </dgm:pt>
    <dgm:pt modelId="{0FDC4A04-91DA-4A59-AC86-3277D166D6FD}">
      <dgm:prSet phldrT="[Texte]"/>
      <dgm:spPr/>
      <dgm:t>
        <a:bodyPr/>
        <a:lstStyle/>
        <a:p>
          <a:r>
            <a:rPr lang="ar-DZ" dirty="0" smtClean="0">
              <a:latin typeface="Arial" pitchFamily="34" charset="0"/>
              <a:cs typeface="Arial" pitchFamily="34" charset="0"/>
            </a:rPr>
            <a:t>مقدرة العاملين</a:t>
          </a:r>
          <a:endParaRPr lang="fr-FR" dirty="0">
            <a:latin typeface="Arial" pitchFamily="34" charset="0"/>
            <a:cs typeface="Arial" pitchFamily="34" charset="0"/>
          </a:endParaRPr>
        </a:p>
      </dgm:t>
    </dgm:pt>
    <dgm:pt modelId="{221D5BCD-E16B-4025-8FBD-E330CFBC41C4}" type="parTrans" cxnId="{8A0DB134-157F-4CD5-9D23-DFBF37F18F7B}">
      <dgm:prSet/>
      <dgm:spPr/>
      <dgm:t>
        <a:bodyPr/>
        <a:lstStyle/>
        <a:p>
          <a:endParaRPr lang="fr-FR"/>
        </a:p>
      </dgm:t>
    </dgm:pt>
    <dgm:pt modelId="{3F352C9E-25D3-4BAC-B151-018EB7F06DE8}" type="sibTrans" cxnId="{8A0DB134-157F-4CD5-9D23-DFBF37F18F7B}">
      <dgm:prSet>
        <dgm:style>
          <a:lnRef idx="0">
            <a:schemeClr val="accent6"/>
          </a:lnRef>
          <a:fillRef idx="3">
            <a:schemeClr val="accent6"/>
          </a:fillRef>
          <a:effectRef idx="3">
            <a:schemeClr val="accent6"/>
          </a:effectRef>
          <a:fontRef idx="minor">
            <a:schemeClr val="lt1"/>
          </a:fontRef>
        </dgm:style>
      </dgm:prSet>
      <dgm:spPr/>
      <dgm:t>
        <a:bodyPr/>
        <a:lstStyle/>
        <a:p>
          <a:endParaRPr lang="fr-FR"/>
        </a:p>
      </dgm:t>
    </dgm:pt>
    <dgm:pt modelId="{B21A055F-6DD4-4027-98E4-9C6F6545506D}">
      <dgm:prSet phldrT="[Texte]"/>
      <dgm:spPr/>
      <dgm:t>
        <a:bodyPr/>
        <a:lstStyle/>
        <a:p>
          <a:r>
            <a:rPr lang="ar-DZ" dirty="0" smtClean="0">
              <a:latin typeface="Arial" pitchFamily="34" charset="0"/>
              <a:cs typeface="Arial" pitchFamily="34" charset="0"/>
            </a:rPr>
            <a:t>إبداع العاملين</a:t>
          </a:r>
          <a:endParaRPr lang="fr-FR" dirty="0">
            <a:latin typeface="Arial" pitchFamily="34" charset="0"/>
            <a:cs typeface="Arial" pitchFamily="34" charset="0"/>
          </a:endParaRPr>
        </a:p>
      </dgm:t>
    </dgm:pt>
    <dgm:pt modelId="{4457668A-1611-438B-8256-D1AF07B6A3D9}" type="parTrans" cxnId="{A26E33DA-621F-4760-BA10-CDBE19089F2F}">
      <dgm:prSet/>
      <dgm:spPr/>
      <dgm:t>
        <a:bodyPr/>
        <a:lstStyle/>
        <a:p>
          <a:endParaRPr lang="fr-FR"/>
        </a:p>
      </dgm:t>
    </dgm:pt>
    <dgm:pt modelId="{C7E2EFFD-C043-4287-8380-8C1885E51504}" type="sibTrans" cxnId="{A26E33DA-621F-4760-BA10-CDBE19089F2F}">
      <dgm:prSet>
        <dgm:style>
          <a:lnRef idx="0">
            <a:schemeClr val="accent6"/>
          </a:lnRef>
          <a:fillRef idx="3">
            <a:schemeClr val="accent6"/>
          </a:fillRef>
          <a:effectRef idx="3">
            <a:schemeClr val="accent6"/>
          </a:effectRef>
          <a:fontRef idx="minor">
            <a:schemeClr val="lt1"/>
          </a:fontRef>
        </dgm:style>
      </dgm:prSet>
      <dgm:spPr/>
      <dgm:t>
        <a:bodyPr/>
        <a:lstStyle/>
        <a:p>
          <a:endParaRPr lang="fr-FR"/>
        </a:p>
      </dgm:t>
    </dgm:pt>
    <dgm:pt modelId="{725A5ADD-FD59-4573-8A3C-90F53D1B5419}">
      <dgm:prSet phldrT="[Texte]"/>
      <dgm:spPr/>
      <dgm:t>
        <a:bodyPr/>
        <a:lstStyle/>
        <a:p>
          <a:r>
            <a:rPr lang="ar-DZ" dirty="0" smtClean="0">
              <a:latin typeface="Arial" pitchFamily="34" charset="0"/>
              <a:cs typeface="Arial" pitchFamily="34" charset="0"/>
            </a:rPr>
            <a:t>اتجاهات العاملين</a:t>
          </a:r>
          <a:endParaRPr lang="fr-FR" dirty="0">
            <a:latin typeface="Arial" pitchFamily="34" charset="0"/>
            <a:cs typeface="Arial" pitchFamily="34" charset="0"/>
          </a:endParaRPr>
        </a:p>
      </dgm:t>
    </dgm:pt>
    <dgm:pt modelId="{AAB98010-64B5-4962-B383-745B0C159030}" type="parTrans" cxnId="{1D33E68D-C65B-4CCA-B649-0CF32C552EDB}">
      <dgm:prSet/>
      <dgm:spPr/>
      <dgm:t>
        <a:bodyPr/>
        <a:lstStyle/>
        <a:p>
          <a:endParaRPr lang="fr-FR"/>
        </a:p>
      </dgm:t>
    </dgm:pt>
    <dgm:pt modelId="{1ACE3830-C492-435B-99E2-ECBBE6E99591}" type="sibTrans" cxnId="{1D33E68D-C65B-4CCA-B649-0CF32C552EDB}">
      <dgm:prSet>
        <dgm:style>
          <a:lnRef idx="0">
            <a:schemeClr val="accent6"/>
          </a:lnRef>
          <a:fillRef idx="3">
            <a:schemeClr val="accent6"/>
          </a:fillRef>
          <a:effectRef idx="3">
            <a:schemeClr val="accent6"/>
          </a:effectRef>
          <a:fontRef idx="minor">
            <a:schemeClr val="lt1"/>
          </a:fontRef>
        </dgm:style>
      </dgm:prSet>
      <dgm:spPr/>
      <dgm:t>
        <a:bodyPr/>
        <a:lstStyle/>
        <a:p>
          <a:endParaRPr lang="fr-FR"/>
        </a:p>
      </dgm:t>
    </dgm:pt>
    <dgm:pt modelId="{F601F03C-3EB0-4B1C-AF27-7D350007FE39}" type="pres">
      <dgm:prSet presAssocID="{BBDD0FC7-B193-4288-88B0-AA541CEF63CD}" presName="cycle" presStyleCnt="0">
        <dgm:presLayoutVars>
          <dgm:dir/>
          <dgm:resizeHandles val="exact"/>
        </dgm:presLayoutVars>
      </dgm:prSet>
      <dgm:spPr/>
    </dgm:pt>
    <dgm:pt modelId="{1C9EC43D-7480-4F53-8652-1D7DADF5BFF6}" type="pres">
      <dgm:prSet presAssocID="{0FDC4A04-91DA-4A59-AC86-3277D166D6FD}" presName="dummy" presStyleCnt="0"/>
      <dgm:spPr/>
    </dgm:pt>
    <dgm:pt modelId="{6FF6D97A-C547-42BF-BC6A-5BE161706177}" type="pres">
      <dgm:prSet presAssocID="{0FDC4A04-91DA-4A59-AC86-3277D166D6FD}" presName="node" presStyleLbl="revTx" presStyleIdx="0" presStyleCnt="3">
        <dgm:presLayoutVars>
          <dgm:bulletEnabled val="1"/>
        </dgm:presLayoutVars>
      </dgm:prSet>
      <dgm:spPr/>
      <dgm:t>
        <a:bodyPr/>
        <a:lstStyle/>
        <a:p>
          <a:endParaRPr lang="fr-FR"/>
        </a:p>
      </dgm:t>
    </dgm:pt>
    <dgm:pt modelId="{D51283CA-7CB4-46EC-90D9-064D87DBD8CD}" type="pres">
      <dgm:prSet presAssocID="{3F352C9E-25D3-4BAC-B151-018EB7F06DE8}" presName="sibTrans" presStyleLbl="node1" presStyleIdx="0" presStyleCnt="3"/>
      <dgm:spPr/>
    </dgm:pt>
    <dgm:pt modelId="{810AFA0C-5E9B-4EBB-BDBF-48CCEBBE5CCF}" type="pres">
      <dgm:prSet presAssocID="{B21A055F-6DD4-4027-98E4-9C6F6545506D}" presName="dummy" presStyleCnt="0"/>
      <dgm:spPr/>
    </dgm:pt>
    <dgm:pt modelId="{A0F04652-A4BE-4B26-BE6C-BD26BC8DDC57}" type="pres">
      <dgm:prSet presAssocID="{B21A055F-6DD4-4027-98E4-9C6F6545506D}" presName="node" presStyleLbl="revTx" presStyleIdx="1" presStyleCnt="3">
        <dgm:presLayoutVars>
          <dgm:bulletEnabled val="1"/>
        </dgm:presLayoutVars>
      </dgm:prSet>
      <dgm:spPr/>
      <dgm:t>
        <a:bodyPr/>
        <a:lstStyle/>
        <a:p>
          <a:endParaRPr lang="fr-FR"/>
        </a:p>
      </dgm:t>
    </dgm:pt>
    <dgm:pt modelId="{B6E9CEA5-436F-40C7-865A-CE1A6DBBC98F}" type="pres">
      <dgm:prSet presAssocID="{C7E2EFFD-C043-4287-8380-8C1885E51504}" presName="sibTrans" presStyleLbl="node1" presStyleIdx="1" presStyleCnt="3"/>
      <dgm:spPr/>
    </dgm:pt>
    <dgm:pt modelId="{C17D64CD-06E9-43A9-947E-02603EADAA92}" type="pres">
      <dgm:prSet presAssocID="{725A5ADD-FD59-4573-8A3C-90F53D1B5419}" presName="dummy" presStyleCnt="0"/>
      <dgm:spPr/>
    </dgm:pt>
    <dgm:pt modelId="{E14D79DB-B1D0-4ACF-9DB7-05C06FE21D39}" type="pres">
      <dgm:prSet presAssocID="{725A5ADD-FD59-4573-8A3C-90F53D1B5419}" presName="node" presStyleLbl="revTx" presStyleIdx="2" presStyleCnt="3">
        <dgm:presLayoutVars>
          <dgm:bulletEnabled val="1"/>
        </dgm:presLayoutVars>
      </dgm:prSet>
      <dgm:spPr/>
      <dgm:t>
        <a:bodyPr/>
        <a:lstStyle/>
        <a:p>
          <a:endParaRPr lang="fr-FR"/>
        </a:p>
      </dgm:t>
    </dgm:pt>
    <dgm:pt modelId="{F8867C3E-A4A5-4BD4-9EF0-79485A11BEAC}" type="pres">
      <dgm:prSet presAssocID="{1ACE3830-C492-435B-99E2-ECBBE6E99591}" presName="sibTrans" presStyleLbl="node1" presStyleIdx="2" presStyleCnt="3" custLinFactNeighborX="1419" custLinFactNeighborY="7"/>
      <dgm:spPr/>
    </dgm:pt>
  </dgm:ptLst>
  <dgm:cxnLst>
    <dgm:cxn modelId="{70AC5C2B-B2C8-4053-86FD-AB43C1FA21ED}" type="presOf" srcId="{BBDD0FC7-B193-4288-88B0-AA541CEF63CD}" destId="{F601F03C-3EB0-4B1C-AF27-7D350007FE39}" srcOrd="0" destOrd="0" presId="urn:microsoft.com/office/officeart/2005/8/layout/cycle1"/>
    <dgm:cxn modelId="{1D33E68D-C65B-4CCA-B649-0CF32C552EDB}" srcId="{BBDD0FC7-B193-4288-88B0-AA541CEF63CD}" destId="{725A5ADD-FD59-4573-8A3C-90F53D1B5419}" srcOrd="2" destOrd="0" parTransId="{AAB98010-64B5-4962-B383-745B0C159030}" sibTransId="{1ACE3830-C492-435B-99E2-ECBBE6E99591}"/>
    <dgm:cxn modelId="{A26E33DA-621F-4760-BA10-CDBE19089F2F}" srcId="{BBDD0FC7-B193-4288-88B0-AA541CEF63CD}" destId="{B21A055F-6DD4-4027-98E4-9C6F6545506D}" srcOrd="1" destOrd="0" parTransId="{4457668A-1611-438B-8256-D1AF07B6A3D9}" sibTransId="{C7E2EFFD-C043-4287-8380-8C1885E51504}"/>
    <dgm:cxn modelId="{5FC07394-DCA7-40B8-A23D-575F80043253}" type="presOf" srcId="{B21A055F-6DD4-4027-98E4-9C6F6545506D}" destId="{A0F04652-A4BE-4B26-BE6C-BD26BC8DDC57}" srcOrd="0" destOrd="0" presId="urn:microsoft.com/office/officeart/2005/8/layout/cycle1"/>
    <dgm:cxn modelId="{4FCB7129-72F9-4859-806A-ECDE872D9C3F}" type="presOf" srcId="{725A5ADD-FD59-4573-8A3C-90F53D1B5419}" destId="{E14D79DB-B1D0-4ACF-9DB7-05C06FE21D39}" srcOrd="0" destOrd="0" presId="urn:microsoft.com/office/officeart/2005/8/layout/cycle1"/>
    <dgm:cxn modelId="{1D7A14FC-3DDA-46A1-8BF1-43DB0E954EF6}" type="presOf" srcId="{0FDC4A04-91DA-4A59-AC86-3277D166D6FD}" destId="{6FF6D97A-C547-42BF-BC6A-5BE161706177}" srcOrd="0" destOrd="0" presId="urn:microsoft.com/office/officeart/2005/8/layout/cycle1"/>
    <dgm:cxn modelId="{2FD12CBF-4430-412A-887B-891A36AC0D45}" type="presOf" srcId="{C7E2EFFD-C043-4287-8380-8C1885E51504}" destId="{B6E9CEA5-436F-40C7-865A-CE1A6DBBC98F}" srcOrd="0" destOrd="0" presId="urn:microsoft.com/office/officeart/2005/8/layout/cycle1"/>
    <dgm:cxn modelId="{8A0DB134-157F-4CD5-9D23-DFBF37F18F7B}" srcId="{BBDD0FC7-B193-4288-88B0-AA541CEF63CD}" destId="{0FDC4A04-91DA-4A59-AC86-3277D166D6FD}" srcOrd="0" destOrd="0" parTransId="{221D5BCD-E16B-4025-8FBD-E330CFBC41C4}" sibTransId="{3F352C9E-25D3-4BAC-B151-018EB7F06DE8}"/>
    <dgm:cxn modelId="{7975FC71-26AF-4F07-8C4A-1F7D38AA1071}" type="presOf" srcId="{1ACE3830-C492-435B-99E2-ECBBE6E99591}" destId="{F8867C3E-A4A5-4BD4-9EF0-79485A11BEAC}" srcOrd="0" destOrd="0" presId="urn:microsoft.com/office/officeart/2005/8/layout/cycle1"/>
    <dgm:cxn modelId="{50686F7B-7D1A-4DAC-A8DB-E956B1684DA2}" type="presOf" srcId="{3F352C9E-25D3-4BAC-B151-018EB7F06DE8}" destId="{D51283CA-7CB4-46EC-90D9-064D87DBD8CD}" srcOrd="0" destOrd="0" presId="urn:microsoft.com/office/officeart/2005/8/layout/cycle1"/>
    <dgm:cxn modelId="{1B2344D8-46B4-49D9-8426-5FB9F455CDA3}" type="presParOf" srcId="{F601F03C-3EB0-4B1C-AF27-7D350007FE39}" destId="{1C9EC43D-7480-4F53-8652-1D7DADF5BFF6}" srcOrd="0" destOrd="0" presId="urn:microsoft.com/office/officeart/2005/8/layout/cycle1"/>
    <dgm:cxn modelId="{4336537B-B1B6-4A3C-97C1-C4D19C4CACA1}" type="presParOf" srcId="{F601F03C-3EB0-4B1C-AF27-7D350007FE39}" destId="{6FF6D97A-C547-42BF-BC6A-5BE161706177}" srcOrd="1" destOrd="0" presId="urn:microsoft.com/office/officeart/2005/8/layout/cycle1"/>
    <dgm:cxn modelId="{44265339-52F2-4700-9A96-CA8FC44FB4D5}" type="presParOf" srcId="{F601F03C-3EB0-4B1C-AF27-7D350007FE39}" destId="{D51283CA-7CB4-46EC-90D9-064D87DBD8CD}" srcOrd="2" destOrd="0" presId="urn:microsoft.com/office/officeart/2005/8/layout/cycle1"/>
    <dgm:cxn modelId="{643F5CC6-6D49-4F80-97FA-813E088E80C7}" type="presParOf" srcId="{F601F03C-3EB0-4B1C-AF27-7D350007FE39}" destId="{810AFA0C-5E9B-4EBB-BDBF-48CCEBBE5CCF}" srcOrd="3" destOrd="0" presId="urn:microsoft.com/office/officeart/2005/8/layout/cycle1"/>
    <dgm:cxn modelId="{D238D261-997C-4ECD-A83B-C7973D8A5190}" type="presParOf" srcId="{F601F03C-3EB0-4B1C-AF27-7D350007FE39}" destId="{A0F04652-A4BE-4B26-BE6C-BD26BC8DDC57}" srcOrd="4" destOrd="0" presId="urn:microsoft.com/office/officeart/2005/8/layout/cycle1"/>
    <dgm:cxn modelId="{5DF6D285-3ED1-45E3-9D26-E0E47A2A5A70}" type="presParOf" srcId="{F601F03C-3EB0-4B1C-AF27-7D350007FE39}" destId="{B6E9CEA5-436F-40C7-865A-CE1A6DBBC98F}" srcOrd="5" destOrd="0" presId="urn:microsoft.com/office/officeart/2005/8/layout/cycle1"/>
    <dgm:cxn modelId="{D94CA521-FD45-4338-B57B-4AC9EA31BF5C}" type="presParOf" srcId="{F601F03C-3EB0-4B1C-AF27-7D350007FE39}" destId="{C17D64CD-06E9-43A9-947E-02603EADAA92}" srcOrd="6" destOrd="0" presId="urn:microsoft.com/office/officeart/2005/8/layout/cycle1"/>
    <dgm:cxn modelId="{0E025FFE-4B7B-42B5-988C-850D16B4724C}" type="presParOf" srcId="{F601F03C-3EB0-4B1C-AF27-7D350007FE39}" destId="{E14D79DB-B1D0-4ACF-9DB7-05C06FE21D39}" srcOrd="7" destOrd="0" presId="urn:microsoft.com/office/officeart/2005/8/layout/cycle1"/>
    <dgm:cxn modelId="{9D07A243-0074-420F-86F9-1158E8C468F6}" type="presParOf" srcId="{F601F03C-3EB0-4B1C-AF27-7D350007FE39}" destId="{F8867C3E-A4A5-4BD4-9EF0-79485A11BEAC}" srcOrd="8" destOrd="0" presId="urn:microsoft.com/office/officeart/2005/8/layout/cycle1"/>
  </dgm:cxnLst>
  <dgm:bg/>
  <dgm:whole/>
</dgm:dataModel>
</file>

<file path=ppt/diagrams/data7.xml><?xml version="1.0" encoding="utf-8"?>
<dgm:dataModel xmlns:dgm="http://schemas.openxmlformats.org/drawingml/2006/diagram" xmlns:a="http://schemas.openxmlformats.org/drawingml/2006/main">
  <dgm:ptLst>
    <dgm:pt modelId="{79F470AA-101F-43AC-970F-D739C39072AB}" type="doc">
      <dgm:prSet loTypeId="urn:microsoft.com/office/officeart/2005/8/layout/chevron1" loCatId="process" qsTypeId="urn:microsoft.com/office/officeart/2005/8/quickstyle/simple3" qsCatId="simple" csTypeId="urn:microsoft.com/office/officeart/2005/8/colors/accent1_2" csCatId="accent1" phldr="1"/>
      <dgm:spPr/>
      <dgm:t>
        <a:bodyPr/>
        <a:lstStyle/>
        <a:p>
          <a:endParaRPr lang="fr-FR"/>
        </a:p>
      </dgm:t>
    </dgm:pt>
    <dgm:pt modelId="{82853D71-EB71-4EB0-9E49-D26D42CE1761}">
      <dgm:prSet phldrT="[Texte]"/>
      <dgm:spPr/>
      <dgm:t>
        <a:bodyPr/>
        <a:lstStyle/>
        <a:p>
          <a:r>
            <a:rPr lang="ar-DZ" dirty="0" smtClean="0">
              <a:latin typeface="Arial" pitchFamily="34" charset="0"/>
              <a:cs typeface="Arial" pitchFamily="34" charset="0"/>
            </a:rPr>
            <a:t>العاملون المتعلمون الجدد</a:t>
          </a:r>
          <a:endParaRPr lang="fr-FR" dirty="0">
            <a:latin typeface="Arial" pitchFamily="34" charset="0"/>
            <a:cs typeface="Arial" pitchFamily="34" charset="0"/>
          </a:endParaRPr>
        </a:p>
      </dgm:t>
    </dgm:pt>
    <dgm:pt modelId="{B99877DD-FB11-47A1-9EDB-2DA796046D70}" type="parTrans" cxnId="{78611BD2-479A-49AA-9122-CB689A485E5E}">
      <dgm:prSet/>
      <dgm:spPr/>
      <dgm:t>
        <a:bodyPr/>
        <a:lstStyle/>
        <a:p>
          <a:endParaRPr lang="fr-FR"/>
        </a:p>
      </dgm:t>
    </dgm:pt>
    <dgm:pt modelId="{EBBF4413-1B0E-4EC9-9F3E-2277F66C928C}" type="sibTrans" cxnId="{78611BD2-479A-49AA-9122-CB689A485E5E}">
      <dgm:prSet/>
      <dgm:spPr/>
      <dgm:t>
        <a:bodyPr/>
        <a:lstStyle/>
        <a:p>
          <a:endParaRPr lang="fr-FR"/>
        </a:p>
      </dgm:t>
    </dgm:pt>
    <dgm:pt modelId="{96EFEB6D-47C8-462A-BC1B-A8BA1F95F5EE}">
      <dgm:prSet phldrT="[Texte]"/>
      <dgm:spPr/>
      <dgm:t>
        <a:bodyPr/>
        <a:lstStyle/>
        <a:p>
          <a:pPr rtl="1"/>
          <a:r>
            <a:rPr lang="ar-DZ" dirty="0" smtClean="0">
              <a:latin typeface="Arial" pitchFamily="34" charset="0"/>
              <a:cs typeface="Arial" pitchFamily="34" charset="0"/>
            </a:rPr>
            <a:t>النجوم اللامعة والعقول المدبرة</a:t>
          </a:r>
          <a:r>
            <a:rPr lang="fr-FR" dirty="0" smtClean="0"/>
            <a:t>.</a:t>
          </a:r>
          <a:endParaRPr lang="fr-FR" dirty="0"/>
        </a:p>
      </dgm:t>
    </dgm:pt>
    <dgm:pt modelId="{B1937BD2-A91E-4907-AACB-6F4BAD444AA3}" type="parTrans" cxnId="{0EA53DCA-8A87-47EC-B1DB-1551E08F2B90}">
      <dgm:prSet/>
      <dgm:spPr/>
      <dgm:t>
        <a:bodyPr/>
        <a:lstStyle/>
        <a:p>
          <a:endParaRPr lang="fr-FR"/>
        </a:p>
      </dgm:t>
    </dgm:pt>
    <dgm:pt modelId="{73CBC396-8305-4EDD-A3D3-277653210F01}" type="sibTrans" cxnId="{0EA53DCA-8A87-47EC-B1DB-1551E08F2B90}">
      <dgm:prSet/>
      <dgm:spPr/>
      <dgm:t>
        <a:bodyPr/>
        <a:lstStyle/>
        <a:p>
          <a:endParaRPr lang="fr-FR"/>
        </a:p>
      </dgm:t>
    </dgm:pt>
    <dgm:pt modelId="{A4587D15-C2A6-40DC-8D39-9EDFE5D3BB03}">
      <dgm:prSet phldrT="[Texte]"/>
      <dgm:spPr/>
      <dgm:t>
        <a:bodyPr/>
        <a:lstStyle/>
        <a:p>
          <a:r>
            <a:rPr lang="ar-DZ" b="0" dirty="0" smtClean="0">
              <a:latin typeface="Arial" pitchFamily="34" charset="0"/>
              <a:cs typeface="Arial" pitchFamily="34" charset="0"/>
            </a:rPr>
            <a:t>العاملون الطبيعيون في أدائهم وصلادة مواقفهم مع منظمتهم</a:t>
          </a:r>
          <a:endParaRPr lang="fr-FR" b="0" dirty="0">
            <a:latin typeface="Arial" pitchFamily="34" charset="0"/>
            <a:cs typeface="Arial" pitchFamily="34" charset="0"/>
          </a:endParaRPr>
        </a:p>
      </dgm:t>
    </dgm:pt>
    <dgm:pt modelId="{73164C6B-5E58-4B2C-A6CE-E6F432954CFF}" type="parTrans" cxnId="{5B67B4CB-BE58-4481-AEF9-A924023E3D33}">
      <dgm:prSet/>
      <dgm:spPr/>
      <dgm:t>
        <a:bodyPr/>
        <a:lstStyle/>
        <a:p>
          <a:endParaRPr lang="fr-FR"/>
        </a:p>
      </dgm:t>
    </dgm:pt>
    <dgm:pt modelId="{18EBEB86-8632-4747-8F84-1A418804B9F8}" type="sibTrans" cxnId="{5B67B4CB-BE58-4481-AEF9-A924023E3D33}">
      <dgm:prSet/>
      <dgm:spPr/>
      <dgm:t>
        <a:bodyPr/>
        <a:lstStyle/>
        <a:p>
          <a:endParaRPr lang="fr-FR"/>
        </a:p>
      </dgm:t>
    </dgm:pt>
    <dgm:pt modelId="{69525E09-6786-4597-9927-206026979CCB}" type="pres">
      <dgm:prSet presAssocID="{79F470AA-101F-43AC-970F-D739C39072AB}" presName="Name0" presStyleCnt="0">
        <dgm:presLayoutVars>
          <dgm:dir/>
          <dgm:animLvl val="lvl"/>
          <dgm:resizeHandles val="exact"/>
        </dgm:presLayoutVars>
      </dgm:prSet>
      <dgm:spPr/>
    </dgm:pt>
    <dgm:pt modelId="{0AC353C6-9DA4-4093-A44D-70E3CB005281}" type="pres">
      <dgm:prSet presAssocID="{82853D71-EB71-4EB0-9E49-D26D42CE1761}" presName="parTxOnly" presStyleLbl="node1" presStyleIdx="0" presStyleCnt="3" custLinFactNeighborX="-10091" custLinFactNeighborY="-5487">
        <dgm:presLayoutVars>
          <dgm:chMax val="0"/>
          <dgm:chPref val="0"/>
          <dgm:bulletEnabled val="1"/>
        </dgm:presLayoutVars>
      </dgm:prSet>
      <dgm:spPr/>
      <dgm:t>
        <a:bodyPr/>
        <a:lstStyle/>
        <a:p>
          <a:endParaRPr lang="fr-FR"/>
        </a:p>
      </dgm:t>
    </dgm:pt>
    <dgm:pt modelId="{507AB856-66ED-4DAA-9B7E-4599E72062DC}" type="pres">
      <dgm:prSet presAssocID="{EBBF4413-1B0E-4EC9-9F3E-2277F66C928C}" presName="parTxOnlySpace" presStyleCnt="0"/>
      <dgm:spPr/>
    </dgm:pt>
    <dgm:pt modelId="{BFFB8571-1EE0-4D46-A913-1EB8A9F23429}" type="pres">
      <dgm:prSet presAssocID="{96EFEB6D-47C8-462A-BC1B-A8BA1F95F5EE}" presName="parTxOnly" presStyleLbl="node1" presStyleIdx="1" presStyleCnt="3" custLinFactNeighborX="28647" custLinFactNeighborY="-2611">
        <dgm:presLayoutVars>
          <dgm:chMax val="0"/>
          <dgm:chPref val="0"/>
          <dgm:bulletEnabled val="1"/>
        </dgm:presLayoutVars>
      </dgm:prSet>
      <dgm:spPr/>
      <dgm:t>
        <a:bodyPr/>
        <a:lstStyle/>
        <a:p>
          <a:endParaRPr lang="fr-FR"/>
        </a:p>
      </dgm:t>
    </dgm:pt>
    <dgm:pt modelId="{835AA22F-7397-4ACB-BABA-E52A57070D45}" type="pres">
      <dgm:prSet presAssocID="{73CBC396-8305-4EDD-A3D3-277653210F01}" presName="parTxOnlySpace" presStyleCnt="0"/>
      <dgm:spPr/>
    </dgm:pt>
    <dgm:pt modelId="{C1951E23-1341-4320-B5F1-BD1301136285}" type="pres">
      <dgm:prSet presAssocID="{A4587D15-C2A6-40DC-8D39-9EDFE5D3BB03}" presName="parTxOnly" presStyleLbl="node1" presStyleIdx="2" presStyleCnt="3" custScaleX="129103" custLinFactNeighborX="-3391" custLinFactNeighborY="-2611">
        <dgm:presLayoutVars>
          <dgm:chMax val="0"/>
          <dgm:chPref val="0"/>
          <dgm:bulletEnabled val="1"/>
        </dgm:presLayoutVars>
      </dgm:prSet>
      <dgm:spPr/>
      <dgm:t>
        <a:bodyPr/>
        <a:lstStyle/>
        <a:p>
          <a:endParaRPr lang="fr-FR"/>
        </a:p>
      </dgm:t>
    </dgm:pt>
  </dgm:ptLst>
  <dgm:cxnLst>
    <dgm:cxn modelId="{A37EE148-AE3A-412D-BB55-753578DA17A6}" type="presOf" srcId="{79F470AA-101F-43AC-970F-D739C39072AB}" destId="{69525E09-6786-4597-9927-206026979CCB}" srcOrd="0" destOrd="0" presId="urn:microsoft.com/office/officeart/2005/8/layout/chevron1"/>
    <dgm:cxn modelId="{5B67B4CB-BE58-4481-AEF9-A924023E3D33}" srcId="{79F470AA-101F-43AC-970F-D739C39072AB}" destId="{A4587D15-C2A6-40DC-8D39-9EDFE5D3BB03}" srcOrd="2" destOrd="0" parTransId="{73164C6B-5E58-4B2C-A6CE-E6F432954CFF}" sibTransId="{18EBEB86-8632-4747-8F84-1A418804B9F8}"/>
    <dgm:cxn modelId="{78611BD2-479A-49AA-9122-CB689A485E5E}" srcId="{79F470AA-101F-43AC-970F-D739C39072AB}" destId="{82853D71-EB71-4EB0-9E49-D26D42CE1761}" srcOrd="0" destOrd="0" parTransId="{B99877DD-FB11-47A1-9EDB-2DA796046D70}" sibTransId="{EBBF4413-1B0E-4EC9-9F3E-2277F66C928C}"/>
    <dgm:cxn modelId="{583090C6-A5CA-4BA6-B17A-3CF5E2599286}" type="presOf" srcId="{A4587D15-C2A6-40DC-8D39-9EDFE5D3BB03}" destId="{C1951E23-1341-4320-B5F1-BD1301136285}" srcOrd="0" destOrd="0" presId="urn:microsoft.com/office/officeart/2005/8/layout/chevron1"/>
    <dgm:cxn modelId="{5AB991F5-C1F6-43BD-9B87-5BFF2BBF6DA7}" type="presOf" srcId="{96EFEB6D-47C8-462A-BC1B-A8BA1F95F5EE}" destId="{BFFB8571-1EE0-4D46-A913-1EB8A9F23429}" srcOrd="0" destOrd="0" presId="urn:microsoft.com/office/officeart/2005/8/layout/chevron1"/>
    <dgm:cxn modelId="{0EA53DCA-8A87-47EC-B1DB-1551E08F2B90}" srcId="{79F470AA-101F-43AC-970F-D739C39072AB}" destId="{96EFEB6D-47C8-462A-BC1B-A8BA1F95F5EE}" srcOrd="1" destOrd="0" parTransId="{B1937BD2-A91E-4907-AACB-6F4BAD444AA3}" sibTransId="{73CBC396-8305-4EDD-A3D3-277653210F01}"/>
    <dgm:cxn modelId="{392B382C-8DC8-4CC9-BBA3-31CCEF09A674}" type="presOf" srcId="{82853D71-EB71-4EB0-9E49-D26D42CE1761}" destId="{0AC353C6-9DA4-4093-A44D-70E3CB005281}" srcOrd="0" destOrd="0" presId="urn:microsoft.com/office/officeart/2005/8/layout/chevron1"/>
    <dgm:cxn modelId="{96D335B3-2545-49EC-9204-1D0397143B9E}" type="presParOf" srcId="{69525E09-6786-4597-9927-206026979CCB}" destId="{0AC353C6-9DA4-4093-A44D-70E3CB005281}" srcOrd="0" destOrd="0" presId="urn:microsoft.com/office/officeart/2005/8/layout/chevron1"/>
    <dgm:cxn modelId="{6603BA2D-6811-46AE-A25B-FA13D3655320}" type="presParOf" srcId="{69525E09-6786-4597-9927-206026979CCB}" destId="{507AB856-66ED-4DAA-9B7E-4599E72062DC}" srcOrd="1" destOrd="0" presId="urn:microsoft.com/office/officeart/2005/8/layout/chevron1"/>
    <dgm:cxn modelId="{9006166F-68FF-48BF-BC6D-5D0192197EFF}" type="presParOf" srcId="{69525E09-6786-4597-9927-206026979CCB}" destId="{BFFB8571-1EE0-4D46-A913-1EB8A9F23429}" srcOrd="2" destOrd="0" presId="urn:microsoft.com/office/officeart/2005/8/layout/chevron1"/>
    <dgm:cxn modelId="{864D423D-1CF4-421F-9928-5D4DE47B02D0}" type="presParOf" srcId="{69525E09-6786-4597-9927-206026979CCB}" destId="{835AA22F-7397-4ACB-BABA-E52A57070D45}" srcOrd="3" destOrd="0" presId="urn:microsoft.com/office/officeart/2005/8/layout/chevron1"/>
    <dgm:cxn modelId="{C15940CF-5E9C-4C85-BCC9-9DAC3015EB31}" type="presParOf" srcId="{69525E09-6786-4597-9927-206026979CCB}" destId="{C1951E23-1341-4320-B5F1-BD1301136285}" srcOrd="4" destOrd="0" presId="urn:microsoft.com/office/officeart/2005/8/layout/chevron1"/>
  </dgm:cxnLst>
  <dgm:bg/>
  <dgm:whole/>
</dgm:dataModel>
</file>

<file path=ppt/diagrams/data8.xml><?xml version="1.0" encoding="utf-8"?>
<dgm:dataModel xmlns:dgm="http://schemas.openxmlformats.org/drawingml/2006/diagram" xmlns:a="http://schemas.openxmlformats.org/drawingml/2006/main">
  <dgm:ptLst>
    <dgm:pt modelId="{0E332D96-13AC-4ACE-99DE-093F09A16389}" type="doc">
      <dgm:prSet loTypeId="urn:microsoft.com/office/officeart/2005/8/layout/hList6" loCatId="list" qsTypeId="urn:microsoft.com/office/officeart/2005/8/quickstyle/3d5" qsCatId="3D" csTypeId="urn:microsoft.com/office/officeart/2005/8/colors/accent1_2" csCatId="accent1" phldr="1"/>
      <dgm:spPr/>
      <dgm:t>
        <a:bodyPr/>
        <a:lstStyle/>
        <a:p>
          <a:endParaRPr lang="fr-FR"/>
        </a:p>
      </dgm:t>
    </dgm:pt>
    <dgm:pt modelId="{95BE362E-6B76-408F-9E9D-77FF9D9C4CDF}">
      <dgm:prSet phldrT="[Texte]" custT="1">
        <dgm:style>
          <a:lnRef idx="1">
            <a:schemeClr val="accent6"/>
          </a:lnRef>
          <a:fillRef idx="2">
            <a:schemeClr val="accent6"/>
          </a:fillRef>
          <a:effectRef idx="1">
            <a:schemeClr val="accent6"/>
          </a:effectRef>
          <a:fontRef idx="minor">
            <a:schemeClr val="dk1"/>
          </a:fontRef>
        </dgm:style>
      </dgm:prSet>
      <dgm:spPr/>
      <dgm:t>
        <a:bodyPr/>
        <a:lstStyle/>
        <a:p>
          <a:pPr algn="l" rtl="1"/>
          <a:r>
            <a:rPr lang="ar-DZ" sz="2400" dirty="0" smtClean="0">
              <a:solidFill>
                <a:schemeClr val="bg1"/>
              </a:solidFill>
              <a:latin typeface="Arial" pitchFamily="34" charset="0"/>
              <a:cs typeface="Arial" pitchFamily="34" charset="0"/>
            </a:rPr>
            <a:t>يعد وسيلة مهمة للحد من التفكك الاجتماعي مع تدعيم أواصر الثقة المتبادلة</a:t>
          </a:r>
          <a:endParaRPr lang="fr-FR" sz="2400" dirty="0">
            <a:solidFill>
              <a:schemeClr val="bg1"/>
            </a:solidFill>
            <a:latin typeface="Arial" pitchFamily="34" charset="0"/>
            <a:cs typeface="Arial" pitchFamily="34" charset="0"/>
          </a:endParaRPr>
        </a:p>
      </dgm:t>
    </dgm:pt>
    <dgm:pt modelId="{68E06EF9-B9BC-493F-941B-C71A664BCB3D}" type="parTrans" cxnId="{44A68C26-AA0F-4FA9-8929-DC1A8AE6833E}">
      <dgm:prSet/>
      <dgm:spPr/>
      <dgm:t>
        <a:bodyPr/>
        <a:lstStyle/>
        <a:p>
          <a:endParaRPr lang="fr-FR"/>
        </a:p>
      </dgm:t>
    </dgm:pt>
    <dgm:pt modelId="{498D8504-99FD-48BC-AD6F-EB06412FD53A}" type="sibTrans" cxnId="{44A68C26-AA0F-4FA9-8929-DC1A8AE6833E}">
      <dgm:prSet/>
      <dgm:spPr/>
      <dgm:t>
        <a:bodyPr/>
        <a:lstStyle/>
        <a:p>
          <a:endParaRPr lang="fr-FR"/>
        </a:p>
      </dgm:t>
    </dgm:pt>
    <dgm:pt modelId="{90B8BFDA-018B-408C-A84D-0C4531FC984B}">
      <dgm:prSet phldrT="[Texte]" custT="1">
        <dgm:style>
          <a:lnRef idx="1">
            <a:schemeClr val="accent6"/>
          </a:lnRef>
          <a:fillRef idx="3">
            <a:schemeClr val="accent6"/>
          </a:fillRef>
          <a:effectRef idx="2">
            <a:schemeClr val="accent6"/>
          </a:effectRef>
          <a:fontRef idx="minor">
            <a:schemeClr val="lt1"/>
          </a:fontRef>
        </dgm:style>
      </dgm:prSet>
      <dgm:spPr/>
      <dgm:t>
        <a:bodyPr/>
        <a:lstStyle/>
        <a:p>
          <a:r>
            <a:rPr lang="ar-DZ" sz="2200" dirty="0" smtClean="0">
              <a:solidFill>
                <a:schemeClr val="bg1"/>
              </a:solidFill>
              <a:latin typeface="Arial" pitchFamily="34" charset="0"/>
              <a:cs typeface="Arial" pitchFamily="34" charset="0"/>
            </a:rPr>
            <a:t>يقلل من الكلف عبر سمات العلاقات المتواجدة بين العاملين في المؤسسة من روح المبادرة، والثقة وتوقعات الدعم المتبادل</a:t>
          </a:r>
          <a:endParaRPr lang="fr-FR" sz="2200" dirty="0">
            <a:solidFill>
              <a:schemeClr val="bg1"/>
            </a:solidFill>
            <a:latin typeface="Arial" pitchFamily="34" charset="0"/>
            <a:cs typeface="Arial" pitchFamily="34" charset="0"/>
          </a:endParaRPr>
        </a:p>
      </dgm:t>
    </dgm:pt>
    <dgm:pt modelId="{54B97B56-FEDC-4EB8-87D5-64AACE9FBAD2}" type="parTrans" cxnId="{9C6120E5-1D5D-45DB-96C5-3CDDF1FD3A54}">
      <dgm:prSet/>
      <dgm:spPr/>
      <dgm:t>
        <a:bodyPr/>
        <a:lstStyle/>
        <a:p>
          <a:endParaRPr lang="fr-FR"/>
        </a:p>
      </dgm:t>
    </dgm:pt>
    <dgm:pt modelId="{C8F9480E-3614-42E0-B2F2-7E98B8CA5DF3}" type="sibTrans" cxnId="{9C6120E5-1D5D-45DB-96C5-3CDDF1FD3A54}">
      <dgm:prSet/>
      <dgm:spPr/>
      <dgm:t>
        <a:bodyPr/>
        <a:lstStyle/>
        <a:p>
          <a:endParaRPr lang="fr-FR"/>
        </a:p>
      </dgm:t>
    </dgm:pt>
    <dgm:pt modelId="{DD5A0110-523E-413A-A6CA-72667DCBA9F0}">
      <dgm:prSet phldrT="[Texte]">
        <dgm:style>
          <a:lnRef idx="1">
            <a:schemeClr val="accent6"/>
          </a:lnRef>
          <a:fillRef idx="3">
            <a:schemeClr val="accent6"/>
          </a:fillRef>
          <a:effectRef idx="2">
            <a:schemeClr val="accent6"/>
          </a:effectRef>
          <a:fontRef idx="minor">
            <a:schemeClr val="lt1"/>
          </a:fontRef>
        </dgm:style>
      </dgm:prSet>
      <dgm:spPr/>
      <dgm:t>
        <a:bodyPr/>
        <a:lstStyle/>
        <a:p>
          <a:pPr algn="l"/>
          <a:r>
            <a:rPr lang="ar-DZ" dirty="0" smtClean="0">
              <a:solidFill>
                <a:schemeClr val="bg1"/>
              </a:solidFill>
              <a:latin typeface="Arial" pitchFamily="34" charset="0"/>
              <a:cs typeface="Arial" pitchFamily="34" charset="0"/>
            </a:rPr>
            <a:t>توفير نوع من الترابط والتماسك الداخلي بالمؤسسة</a:t>
          </a:r>
          <a:endParaRPr lang="ar-DZ" dirty="0" smtClean="0">
            <a:solidFill>
              <a:schemeClr val="bg1"/>
            </a:solidFill>
          </a:endParaRPr>
        </a:p>
      </dgm:t>
    </dgm:pt>
    <dgm:pt modelId="{51DF3025-BCCD-445B-B75F-31211A047688}" type="parTrans" cxnId="{D3B2D654-2C9E-471B-A127-079369910F2B}">
      <dgm:prSet/>
      <dgm:spPr/>
      <dgm:t>
        <a:bodyPr/>
        <a:lstStyle/>
        <a:p>
          <a:endParaRPr lang="fr-FR"/>
        </a:p>
      </dgm:t>
    </dgm:pt>
    <dgm:pt modelId="{6BD4F757-52B2-4A54-9B87-D71DA30814CF}" type="sibTrans" cxnId="{D3B2D654-2C9E-471B-A127-079369910F2B}">
      <dgm:prSet/>
      <dgm:spPr/>
      <dgm:t>
        <a:bodyPr/>
        <a:lstStyle/>
        <a:p>
          <a:endParaRPr lang="fr-FR"/>
        </a:p>
      </dgm:t>
    </dgm:pt>
    <dgm:pt modelId="{D23A4487-6DFA-4D09-B5F2-5921100C510B}" type="pres">
      <dgm:prSet presAssocID="{0E332D96-13AC-4ACE-99DE-093F09A16389}" presName="Name0" presStyleCnt="0">
        <dgm:presLayoutVars>
          <dgm:dir/>
          <dgm:resizeHandles val="exact"/>
        </dgm:presLayoutVars>
      </dgm:prSet>
      <dgm:spPr/>
      <dgm:t>
        <a:bodyPr/>
        <a:lstStyle/>
        <a:p>
          <a:endParaRPr lang="fr-FR"/>
        </a:p>
      </dgm:t>
    </dgm:pt>
    <dgm:pt modelId="{A1A0286F-932C-46D5-A43C-2BEA1744AD45}" type="pres">
      <dgm:prSet presAssocID="{95BE362E-6B76-408F-9E9D-77FF9D9C4CDF}" presName="node" presStyleLbl="node1" presStyleIdx="0" presStyleCnt="3">
        <dgm:presLayoutVars>
          <dgm:bulletEnabled val="1"/>
        </dgm:presLayoutVars>
      </dgm:prSet>
      <dgm:spPr/>
      <dgm:t>
        <a:bodyPr/>
        <a:lstStyle/>
        <a:p>
          <a:endParaRPr lang="fr-FR"/>
        </a:p>
      </dgm:t>
    </dgm:pt>
    <dgm:pt modelId="{2D81B998-E819-4219-8B6F-FD6E4831D955}" type="pres">
      <dgm:prSet presAssocID="{498D8504-99FD-48BC-AD6F-EB06412FD53A}" presName="sibTrans" presStyleCnt="0"/>
      <dgm:spPr/>
    </dgm:pt>
    <dgm:pt modelId="{8CFE222D-6D6F-4EB6-A27B-EE439F5085CF}" type="pres">
      <dgm:prSet presAssocID="{90B8BFDA-018B-408C-A84D-0C4531FC984B}" presName="node" presStyleLbl="node1" presStyleIdx="1" presStyleCnt="3">
        <dgm:presLayoutVars>
          <dgm:bulletEnabled val="1"/>
        </dgm:presLayoutVars>
      </dgm:prSet>
      <dgm:spPr/>
      <dgm:t>
        <a:bodyPr/>
        <a:lstStyle/>
        <a:p>
          <a:endParaRPr lang="fr-FR"/>
        </a:p>
      </dgm:t>
    </dgm:pt>
    <dgm:pt modelId="{D602E89C-DBAE-4C7C-AC1C-D28D7CB73F07}" type="pres">
      <dgm:prSet presAssocID="{C8F9480E-3614-42E0-B2F2-7E98B8CA5DF3}" presName="sibTrans" presStyleCnt="0"/>
      <dgm:spPr/>
    </dgm:pt>
    <dgm:pt modelId="{39D435DB-8872-405B-8BB5-74B147BA3BE7}" type="pres">
      <dgm:prSet presAssocID="{DD5A0110-523E-413A-A6CA-72667DCBA9F0}" presName="node" presStyleLbl="node1" presStyleIdx="2" presStyleCnt="3">
        <dgm:presLayoutVars>
          <dgm:bulletEnabled val="1"/>
        </dgm:presLayoutVars>
      </dgm:prSet>
      <dgm:spPr/>
      <dgm:t>
        <a:bodyPr/>
        <a:lstStyle/>
        <a:p>
          <a:endParaRPr lang="fr-FR"/>
        </a:p>
      </dgm:t>
    </dgm:pt>
  </dgm:ptLst>
  <dgm:cxnLst>
    <dgm:cxn modelId="{997A338A-3209-4884-9087-09ED4F327161}" type="presOf" srcId="{0E332D96-13AC-4ACE-99DE-093F09A16389}" destId="{D23A4487-6DFA-4D09-B5F2-5921100C510B}" srcOrd="0" destOrd="0" presId="urn:microsoft.com/office/officeart/2005/8/layout/hList6"/>
    <dgm:cxn modelId="{022E47D9-4F25-4CEB-BF74-CFB803CAA15E}" type="presOf" srcId="{95BE362E-6B76-408F-9E9D-77FF9D9C4CDF}" destId="{A1A0286F-932C-46D5-A43C-2BEA1744AD45}" srcOrd="0" destOrd="0" presId="urn:microsoft.com/office/officeart/2005/8/layout/hList6"/>
    <dgm:cxn modelId="{9C6120E5-1D5D-45DB-96C5-3CDDF1FD3A54}" srcId="{0E332D96-13AC-4ACE-99DE-093F09A16389}" destId="{90B8BFDA-018B-408C-A84D-0C4531FC984B}" srcOrd="1" destOrd="0" parTransId="{54B97B56-FEDC-4EB8-87D5-64AACE9FBAD2}" sibTransId="{C8F9480E-3614-42E0-B2F2-7E98B8CA5DF3}"/>
    <dgm:cxn modelId="{85641034-26E2-4AA4-906F-FE2C70D83DC8}" type="presOf" srcId="{DD5A0110-523E-413A-A6CA-72667DCBA9F0}" destId="{39D435DB-8872-405B-8BB5-74B147BA3BE7}" srcOrd="0" destOrd="0" presId="urn:microsoft.com/office/officeart/2005/8/layout/hList6"/>
    <dgm:cxn modelId="{66D8C18F-8F1C-4B44-82A9-8D66A9E364AC}" type="presOf" srcId="{90B8BFDA-018B-408C-A84D-0C4531FC984B}" destId="{8CFE222D-6D6F-4EB6-A27B-EE439F5085CF}" srcOrd="0" destOrd="0" presId="urn:microsoft.com/office/officeart/2005/8/layout/hList6"/>
    <dgm:cxn modelId="{44A68C26-AA0F-4FA9-8929-DC1A8AE6833E}" srcId="{0E332D96-13AC-4ACE-99DE-093F09A16389}" destId="{95BE362E-6B76-408F-9E9D-77FF9D9C4CDF}" srcOrd="0" destOrd="0" parTransId="{68E06EF9-B9BC-493F-941B-C71A664BCB3D}" sibTransId="{498D8504-99FD-48BC-AD6F-EB06412FD53A}"/>
    <dgm:cxn modelId="{D3B2D654-2C9E-471B-A127-079369910F2B}" srcId="{0E332D96-13AC-4ACE-99DE-093F09A16389}" destId="{DD5A0110-523E-413A-A6CA-72667DCBA9F0}" srcOrd="2" destOrd="0" parTransId="{51DF3025-BCCD-445B-B75F-31211A047688}" sibTransId="{6BD4F757-52B2-4A54-9B87-D71DA30814CF}"/>
    <dgm:cxn modelId="{41BD9F43-1CA0-431A-99DA-525EDDFBD4EC}" type="presParOf" srcId="{D23A4487-6DFA-4D09-B5F2-5921100C510B}" destId="{A1A0286F-932C-46D5-A43C-2BEA1744AD45}" srcOrd="0" destOrd="0" presId="urn:microsoft.com/office/officeart/2005/8/layout/hList6"/>
    <dgm:cxn modelId="{6927A7C6-87B3-444F-BE68-8C569BA12D18}" type="presParOf" srcId="{D23A4487-6DFA-4D09-B5F2-5921100C510B}" destId="{2D81B998-E819-4219-8B6F-FD6E4831D955}" srcOrd="1" destOrd="0" presId="urn:microsoft.com/office/officeart/2005/8/layout/hList6"/>
    <dgm:cxn modelId="{3FAAE873-9975-4C79-8F23-FFE0FFBAC024}" type="presParOf" srcId="{D23A4487-6DFA-4D09-B5F2-5921100C510B}" destId="{8CFE222D-6D6F-4EB6-A27B-EE439F5085CF}" srcOrd="2" destOrd="0" presId="urn:microsoft.com/office/officeart/2005/8/layout/hList6"/>
    <dgm:cxn modelId="{2DB78B6F-A064-431E-A3DC-BEFA7268E163}" type="presParOf" srcId="{D23A4487-6DFA-4D09-B5F2-5921100C510B}" destId="{D602E89C-DBAE-4C7C-AC1C-D28D7CB73F07}" srcOrd="3" destOrd="0" presId="urn:microsoft.com/office/officeart/2005/8/layout/hList6"/>
    <dgm:cxn modelId="{973571B7-D2E3-49F7-A7EB-6CF5C5DD85B0}" type="presParOf" srcId="{D23A4487-6DFA-4D09-B5F2-5921100C510B}" destId="{39D435DB-8872-405B-8BB5-74B147BA3BE7}" srcOrd="4" destOrd="0" presId="urn:microsoft.com/office/officeart/2005/8/layout/hList6"/>
  </dgm:cxnLst>
  <dgm:bg/>
  <dgm:whole/>
</dgm:dataModel>
</file>

<file path=ppt/diagrams/data9.xml><?xml version="1.0" encoding="utf-8"?>
<dgm:dataModel xmlns:dgm="http://schemas.openxmlformats.org/drawingml/2006/diagram" xmlns:a="http://schemas.openxmlformats.org/drawingml/2006/main">
  <dgm:ptLst>
    <dgm:pt modelId="{C335D766-F5C9-4665-83D7-F8F26EF6A800}" type="doc">
      <dgm:prSet loTypeId="urn:microsoft.com/office/officeart/2005/8/layout/cycle6" loCatId="relationship" qsTypeId="urn:microsoft.com/office/officeart/2005/8/quickstyle/simple3" qsCatId="simple" csTypeId="urn:microsoft.com/office/officeart/2005/8/colors/accent1_2" csCatId="accent1" phldr="1"/>
      <dgm:spPr/>
      <dgm:t>
        <a:bodyPr/>
        <a:lstStyle/>
        <a:p>
          <a:endParaRPr lang="fr-FR"/>
        </a:p>
      </dgm:t>
    </dgm:pt>
    <dgm:pt modelId="{CE2E32FF-2179-4958-B7E9-C20AF31FFD20}">
      <dgm:prSet phldrT="[Texte]"/>
      <dgm:spPr/>
      <dgm:t>
        <a:bodyPr/>
        <a:lstStyle/>
        <a:p>
          <a:r>
            <a:rPr lang="ar-DZ" dirty="0" smtClean="0">
              <a:latin typeface="Arial" pitchFamily="34" charset="0"/>
              <a:cs typeface="Arial" pitchFamily="34" charset="0"/>
            </a:rPr>
            <a:t>الزمالة</a:t>
          </a:r>
          <a:r>
            <a:rPr lang="ar-DZ" dirty="0" smtClean="0"/>
            <a:t> </a:t>
          </a:r>
          <a:endParaRPr lang="fr-FR" dirty="0">
            <a:latin typeface="Arial" pitchFamily="34" charset="0"/>
            <a:cs typeface="Arial" pitchFamily="34" charset="0"/>
          </a:endParaRPr>
        </a:p>
      </dgm:t>
    </dgm:pt>
    <dgm:pt modelId="{B4843545-EC51-4FD3-BEB0-D87014FECC24}" type="parTrans" cxnId="{F0CA03B3-E135-4E4E-99F2-6CF2815DCF6E}">
      <dgm:prSet/>
      <dgm:spPr/>
      <dgm:t>
        <a:bodyPr/>
        <a:lstStyle/>
        <a:p>
          <a:endParaRPr lang="fr-FR"/>
        </a:p>
      </dgm:t>
    </dgm:pt>
    <dgm:pt modelId="{4E05A7CE-7A2C-4E9F-99FC-3F018207F406}" type="sibTrans" cxnId="{F0CA03B3-E135-4E4E-99F2-6CF2815DCF6E}">
      <dgm:prSet/>
      <dgm:spPr/>
      <dgm:t>
        <a:bodyPr/>
        <a:lstStyle/>
        <a:p>
          <a:endParaRPr lang="fr-FR"/>
        </a:p>
      </dgm:t>
    </dgm:pt>
    <dgm:pt modelId="{814A3F94-0614-4FEA-8A28-F40F18C0C064}">
      <dgm:prSet phldrT="[Texte]"/>
      <dgm:spPr/>
      <dgm:t>
        <a:bodyPr/>
        <a:lstStyle/>
        <a:p>
          <a:r>
            <a:rPr lang="ar-DZ" dirty="0" smtClean="0">
              <a:latin typeface="Arial" pitchFamily="34" charset="0"/>
              <a:cs typeface="Arial" pitchFamily="34" charset="0"/>
            </a:rPr>
            <a:t>الثقة</a:t>
          </a:r>
          <a:endParaRPr lang="fr-FR" dirty="0">
            <a:latin typeface="Arial" pitchFamily="34" charset="0"/>
            <a:cs typeface="Arial" pitchFamily="34" charset="0"/>
          </a:endParaRPr>
        </a:p>
      </dgm:t>
    </dgm:pt>
    <dgm:pt modelId="{D6B0580E-3041-4B6C-8DBA-E275B10DEE78}" type="parTrans" cxnId="{27737BF5-54D2-46FD-B3D6-30BEAF9E48C9}">
      <dgm:prSet/>
      <dgm:spPr/>
      <dgm:t>
        <a:bodyPr/>
        <a:lstStyle/>
        <a:p>
          <a:endParaRPr lang="fr-FR"/>
        </a:p>
      </dgm:t>
    </dgm:pt>
    <dgm:pt modelId="{B815257C-344A-4658-A223-C307B9AF1C75}" type="sibTrans" cxnId="{27737BF5-54D2-46FD-B3D6-30BEAF9E48C9}">
      <dgm:prSet/>
      <dgm:spPr/>
      <dgm:t>
        <a:bodyPr/>
        <a:lstStyle/>
        <a:p>
          <a:endParaRPr lang="fr-FR"/>
        </a:p>
      </dgm:t>
    </dgm:pt>
    <dgm:pt modelId="{68212DF7-3461-484B-85CC-36C9B955258F}">
      <dgm:prSet phldrT="[Texte]"/>
      <dgm:spPr/>
      <dgm:t>
        <a:bodyPr/>
        <a:lstStyle/>
        <a:p>
          <a:r>
            <a:rPr lang="ar-DZ" dirty="0" smtClean="0">
              <a:latin typeface="Arial" pitchFamily="34" charset="0"/>
              <a:cs typeface="Arial" pitchFamily="34" charset="0"/>
            </a:rPr>
            <a:t>التعاون والتكافل</a:t>
          </a:r>
          <a:endParaRPr lang="fr-FR" dirty="0">
            <a:latin typeface="Arial" pitchFamily="34" charset="0"/>
            <a:cs typeface="Arial" pitchFamily="34" charset="0"/>
          </a:endParaRPr>
        </a:p>
      </dgm:t>
    </dgm:pt>
    <dgm:pt modelId="{AAEE3D7A-944D-4E65-8AC7-F0A0FC643D45}" type="parTrans" cxnId="{DE22574D-4848-467B-B8F0-0809FBD8C6C7}">
      <dgm:prSet/>
      <dgm:spPr/>
      <dgm:t>
        <a:bodyPr/>
        <a:lstStyle/>
        <a:p>
          <a:endParaRPr lang="fr-FR"/>
        </a:p>
      </dgm:t>
    </dgm:pt>
    <dgm:pt modelId="{7427BDE1-712D-409D-8C22-631EA05784BB}" type="sibTrans" cxnId="{DE22574D-4848-467B-B8F0-0809FBD8C6C7}">
      <dgm:prSet/>
      <dgm:spPr/>
      <dgm:t>
        <a:bodyPr/>
        <a:lstStyle/>
        <a:p>
          <a:endParaRPr lang="fr-FR"/>
        </a:p>
      </dgm:t>
    </dgm:pt>
    <dgm:pt modelId="{28733CB1-4915-4EC6-A7EA-53F75C5A5CC8}">
      <dgm:prSet phldrT="[Texte]"/>
      <dgm:spPr/>
      <dgm:t>
        <a:bodyPr/>
        <a:lstStyle/>
        <a:p>
          <a:r>
            <a:rPr lang="ar-DZ" dirty="0" smtClean="0">
              <a:latin typeface="Arial" pitchFamily="34" charset="0"/>
              <a:cs typeface="Arial" pitchFamily="34" charset="0"/>
            </a:rPr>
            <a:t>الاستغراق</a:t>
          </a:r>
          <a:endParaRPr lang="fr-FR" dirty="0">
            <a:latin typeface="Arial" pitchFamily="34" charset="0"/>
            <a:cs typeface="Arial" pitchFamily="34" charset="0"/>
          </a:endParaRPr>
        </a:p>
      </dgm:t>
    </dgm:pt>
    <dgm:pt modelId="{F5A363E3-CDD5-4F9A-814E-45B56E6B0273}" type="parTrans" cxnId="{3DA7EE32-165C-4EB3-B73D-216B57ACC6FA}">
      <dgm:prSet/>
      <dgm:spPr/>
      <dgm:t>
        <a:bodyPr/>
        <a:lstStyle/>
        <a:p>
          <a:endParaRPr lang="fr-FR"/>
        </a:p>
      </dgm:t>
    </dgm:pt>
    <dgm:pt modelId="{D47AD4E6-235E-4FA8-A6FB-CCB70F2F73B7}" type="sibTrans" cxnId="{3DA7EE32-165C-4EB3-B73D-216B57ACC6FA}">
      <dgm:prSet/>
      <dgm:spPr/>
      <dgm:t>
        <a:bodyPr/>
        <a:lstStyle/>
        <a:p>
          <a:endParaRPr lang="fr-FR"/>
        </a:p>
      </dgm:t>
    </dgm:pt>
    <dgm:pt modelId="{343E5592-6692-41D7-A420-0006B3654BDB}" type="pres">
      <dgm:prSet presAssocID="{C335D766-F5C9-4665-83D7-F8F26EF6A800}" presName="cycle" presStyleCnt="0">
        <dgm:presLayoutVars>
          <dgm:dir/>
          <dgm:resizeHandles val="exact"/>
        </dgm:presLayoutVars>
      </dgm:prSet>
      <dgm:spPr/>
      <dgm:t>
        <a:bodyPr/>
        <a:lstStyle/>
        <a:p>
          <a:endParaRPr lang="fr-FR"/>
        </a:p>
      </dgm:t>
    </dgm:pt>
    <dgm:pt modelId="{0590A4C2-8C7B-419E-86BE-06C269F6C696}" type="pres">
      <dgm:prSet presAssocID="{CE2E32FF-2179-4958-B7E9-C20AF31FFD20}" presName="node" presStyleLbl="node1" presStyleIdx="0" presStyleCnt="4">
        <dgm:presLayoutVars>
          <dgm:bulletEnabled val="1"/>
        </dgm:presLayoutVars>
      </dgm:prSet>
      <dgm:spPr/>
      <dgm:t>
        <a:bodyPr/>
        <a:lstStyle/>
        <a:p>
          <a:endParaRPr lang="fr-FR"/>
        </a:p>
      </dgm:t>
    </dgm:pt>
    <dgm:pt modelId="{6DC94A09-B895-42CC-A48C-722F90F4775A}" type="pres">
      <dgm:prSet presAssocID="{CE2E32FF-2179-4958-B7E9-C20AF31FFD20}" presName="spNode" presStyleCnt="0"/>
      <dgm:spPr/>
    </dgm:pt>
    <dgm:pt modelId="{8E42F3D4-978D-4DC9-B48C-CF0929677D3E}" type="pres">
      <dgm:prSet presAssocID="{4E05A7CE-7A2C-4E9F-99FC-3F018207F406}" presName="sibTrans" presStyleLbl="sibTrans1D1" presStyleIdx="0" presStyleCnt="4"/>
      <dgm:spPr/>
      <dgm:t>
        <a:bodyPr/>
        <a:lstStyle/>
        <a:p>
          <a:endParaRPr lang="fr-FR"/>
        </a:p>
      </dgm:t>
    </dgm:pt>
    <dgm:pt modelId="{A9F49071-1B93-4292-8B98-7DA4766A2343}" type="pres">
      <dgm:prSet presAssocID="{814A3F94-0614-4FEA-8A28-F40F18C0C064}" presName="node" presStyleLbl="node1" presStyleIdx="1" presStyleCnt="4">
        <dgm:presLayoutVars>
          <dgm:bulletEnabled val="1"/>
        </dgm:presLayoutVars>
      </dgm:prSet>
      <dgm:spPr/>
      <dgm:t>
        <a:bodyPr/>
        <a:lstStyle/>
        <a:p>
          <a:endParaRPr lang="fr-FR"/>
        </a:p>
      </dgm:t>
    </dgm:pt>
    <dgm:pt modelId="{B3DA4BE6-C9C7-4EA9-A8FE-5A238795810B}" type="pres">
      <dgm:prSet presAssocID="{814A3F94-0614-4FEA-8A28-F40F18C0C064}" presName="spNode" presStyleCnt="0"/>
      <dgm:spPr/>
    </dgm:pt>
    <dgm:pt modelId="{CBCCD279-1549-400C-9A58-0EA7D0335F52}" type="pres">
      <dgm:prSet presAssocID="{B815257C-344A-4658-A223-C307B9AF1C75}" presName="sibTrans" presStyleLbl="sibTrans1D1" presStyleIdx="1" presStyleCnt="4"/>
      <dgm:spPr/>
      <dgm:t>
        <a:bodyPr/>
        <a:lstStyle/>
        <a:p>
          <a:endParaRPr lang="fr-FR"/>
        </a:p>
      </dgm:t>
    </dgm:pt>
    <dgm:pt modelId="{C4AA26EF-6225-4F25-8421-8E8AB986CC83}" type="pres">
      <dgm:prSet presAssocID="{68212DF7-3461-484B-85CC-36C9B955258F}" presName="node" presStyleLbl="node1" presStyleIdx="2" presStyleCnt="4">
        <dgm:presLayoutVars>
          <dgm:bulletEnabled val="1"/>
        </dgm:presLayoutVars>
      </dgm:prSet>
      <dgm:spPr/>
      <dgm:t>
        <a:bodyPr/>
        <a:lstStyle/>
        <a:p>
          <a:endParaRPr lang="fr-FR"/>
        </a:p>
      </dgm:t>
    </dgm:pt>
    <dgm:pt modelId="{0504AD20-8876-4F62-9D53-5320C20B13A9}" type="pres">
      <dgm:prSet presAssocID="{68212DF7-3461-484B-85CC-36C9B955258F}" presName="spNode" presStyleCnt="0"/>
      <dgm:spPr/>
    </dgm:pt>
    <dgm:pt modelId="{B2F8E2C3-A4DA-444F-A2B6-6CC3D7888FE7}" type="pres">
      <dgm:prSet presAssocID="{7427BDE1-712D-409D-8C22-631EA05784BB}" presName="sibTrans" presStyleLbl="sibTrans1D1" presStyleIdx="2" presStyleCnt="4"/>
      <dgm:spPr/>
      <dgm:t>
        <a:bodyPr/>
        <a:lstStyle/>
        <a:p>
          <a:endParaRPr lang="fr-FR"/>
        </a:p>
      </dgm:t>
    </dgm:pt>
    <dgm:pt modelId="{E7F7409F-5E52-4AFA-8004-B8101999EAD0}" type="pres">
      <dgm:prSet presAssocID="{28733CB1-4915-4EC6-A7EA-53F75C5A5CC8}" presName="node" presStyleLbl="node1" presStyleIdx="3" presStyleCnt="4">
        <dgm:presLayoutVars>
          <dgm:bulletEnabled val="1"/>
        </dgm:presLayoutVars>
      </dgm:prSet>
      <dgm:spPr/>
      <dgm:t>
        <a:bodyPr/>
        <a:lstStyle/>
        <a:p>
          <a:endParaRPr lang="fr-FR"/>
        </a:p>
      </dgm:t>
    </dgm:pt>
    <dgm:pt modelId="{E19E4FD6-BDC0-4F71-8B55-1C255E75CC57}" type="pres">
      <dgm:prSet presAssocID="{28733CB1-4915-4EC6-A7EA-53F75C5A5CC8}" presName="spNode" presStyleCnt="0"/>
      <dgm:spPr/>
    </dgm:pt>
    <dgm:pt modelId="{0BBDF139-D38D-4ED4-A115-690D46363890}" type="pres">
      <dgm:prSet presAssocID="{D47AD4E6-235E-4FA8-A6FB-CCB70F2F73B7}" presName="sibTrans" presStyleLbl="sibTrans1D1" presStyleIdx="3" presStyleCnt="4"/>
      <dgm:spPr/>
      <dgm:t>
        <a:bodyPr/>
        <a:lstStyle/>
        <a:p>
          <a:endParaRPr lang="fr-FR"/>
        </a:p>
      </dgm:t>
    </dgm:pt>
  </dgm:ptLst>
  <dgm:cxnLst>
    <dgm:cxn modelId="{B77F2950-9A12-4AF1-8BF5-F02D6B0B4299}" type="presOf" srcId="{28733CB1-4915-4EC6-A7EA-53F75C5A5CC8}" destId="{E7F7409F-5E52-4AFA-8004-B8101999EAD0}" srcOrd="0" destOrd="0" presId="urn:microsoft.com/office/officeart/2005/8/layout/cycle6"/>
    <dgm:cxn modelId="{7F30685B-2EB7-494C-B877-E4999D909E6E}" type="presOf" srcId="{7427BDE1-712D-409D-8C22-631EA05784BB}" destId="{B2F8E2C3-A4DA-444F-A2B6-6CC3D7888FE7}" srcOrd="0" destOrd="0" presId="urn:microsoft.com/office/officeart/2005/8/layout/cycle6"/>
    <dgm:cxn modelId="{043137C8-2F78-4390-84F3-CD0BB9324334}" type="presOf" srcId="{CE2E32FF-2179-4958-B7E9-C20AF31FFD20}" destId="{0590A4C2-8C7B-419E-86BE-06C269F6C696}" srcOrd="0" destOrd="0" presId="urn:microsoft.com/office/officeart/2005/8/layout/cycle6"/>
    <dgm:cxn modelId="{3DA7EE32-165C-4EB3-B73D-216B57ACC6FA}" srcId="{C335D766-F5C9-4665-83D7-F8F26EF6A800}" destId="{28733CB1-4915-4EC6-A7EA-53F75C5A5CC8}" srcOrd="3" destOrd="0" parTransId="{F5A363E3-CDD5-4F9A-814E-45B56E6B0273}" sibTransId="{D47AD4E6-235E-4FA8-A6FB-CCB70F2F73B7}"/>
    <dgm:cxn modelId="{D8EE9ED2-F8F5-41BE-87F6-68A0DD59AF75}" type="presOf" srcId="{D47AD4E6-235E-4FA8-A6FB-CCB70F2F73B7}" destId="{0BBDF139-D38D-4ED4-A115-690D46363890}" srcOrd="0" destOrd="0" presId="urn:microsoft.com/office/officeart/2005/8/layout/cycle6"/>
    <dgm:cxn modelId="{F0CA03B3-E135-4E4E-99F2-6CF2815DCF6E}" srcId="{C335D766-F5C9-4665-83D7-F8F26EF6A800}" destId="{CE2E32FF-2179-4958-B7E9-C20AF31FFD20}" srcOrd="0" destOrd="0" parTransId="{B4843545-EC51-4FD3-BEB0-D87014FECC24}" sibTransId="{4E05A7CE-7A2C-4E9F-99FC-3F018207F406}"/>
    <dgm:cxn modelId="{DE22574D-4848-467B-B8F0-0809FBD8C6C7}" srcId="{C335D766-F5C9-4665-83D7-F8F26EF6A800}" destId="{68212DF7-3461-484B-85CC-36C9B955258F}" srcOrd="2" destOrd="0" parTransId="{AAEE3D7A-944D-4E65-8AC7-F0A0FC643D45}" sibTransId="{7427BDE1-712D-409D-8C22-631EA05784BB}"/>
    <dgm:cxn modelId="{22AAE7DF-7D07-4808-8FA6-344E2C469364}" type="presOf" srcId="{68212DF7-3461-484B-85CC-36C9B955258F}" destId="{C4AA26EF-6225-4F25-8421-8E8AB986CC83}" srcOrd="0" destOrd="0" presId="urn:microsoft.com/office/officeart/2005/8/layout/cycle6"/>
    <dgm:cxn modelId="{27737BF5-54D2-46FD-B3D6-30BEAF9E48C9}" srcId="{C335D766-F5C9-4665-83D7-F8F26EF6A800}" destId="{814A3F94-0614-4FEA-8A28-F40F18C0C064}" srcOrd="1" destOrd="0" parTransId="{D6B0580E-3041-4B6C-8DBA-E275B10DEE78}" sibTransId="{B815257C-344A-4658-A223-C307B9AF1C75}"/>
    <dgm:cxn modelId="{F49466BF-6D1A-47FB-9B22-52D111DBA61C}" type="presOf" srcId="{C335D766-F5C9-4665-83D7-F8F26EF6A800}" destId="{343E5592-6692-41D7-A420-0006B3654BDB}" srcOrd="0" destOrd="0" presId="urn:microsoft.com/office/officeart/2005/8/layout/cycle6"/>
    <dgm:cxn modelId="{C6AB139B-4FB9-44A2-8E00-F164EE86EF55}" type="presOf" srcId="{4E05A7CE-7A2C-4E9F-99FC-3F018207F406}" destId="{8E42F3D4-978D-4DC9-B48C-CF0929677D3E}" srcOrd="0" destOrd="0" presId="urn:microsoft.com/office/officeart/2005/8/layout/cycle6"/>
    <dgm:cxn modelId="{919F6CAC-AF9D-40E3-A9D4-8BE8E811D314}" type="presOf" srcId="{814A3F94-0614-4FEA-8A28-F40F18C0C064}" destId="{A9F49071-1B93-4292-8B98-7DA4766A2343}" srcOrd="0" destOrd="0" presId="urn:microsoft.com/office/officeart/2005/8/layout/cycle6"/>
    <dgm:cxn modelId="{F01CDC0E-9DF8-4D10-8E52-5E650F757066}" type="presOf" srcId="{B815257C-344A-4658-A223-C307B9AF1C75}" destId="{CBCCD279-1549-400C-9A58-0EA7D0335F52}" srcOrd="0" destOrd="0" presId="urn:microsoft.com/office/officeart/2005/8/layout/cycle6"/>
    <dgm:cxn modelId="{A539CA6F-2EEB-4F51-B3D9-CDCE6A39B339}" type="presParOf" srcId="{343E5592-6692-41D7-A420-0006B3654BDB}" destId="{0590A4C2-8C7B-419E-86BE-06C269F6C696}" srcOrd="0" destOrd="0" presId="urn:microsoft.com/office/officeart/2005/8/layout/cycle6"/>
    <dgm:cxn modelId="{7F77099B-3EF9-4EA1-BB6E-750CAE51424D}" type="presParOf" srcId="{343E5592-6692-41D7-A420-0006B3654BDB}" destId="{6DC94A09-B895-42CC-A48C-722F90F4775A}" srcOrd="1" destOrd="0" presId="urn:microsoft.com/office/officeart/2005/8/layout/cycle6"/>
    <dgm:cxn modelId="{D7512379-9694-42A9-AF67-DC4A63F63AA8}" type="presParOf" srcId="{343E5592-6692-41D7-A420-0006B3654BDB}" destId="{8E42F3D4-978D-4DC9-B48C-CF0929677D3E}" srcOrd="2" destOrd="0" presId="urn:microsoft.com/office/officeart/2005/8/layout/cycle6"/>
    <dgm:cxn modelId="{63353182-966A-4E18-8FB4-7AA13EC25B32}" type="presParOf" srcId="{343E5592-6692-41D7-A420-0006B3654BDB}" destId="{A9F49071-1B93-4292-8B98-7DA4766A2343}" srcOrd="3" destOrd="0" presId="urn:microsoft.com/office/officeart/2005/8/layout/cycle6"/>
    <dgm:cxn modelId="{C543D3E5-7187-4FF3-89C4-18EDAFE109A5}" type="presParOf" srcId="{343E5592-6692-41D7-A420-0006B3654BDB}" destId="{B3DA4BE6-C9C7-4EA9-A8FE-5A238795810B}" srcOrd="4" destOrd="0" presId="urn:microsoft.com/office/officeart/2005/8/layout/cycle6"/>
    <dgm:cxn modelId="{D1A58115-0BB9-4271-AA38-3BF9DE2BD771}" type="presParOf" srcId="{343E5592-6692-41D7-A420-0006B3654BDB}" destId="{CBCCD279-1549-400C-9A58-0EA7D0335F52}" srcOrd="5" destOrd="0" presId="urn:microsoft.com/office/officeart/2005/8/layout/cycle6"/>
    <dgm:cxn modelId="{67138D54-71C9-4D68-8AEE-0941701A1F1C}" type="presParOf" srcId="{343E5592-6692-41D7-A420-0006B3654BDB}" destId="{C4AA26EF-6225-4F25-8421-8E8AB986CC83}" srcOrd="6" destOrd="0" presId="urn:microsoft.com/office/officeart/2005/8/layout/cycle6"/>
    <dgm:cxn modelId="{0D164029-25A5-4E1A-8D9E-0CC1D0F60AFF}" type="presParOf" srcId="{343E5592-6692-41D7-A420-0006B3654BDB}" destId="{0504AD20-8876-4F62-9D53-5320C20B13A9}" srcOrd="7" destOrd="0" presId="urn:microsoft.com/office/officeart/2005/8/layout/cycle6"/>
    <dgm:cxn modelId="{05AE7BEC-EA60-403E-AA30-5195CD78E2E1}" type="presParOf" srcId="{343E5592-6692-41D7-A420-0006B3654BDB}" destId="{B2F8E2C3-A4DA-444F-A2B6-6CC3D7888FE7}" srcOrd="8" destOrd="0" presId="urn:microsoft.com/office/officeart/2005/8/layout/cycle6"/>
    <dgm:cxn modelId="{D2CEC945-BA70-4CAA-BD97-F45D32EA5E87}" type="presParOf" srcId="{343E5592-6692-41D7-A420-0006B3654BDB}" destId="{E7F7409F-5E52-4AFA-8004-B8101999EAD0}" srcOrd="9" destOrd="0" presId="urn:microsoft.com/office/officeart/2005/8/layout/cycle6"/>
    <dgm:cxn modelId="{71373A57-123A-4EEE-81E4-0513DA5A451B}" type="presParOf" srcId="{343E5592-6692-41D7-A420-0006B3654BDB}" destId="{E19E4FD6-BDC0-4F71-8B55-1C255E75CC57}" srcOrd="10" destOrd="0" presId="urn:microsoft.com/office/officeart/2005/8/layout/cycle6"/>
    <dgm:cxn modelId="{0A58B3F8-ACE4-489C-91DA-59900BCE87C0}" type="presParOf" srcId="{343E5592-6692-41D7-A420-0006B3654BDB}" destId="{0BBDF139-D38D-4ED4-A115-690D46363890}" srcOrd="11"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17" name="Espace réservé du pied de page 16"/>
          <p:cNvSpPr>
            <a:spLocks noGrp="1"/>
          </p:cNvSpPr>
          <p:nvPr>
            <p:ph type="ftr" sz="quarter" idx="11"/>
          </p:nvPr>
        </p:nvSpPr>
        <p:spPr/>
        <p:txBody>
          <a:bodyPr/>
          <a:lstStyle>
            <a:extLst/>
          </a:lstStyle>
          <a:p>
            <a:endParaRPr lang="fr-BE"/>
          </a:p>
        </p:txBody>
      </p:sp>
      <p:sp>
        <p:nvSpPr>
          <p:cNvPr id="29" name="Espace réservé du numéro de diapositive 28"/>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08/02/2021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AA309A6D-C09C-4548-B29A-6CF363A7E532}" type="datetimeFigureOut">
              <a:rPr lang="fr-FR" smtClean="0"/>
              <a:pPr/>
              <a:t>08/02/2021</a:t>
            </a:fld>
            <a:endParaRPr lang="fr-BE"/>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BE"/>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CF4668DC-857F-487D-BFFA-8C0CA5037977}" type="slidenum">
              <a:rPr lang="fr-BE" smtClean="0"/>
              <a:pPr/>
              <a:t>‹N°›</a:t>
            </a:fld>
            <a:endParaRPr lang="fr-BE"/>
          </a:p>
        </p:txBody>
      </p:sp>
    </p:spTree>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A309A6D-C09C-4548-B29A-6CF363A7E532}" type="datetimeFigureOut">
              <a:rPr lang="fr-FR" smtClean="0"/>
              <a:pPr/>
              <a:t>08/02/2021</a:t>
            </a:fld>
            <a:endParaRPr lang="fr-BE"/>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BE"/>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circle/>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téléchargement.jpg"/>
          <p:cNvPicPr>
            <a:picLocks noChangeAspect="1"/>
          </p:cNvPicPr>
          <p:nvPr/>
        </p:nvPicPr>
        <p:blipFill>
          <a:blip r:embed="rId2"/>
          <a:stretch>
            <a:fillRect/>
          </a:stretch>
        </p:blipFill>
        <p:spPr>
          <a:xfrm>
            <a:off x="1235738" y="571480"/>
            <a:ext cx="6258140" cy="507209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1500166" y="178592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4786314" y="428604"/>
            <a:ext cx="3746538" cy="523220"/>
          </a:xfrm>
          <a:prstGeom prst="rect">
            <a:avLst/>
          </a:prstGeom>
          <a:noFill/>
        </p:spPr>
        <p:txBody>
          <a:bodyPr wrap="none" lIns="91440" tIns="45720" rIns="91440" bIns="45720">
            <a:spAutoFit/>
          </a:bodyPr>
          <a:lstStyle/>
          <a:p>
            <a:pPr marL="514350" indent="-514350" algn="ctr" rtl="1">
              <a:buFont typeface="+mj-lt"/>
              <a:buAutoNum type="arabicPeriod" startAt="2"/>
            </a:pPr>
            <a:r>
              <a:rPr kumimoji="0" lang="ar-DZ" sz="2800" b="1" i="0" strike="noStrike" cap="all" spc="0"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libri" pitchFamily="34" charset="0"/>
                <a:ea typeface="Times New Roman" pitchFamily="18" charset="0"/>
                <a:cs typeface="Arial" pitchFamily="34" charset="0"/>
              </a:rPr>
              <a:t>أهمية رأس المال البشري</a:t>
            </a:r>
            <a:r>
              <a:rPr kumimoji="0" lang="ar-DZ" sz="2800" b="1" i="0" u="none" strike="noStrike" cap="all" spc="0"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libri" pitchFamily="34" charset="0"/>
                <a:ea typeface="Times New Roman" pitchFamily="18" charset="0"/>
                <a:cs typeface="Arial" pitchFamily="34" charset="0"/>
              </a:rPr>
              <a:t>:</a:t>
            </a:r>
            <a:endParaRPr lang="fr-FR"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slow">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214290"/>
            <a:ext cx="8643934" cy="523220"/>
          </a:xfrm>
          <a:prstGeom prst="rect">
            <a:avLst/>
          </a:prstGeom>
        </p:spPr>
        <p:txBody>
          <a:bodyPr wrap="square">
            <a:spAutoFit/>
          </a:bodyPr>
          <a:lstStyle/>
          <a:p>
            <a:pPr algn="r" rtl="1"/>
            <a:r>
              <a:rPr lang="ar-DZ"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المطلب</a:t>
            </a:r>
            <a:r>
              <a:rPr lang="ar-DZ" sz="2000" dirty="0" smtClean="0"/>
              <a:t> </a:t>
            </a:r>
            <a:r>
              <a:rPr lang="ar-DZ"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الثالث</a:t>
            </a:r>
            <a:r>
              <a:rPr lang="ar-DZ" dirty="0" smtClean="0"/>
              <a:t>: </a:t>
            </a: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مكونات</a:t>
            </a:r>
            <a:r>
              <a:rPr lang="fr-FR"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DZ"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وتصنيفات  </a:t>
            </a: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رأس</a:t>
            </a:r>
            <a:r>
              <a:rPr lang="ar-DZ"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المال</a:t>
            </a:r>
            <a:r>
              <a:rPr lang="ar-DZ"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البشري</a:t>
            </a:r>
            <a:endParaRPr lang="fr-FR" dirty="0"/>
          </a:p>
        </p:txBody>
      </p:sp>
      <p:sp>
        <p:nvSpPr>
          <p:cNvPr id="11" name="Rectangle 10"/>
          <p:cNvSpPr/>
          <p:nvPr/>
        </p:nvSpPr>
        <p:spPr>
          <a:xfrm>
            <a:off x="3500430" y="1285860"/>
            <a:ext cx="5222904" cy="523220"/>
          </a:xfrm>
          <a:prstGeom prst="rect">
            <a:avLst/>
          </a:prstGeom>
          <a:noFill/>
        </p:spPr>
        <p:txBody>
          <a:bodyPr wrap="square" lIns="91440" tIns="45720" rIns="91440" bIns="45720">
            <a:spAutoFit/>
          </a:bodyPr>
          <a:lstStyle/>
          <a:p>
            <a:pPr marL="1371600" lvl="2" indent="-457200" algn="r" rtl="1">
              <a:buFont typeface="+mj-lt"/>
              <a:buAutoNum type="arabicPeriod"/>
            </a:pP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مكونات رأس المال البشري:</a:t>
            </a:r>
            <a:endParaRPr lang="fr-FR"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graphicFrame>
        <p:nvGraphicFramePr>
          <p:cNvPr id="12" name="Diagramme 11"/>
          <p:cNvGraphicFramePr/>
          <p:nvPr/>
        </p:nvGraphicFramePr>
        <p:xfrm>
          <a:off x="1643042" y="2571744"/>
          <a:ext cx="5976958" cy="3603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96790" y="714356"/>
            <a:ext cx="4913525" cy="646331"/>
          </a:xfrm>
          <a:prstGeom prst="rect">
            <a:avLst/>
          </a:prstGeom>
        </p:spPr>
        <p:txBody>
          <a:bodyPr wrap="none">
            <a:spAutoFit/>
          </a:bodyPr>
          <a:lstStyle/>
          <a:p>
            <a:pPr marL="342900" indent="-342900" algn="r" rtl="1">
              <a:buFont typeface="+mj-lt"/>
              <a:buAutoNum type="arabicPeriod" startAt="2"/>
            </a:pPr>
            <a:r>
              <a:rPr lang="ar-D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تصنيفات</a:t>
            </a: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 </a:t>
            </a:r>
            <a:r>
              <a:rPr lang="ar-D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رأس المال </a:t>
            </a:r>
            <a:r>
              <a:rPr lang="ar-D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البشري:</a:t>
            </a:r>
            <a:endParaRPr lang="fr-FR" sz="2800" dirty="0">
              <a:latin typeface="Arial" pitchFamily="34" charset="0"/>
              <a:cs typeface="Arial" pitchFamily="34" charset="0"/>
            </a:endParaRPr>
          </a:p>
        </p:txBody>
      </p:sp>
      <p:graphicFrame>
        <p:nvGraphicFramePr>
          <p:cNvPr id="4" name="Diagramme 3"/>
          <p:cNvGraphicFramePr/>
          <p:nvPr/>
        </p:nvGraphicFramePr>
        <p:xfrm>
          <a:off x="1142976" y="1142984"/>
          <a:ext cx="7129490" cy="4827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71670" y="214290"/>
            <a:ext cx="5715024" cy="523220"/>
          </a:xfrm>
          <a:prstGeom prst="rect">
            <a:avLst/>
          </a:prstGeom>
        </p:spPr>
        <p:txBody>
          <a:bodyPr wrap="square">
            <a:spAutoFit/>
          </a:bodyPr>
          <a:lstStyle/>
          <a:p>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المبحث الثالث: </a:t>
            </a:r>
            <a:r>
              <a:rPr lang="ar-DZ" sz="2800" b="1" u="sng"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ماهية رأس المال الاجتماعي</a:t>
            </a:r>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 </a:t>
            </a:r>
            <a:endPar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p:txBody>
      </p:sp>
      <p:sp>
        <p:nvSpPr>
          <p:cNvPr id="4" name="ZoneTexte 3"/>
          <p:cNvSpPr txBox="1"/>
          <p:nvPr/>
        </p:nvSpPr>
        <p:spPr>
          <a:xfrm>
            <a:off x="4071934" y="857232"/>
            <a:ext cx="4490332" cy="461665"/>
          </a:xfrm>
          <a:prstGeom prst="rect">
            <a:avLst/>
          </a:prstGeom>
          <a:noFill/>
        </p:spPr>
        <p:txBody>
          <a:bodyPr wrap="non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ar-DZ" sz="2400" b="1" dirty="0" smtClean="0">
                <a:ln/>
                <a:solidFill>
                  <a:schemeClr val="accent3"/>
                </a:solidFill>
                <a:latin typeface="Arial" pitchFamily="34" charset="0"/>
                <a:cs typeface="Arial" pitchFamily="34" charset="0"/>
              </a:rPr>
              <a:t>المطلب الأول: مفهوم رأس المال الاجتماعي</a:t>
            </a:r>
            <a:endParaRPr lang="fr-FR" sz="2400" b="1" dirty="0">
              <a:ln/>
              <a:solidFill>
                <a:schemeClr val="accent3"/>
              </a:solidFill>
              <a:latin typeface="Arial" pitchFamily="34" charset="0"/>
              <a:cs typeface="Arial" pitchFamily="34" charset="0"/>
            </a:endParaRPr>
          </a:p>
        </p:txBody>
      </p:sp>
      <p:sp>
        <p:nvSpPr>
          <p:cNvPr id="6" name="Ellipse 5"/>
          <p:cNvSpPr/>
          <p:nvPr/>
        </p:nvSpPr>
        <p:spPr>
          <a:xfrm>
            <a:off x="4214810" y="1428736"/>
            <a:ext cx="4929190" cy="2914664"/>
          </a:xfrm>
          <a:prstGeom prst="ellipse">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4857752" y="1857364"/>
            <a:ext cx="3643338" cy="1908215"/>
          </a:xfrm>
          <a:prstGeom prst="rect">
            <a:avLst/>
          </a:prstGeom>
          <a:noFill/>
        </p:spPr>
        <p:txBody>
          <a:bodyPr wrap="square" rtlCol="0">
            <a:spAutoFit/>
          </a:bodyPr>
          <a:lstStyle/>
          <a:p>
            <a:pPr algn="ctr" rtl="1"/>
            <a:r>
              <a:rPr lang="ar-DZ" sz="2000" dirty="0" smtClean="0">
                <a:solidFill>
                  <a:schemeClr val="bg1"/>
                </a:solidFill>
                <a:latin typeface="Arial" pitchFamily="34" charset="0"/>
                <a:cs typeface="Arial" pitchFamily="34" charset="0"/>
              </a:rPr>
              <a:t>يشير مفهوم رأس المال الاجتماعي بشكل عام إلى مجموعة قواعد السلوك، وشبكات المعارف والمؤسسات التي تساعد في الحصول على القوة والموارد والتي من خلالها تصنع القرارات الخاصة بالسياسات</a:t>
            </a:r>
            <a:r>
              <a:rPr lang="fr-FR" sz="2000" dirty="0" smtClean="0">
                <a:solidFill>
                  <a:schemeClr val="bg1"/>
                </a:solidFill>
                <a:latin typeface="Arial" pitchFamily="34" charset="0"/>
                <a:cs typeface="Arial" pitchFamily="34" charset="0"/>
              </a:rPr>
              <a:t>.</a:t>
            </a:r>
          </a:p>
          <a:p>
            <a:pPr algn="ctr" rtl="1"/>
            <a:endParaRPr lang="fr-FR" dirty="0">
              <a:solidFill>
                <a:schemeClr val="bg1"/>
              </a:solidFill>
            </a:endParaRPr>
          </a:p>
        </p:txBody>
      </p:sp>
      <p:sp>
        <p:nvSpPr>
          <p:cNvPr id="10" name="Ellipse 9"/>
          <p:cNvSpPr/>
          <p:nvPr/>
        </p:nvSpPr>
        <p:spPr>
          <a:xfrm>
            <a:off x="285720" y="3643314"/>
            <a:ext cx="4929222" cy="2857496"/>
          </a:xfrm>
          <a:prstGeom prst="ellipse">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dirty="0" smtClean="0">
                <a:solidFill>
                  <a:schemeClr val="bg1"/>
                </a:solidFill>
                <a:latin typeface="Arial" pitchFamily="34" charset="0"/>
                <a:cs typeface="Arial" pitchFamily="34" charset="0"/>
              </a:rPr>
              <a:t>الركيزة الأساسية للعلاقات الاجتماعية ويتكون من مجموع الفوائد التي يمكن تحقيقها من خلال التعاون ما بين أفراد وجماعات مجتمع ما تفاضلية التعاون </a:t>
            </a:r>
            <a:r>
              <a:rPr lang="ar-DZ" sz="2400" dirty="0" smtClean="0">
                <a:solidFill>
                  <a:schemeClr val="bg1"/>
                </a:solidFill>
                <a:latin typeface="Arial" pitchFamily="34" charset="0"/>
                <a:cs typeface="Arial" pitchFamily="34" charset="0"/>
              </a:rPr>
              <a:t>معه</a:t>
            </a:r>
            <a:r>
              <a:rPr lang="fr-FR" sz="2400" dirty="0" smtClean="0">
                <a:solidFill>
                  <a:schemeClr val="bg1"/>
                </a:solidFill>
                <a:latin typeface="Arial" pitchFamily="34" charset="0"/>
                <a:cs typeface="Arial" pitchFamily="34" charset="0"/>
              </a:rPr>
              <a:t>.</a:t>
            </a:r>
            <a:endParaRPr lang="fr-FR" sz="2400" dirty="0">
              <a:solidFill>
                <a:schemeClr val="bg1"/>
              </a:solidFill>
              <a:latin typeface="Arial" pitchFamily="34" charset="0"/>
              <a:cs typeface="Arial" pitchFamily="34" charset="0"/>
            </a:endParaRPr>
          </a:p>
        </p:txBody>
      </p:sp>
      <p:sp>
        <p:nvSpPr>
          <p:cNvPr id="11" name="ZoneTexte 10"/>
          <p:cNvSpPr txBox="1"/>
          <p:nvPr/>
        </p:nvSpPr>
        <p:spPr>
          <a:xfrm>
            <a:off x="1142976" y="8286785"/>
            <a:ext cx="688661" cy="9787295"/>
          </a:xfrm>
          <a:prstGeom prst="rect">
            <a:avLst/>
          </a:prstGeom>
          <a:noFill/>
        </p:spPr>
        <p:txBody>
          <a:bodyPr wrap="square" rtlCol="0">
            <a:spAutoFit/>
          </a:bodyPr>
          <a:lstStyle/>
          <a:p>
            <a:pPr algn="l" rtl="1"/>
            <a:r>
              <a:rPr lang="ar-DZ" dirty="0" smtClean="0"/>
              <a:t>الركيزة الأساسية للعلاقات الاجتماعية ويتكون من مجموع الفوائد التي يمكن تحقيقها من خلال التعاون ما بين أفراد وجماعات مجتمع ما تفاضلية التعاون معه</a:t>
            </a:r>
            <a:endParaRPr lang="fr-FR" dirty="0"/>
          </a:p>
        </p:txBody>
      </p:sp>
    </p:spTree>
  </p:cSld>
  <p:clrMapOvr>
    <a:masterClrMapping/>
  </p:clrMapOvr>
  <p:transition spd="slow">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786578" y="285728"/>
            <a:ext cx="266420" cy="369332"/>
          </a:xfrm>
          <a:prstGeom prst="rect">
            <a:avLst/>
          </a:prstGeom>
          <a:noFill/>
        </p:spPr>
        <p:txBody>
          <a:bodyPr wrap="none" rtlCol="0">
            <a:spAutoFit/>
          </a:bodyPr>
          <a:lstStyle/>
          <a:p>
            <a:r>
              <a:rPr lang="ar-DZ" dirty="0" smtClean="0"/>
              <a:t>:</a:t>
            </a:r>
            <a:endParaRPr lang="fr-FR" dirty="0"/>
          </a:p>
        </p:txBody>
      </p:sp>
      <p:graphicFrame>
        <p:nvGraphicFramePr>
          <p:cNvPr id="5" name="Diagramme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1214414" y="285728"/>
            <a:ext cx="4932761" cy="523220"/>
          </a:xfrm>
          <a:prstGeom prst="rect">
            <a:avLst/>
          </a:prstGeom>
          <a:noFill/>
        </p:spPr>
        <p:txBody>
          <a:bodyPr wrap="none" lIns="91440" tIns="45720" rIns="91440" bIns="45720">
            <a:spAutoFit/>
          </a:bodyPr>
          <a:lstStyle/>
          <a:p>
            <a:pPr algn="ctr"/>
            <a:r>
              <a:rPr lang="ar-DZ" sz="28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أهمية رأس المال الاجتماعي</a:t>
            </a:r>
            <a:endParaRPr lang="fr-FR"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Rectangle 5"/>
          <p:cNvSpPr/>
          <p:nvPr/>
        </p:nvSpPr>
        <p:spPr>
          <a:xfrm>
            <a:off x="5929322" y="357166"/>
            <a:ext cx="3544427" cy="523220"/>
          </a:xfrm>
          <a:prstGeom prst="rect">
            <a:avLst/>
          </a:prstGeom>
          <a:noFill/>
        </p:spPr>
        <p:txBody>
          <a:bodyPr wrap="square" lIns="91440" tIns="45720" rIns="91440" bIns="45720">
            <a:spAutoFit/>
          </a:bodyPr>
          <a:lstStyle/>
          <a:p>
            <a:pPr algn="ctr"/>
            <a:r>
              <a:rPr lang="ar-DZ"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المطلب</a:t>
            </a:r>
            <a:r>
              <a:rPr lang="ar-DZ" sz="2800" dirty="0" smtClean="0"/>
              <a:t> </a:t>
            </a:r>
            <a:r>
              <a:rPr lang="ar-DZ" sz="2800"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الثاني</a:t>
            </a:r>
            <a:r>
              <a:rPr lang="ar-DZ" sz="2800" dirty="0" smtClean="0"/>
              <a:t> </a:t>
            </a:r>
            <a:r>
              <a:rPr lang="ar-DZ" sz="2800"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fr-FR" sz="28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ransition spd="slow">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857356" y="285728"/>
            <a:ext cx="664370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88900" algn="r"/>
              </a:tabLst>
            </a:pPr>
            <a:r>
              <a:rPr kumimoji="0" lang="ar-DZ" sz="32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المطلب الثالث: </a:t>
            </a:r>
            <a:r>
              <a:rPr kumimoji="0" lang="ar-DZ" sz="3200" b="1" i="0" strike="noStrike" cap="none" normalizeH="0" baseline="0" dirty="0" smtClean="0">
                <a:ln>
                  <a:noFill/>
                </a:ln>
                <a:solidFill>
                  <a:srgbClr val="17365D"/>
                </a:solidFill>
                <a:effectLst/>
                <a:latin typeface="Calibri" pitchFamily="34" charset="0"/>
                <a:ea typeface="Times New Roman" pitchFamily="18" charset="0"/>
                <a:cs typeface="Arial" pitchFamily="34" charset="0"/>
              </a:rPr>
              <a:t>أبعاد رأس المال الاجتماعي</a:t>
            </a:r>
            <a:r>
              <a:rPr kumimoji="0" lang="ar-DZ" sz="3200" b="1" i="0"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endParaRPr kumimoji="0" lang="ar-DZ" sz="3200" b="1" i="0"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Diagramme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0" i="0" u="none" strike="noStrike" cap="none" normalizeH="0" baseline="0" smtClean="0">
                <a:ln>
                  <a:noFill/>
                </a:ln>
                <a:solidFill>
                  <a:srgbClr val="000000"/>
                </a:solidFill>
                <a:effectLst/>
                <a:latin typeface="Calibri" pitchFamily="34" charset="0"/>
                <a:ea typeface="Times New Roman" pitchFamily="18" charset="0"/>
                <a:cs typeface="Arial" pitchFamily="34" charset="0"/>
              </a:rPr>
              <a:t>                            </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26625" name="WordArt 1"/>
          <p:cNvSpPr>
            <a:spLocks noChangeArrowheads="1" noChangeShapeType="1" noTextEdit="1"/>
          </p:cNvSpPr>
          <p:nvPr/>
        </p:nvSpPr>
        <p:spPr bwMode="auto">
          <a:xfrm>
            <a:off x="5857884" y="500042"/>
            <a:ext cx="2133600" cy="771525"/>
          </a:xfrm>
          <a:prstGeom prst="rect">
            <a:avLst/>
          </a:prstGeom>
        </p:spPr>
        <p:txBody>
          <a:bodyPr wrap="none" fromWordArt="1">
            <a:prstTxWarp prst="textPlain">
              <a:avLst>
                <a:gd name="adj" fmla="val 50000"/>
              </a:avLst>
            </a:prstTxWarp>
          </a:bodyPr>
          <a:lstStyle/>
          <a:p>
            <a:pPr algn="ctr" rtl="1"/>
            <a:r>
              <a:rPr lang="ar-DZ" sz="5400" kern="10" spc="0" dirty="0" smtClean="0">
                <a:ln w="19050">
                  <a:solidFill>
                    <a:srgbClr val="99CCFF"/>
                  </a:solidFill>
                  <a:round/>
                  <a:headEnd/>
                  <a:tailEnd/>
                </a:ln>
                <a:solidFill>
                  <a:srgbClr val="0066CC"/>
                </a:solidFill>
                <a:effectLst>
                  <a:outerShdw dist="35921" dir="2700000" algn="ctr" rotWithShape="0">
                    <a:srgbClr val="990000"/>
                  </a:outerShdw>
                </a:effectLst>
                <a:latin typeface="Impact"/>
              </a:rPr>
              <a:t>خاتمة</a:t>
            </a:r>
            <a:endParaRPr lang="fr-FR" sz="5400" kern="10" spc="0" dirty="0">
              <a:ln w="19050">
                <a:solidFill>
                  <a:srgbClr val="99CCFF"/>
                </a:solidFill>
                <a:round/>
                <a:headEnd/>
                <a:tailEnd/>
              </a:ln>
              <a:solidFill>
                <a:srgbClr val="0066CC"/>
              </a:solidFill>
              <a:effectLst>
                <a:outerShdw dist="35921" dir="2700000" algn="ctr" rotWithShape="0">
                  <a:srgbClr val="990000"/>
                </a:outerShdw>
              </a:effectLst>
              <a:latin typeface="Impact"/>
            </a:endParaRPr>
          </a:p>
        </p:txBody>
      </p:sp>
      <p:sp>
        <p:nvSpPr>
          <p:cNvPr id="26627" name="Rectangle 3"/>
          <p:cNvSpPr>
            <a:spLocks noChangeArrowheads="1"/>
          </p:cNvSpPr>
          <p:nvPr/>
        </p:nvSpPr>
        <p:spPr bwMode="auto">
          <a:xfrm>
            <a:off x="457200" y="1228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88900" algn="r"/>
              </a:tabLst>
            </a:pPr>
            <a:r>
              <a:rPr kumimoji="0" lang="ar-DZ" sz="1400" b="0" i="0" u="none" strike="noStrike" cap="none" normalizeH="0" baseline="0" smtClean="0">
                <a:ln>
                  <a:noFill/>
                </a:ln>
                <a:solidFill>
                  <a:srgbClr val="000000"/>
                </a:solidFill>
                <a:effectLst/>
                <a:latin typeface="Calibri" pitchFamily="34" charset="0"/>
                <a:ea typeface="Times New Roman" pitchFamily="18" charset="0"/>
                <a:cs typeface="Arial" pitchFamily="34" charset="0"/>
              </a:rPr>
              <a:t>    </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Bulle ronde 18"/>
          <p:cNvSpPr/>
          <p:nvPr/>
        </p:nvSpPr>
        <p:spPr>
          <a:xfrm>
            <a:off x="285720" y="2143116"/>
            <a:ext cx="8001056" cy="4500594"/>
          </a:xfrm>
          <a:prstGeom prst="wedgeEllipseCallout">
            <a:avLst>
              <a:gd name="adj1" fmla="val 40350"/>
              <a:gd name="adj2" fmla="val -63636"/>
            </a:avLst>
          </a:prstGeom>
        </p:spPr>
        <p:style>
          <a:lnRef idx="1">
            <a:schemeClr val="accent4"/>
          </a:lnRef>
          <a:fillRef idx="2">
            <a:schemeClr val="accent4"/>
          </a:fillRef>
          <a:effectRef idx="1">
            <a:schemeClr val="accent4"/>
          </a:effectRef>
          <a:fontRef idx="minor">
            <a:schemeClr val="dk1"/>
          </a:fontRef>
        </p:style>
        <p:txBody>
          <a:bodyPr rtlCol="0" anchor="t"/>
          <a:lstStyle/>
          <a:p>
            <a:pPr algn="just"/>
            <a:endParaRPr lang="fr-FR" dirty="0"/>
          </a:p>
        </p:txBody>
      </p:sp>
      <p:sp>
        <p:nvSpPr>
          <p:cNvPr id="21" name="ZoneTexte 20"/>
          <p:cNvSpPr txBox="1"/>
          <p:nvPr/>
        </p:nvSpPr>
        <p:spPr>
          <a:xfrm>
            <a:off x="1643042" y="2857496"/>
            <a:ext cx="5429288" cy="3046988"/>
          </a:xfrm>
          <a:prstGeom prst="rect">
            <a:avLst/>
          </a:prstGeom>
          <a:noFill/>
        </p:spPr>
        <p:txBody>
          <a:bodyPr wrap="square" rtlCol="0">
            <a:spAutoFit/>
          </a:bodyPr>
          <a:lstStyle/>
          <a:p>
            <a:pPr algn="r" rtl="1"/>
            <a:r>
              <a:rPr lang="ar-DZ" dirty="0" smtClean="0">
                <a:solidFill>
                  <a:schemeClr val="bg1"/>
                </a:solidFill>
                <a:latin typeface="Arial" pitchFamily="34" charset="0"/>
                <a:cs typeface="Arial" pitchFamily="34" charset="0"/>
              </a:rPr>
              <a:t>من خلال ما سبق يمكن القول أن التصور الماضي والقائل أن من يقدمون المساهمات المالية لتكوين المؤسسات هم أصحاب رأس المال، لكن الواقع الجديد يطرح حقيقة أخرى أهم وهي أن من يملك المعرفة يملك المؤسسة نتيجة  لهذا الطرح الجديد بات الاهتمام بالمعرفة ورأس المال الفكري أمرا حتميا تفرضه التطورات السريعة في بيئة الأعمال ولعل اشتداد المنافسة أكبر دليل على ذلك، حيث وجب على هذه المؤسسات اكتشاف هذه الطاقات المعرفية، تنميتها، تطويرها، المحافظة عليها وضرورة استثمار هذا الأصل بفاعلية بهدف ترقية المعرفة لدى موظفيها وكذا القدرات العقلية والإبداعية لديهم، وبالتالي محاولة كسب ميزة تنافسية لبلوغ مراتب ريادية ضمن منافسيها بهدف بقائها واستمراريتها</a:t>
            </a:r>
            <a:r>
              <a:rPr lang="fr-FR" dirty="0" smtClean="0">
                <a:solidFill>
                  <a:schemeClr val="bg1"/>
                </a:solidFill>
                <a:latin typeface="Arial" pitchFamily="34" charset="0"/>
                <a:cs typeface="Arial" pitchFamily="34" charset="0"/>
              </a:rPr>
              <a:t>.</a:t>
            </a:r>
          </a:p>
          <a:p>
            <a:pPr algn="r" rtl="1"/>
            <a:endParaRPr lang="fr-FR" sz="1200" dirty="0">
              <a:solidFill>
                <a:schemeClr val="bg1"/>
              </a:solidFill>
            </a:endParaRPr>
          </a:p>
        </p:txBody>
      </p:sp>
    </p:spTree>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rchemin vertical 1"/>
          <p:cNvSpPr/>
          <p:nvPr/>
        </p:nvSpPr>
        <p:spPr>
          <a:xfrm>
            <a:off x="1071538" y="714356"/>
            <a:ext cx="7000924" cy="4286280"/>
          </a:xfrm>
          <a:prstGeom prst="verticalScroll">
            <a:avLst/>
          </a:prstGeom>
          <a:solidFill>
            <a:schemeClr val="accent6">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3" name="WordArt 2"/>
          <p:cNvSpPr>
            <a:spLocks noChangeArrowheads="1" noChangeShapeType="1" noTextEdit="1"/>
          </p:cNvSpPr>
          <p:nvPr/>
        </p:nvSpPr>
        <p:spPr bwMode="auto">
          <a:xfrm>
            <a:off x="2428860" y="1571612"/>
            <a:ext cx="4214842" cy="3000397"/>
          </a:xfrm>
          <a:prstGeom prst="rect">
            <a:avLst/>
          </a:prstGeom>
        </p:spPr>
        <p:txBody>
          <a:bodyPr wrap="none" fromWordArt="1">
            <a:prstTxWarp prst="textPlain">
              <a:avLst>
                <a:gd name="adj" fmla="val 49332"/>
              </a:avLst>
            </a:prstTxWarp>
          </a:bodyPr>
          <a:lstStyle/>
          <a:p>
            <a:pPr algn="ctr" rtl="1"/>
            <a:r>
              <a:rPr lang="ar-DZ" sz="3600" kern="10" spc="0" dirty="0" smtClean="0">
                <a:ln w="9525">
                  <a:noFill/>
                  <a:round/>
                  <a:headEnd/>
                  <a:tailEnd/>
                </a:ln>
                <a:solidFill>
                  <a:srgbClr val="336699"/>
                </a:solidFill>
                <a:effectLst>
                  <a:outerShdw dist="45791" dir="2021404" algn="ctr" rotWithShape="0">
                    <a:srgbClr val="B2B2B2">
                      <a:alpha val="80000"/>
                    </a:srgbClr>
                  </a:outerShdw>
                </a:effectLst>
                <a:latin typeface="Times New Roman"/>
                <a:cs typeface="Times New Roman"/>
              </a:rPr>
              <a:t>قياس رأس المال الفكري</a:t>
            </a:r>
          </a:p>
          <a:p>
            <a:pPr algn="ctr" rtl="1"/>
            <a:r>
              <a:rPr lang="ar-DZ" sz="3600" kern="10" spc="0" dirty="0" smtClean="0">
                <a:ln w="9525">
                  <a:noFill/>
                  <a:round/>
                  <a:headEnd/>
                  <a:tailEnd/>
                </a:ln>
                <a:solidFill>
                  <a:srgbClr val="336699"/>
                </a:solidFill>
                <a:effectLst>
                  <a:outerShdw dist="45791" dir="2021404" algn="ctr" rotWithShape="0">
                    <a:srgbClr val="B2B2B2">
                      <a:alpha val="80000"/>
                    </a:srgbClr>
                  </a:outerShdw>
                </a:effectLst>
                <a:latin typeface="Times New Roman"/>
                <a:cs typeface="Times New Roman"/>
              </a:rPr>
              <a:t>رأس المــال البشــــري</a:t>
            </a:r>
          </a:p>
          <a:p>
            <a:pPr algn="ctr" rtl="1"/>
            <a:r>
              <a:rPr lang="ar-DZ" sz="3600" kern="10" spc="0" dirty="0" smtClean="0">
                <a:ln w="9525">
                  <a:noFill/>
                  <a:round/>
                  <a:headEnd/>
                  <a:tailEnd/>
                </a:ln>
                <a:solidFill>
                  <a:srgbClr val="336699"/>
                </a:solidFill>
                <a:effectLst>
                  <a:outerShdw dist="45791" dir="2021404" algn="ctr" rotWithShape="0">
                    <a:srgbClr val="B2B2B2">
                      <a:alpha val="80000"/>
                    </a:srgbClr>
                  </a:outerShdw>
                </a:effectLst>
                <a:latin typeface="Times New Roman"/>
                <a:cs typeface="Times New Roman"/>
              </a:rPr>
              <a:t>رأس المـال الاجتـماعي</a:t>
            </a:r>
            <a:endParaRPr lang="fr-FR" sz="3600" kern="10" spc="0" dirty="0">
              <a:ln w="9525">
                <a:noFill/>
                <a:round/>
                <a:headEnd/>
                <a:tailEnd/>
              </a:ln>
              <a:solidFill>
                <a:srgbClr val="336699"/>
              </a:solidFill>
              <a:effectLst>
                <a:outerShdw dist="45791" dir="2021404" algn="ctr" rotWithShape="0">
                  <a:srgbClr val="B2B2B2">
                    <a:alpha val="80000"/>
                  </a:srgbClr>
                </a:outerShdw>
              </a:effectLst>
              <a:latin typeface="Times New Roman"/>
              <a:cs typeface="Times New Roman"/>
            </a:endParaRPr>
          </a:p>
        </p:txBody>
      </p:sp>
      <p:sp>
        <p:nvSpPr>
          <p:cNvPr id="5" name="ZoneTexte 4"/>
          <p:cNvSpPr txBox="1"/>
          <p:nvPr/>
        </p:nvSpPr>
        <p:spPr>
          <a:xfrm>
            <a:off x="642910" y="5429264"/>
            <a:ext cx="2643207" cy="784830"/>
          </a:xfrm>
          <a:prstGeom prst="rect">
            <a:avLst/>
          </a:prstGeom>
          <a:noFill/>
        </p:spPr>
        <p:txBody>
          <a:bodyPr wrap="square" rtlCol="0">
            <a:spAutoFit/>
          </a:bodyPr>
          <a:lstStyle/>
          <a:p>
            <a:pPr algn="r"/>
            <a:r>
              <a:rPr lang="ar-DZ" dirty="0" smtClean="0"/>
              <a:t>         تحت إشراف:</a:t>
            </a:r>
          </a:p>
          <a:p>
            <a:pPr lvl="1" algn="r" rtl="1">
              <a:lnSpc>
                <a:spcPct val="150000"/>
              </a:lnSpc>
              <a:buFont typeface="Wingdings" pitchFamily="2" charset="2"/>
              <a:buChar char="v"/>
            </a:pPr>
            <a:r>
              <a:rPr lang="ar-DZ" dirty="0" smtClean="0"/>
              <a:t> د/ فهيمة بوروبة </a:t>
            </a:r>
            <a:endParaRPr lang="fr-FR" dirty="0"/>
          </a:p>
        </p:txBody>
      </p:sp>
      <p:sp>
        <p:nvSpPr>
          <p:cNvPr id="6" name="ZoneTexte 5"/>
          <p:cNvSpPr txBox="1"/>
          <p:nvPr/>
        </p:nvSpPr>
        <p:spPr>
          <a:xfrm>
            <a:off x="5866887" y="5357826"/>
            <a:ext cx="2565253" cy="1061829"/>
          </a:xfrm>
          <a:prstGeom prst="rect">
            <a:avLst/>
          </a:prstGeom>
          <a:noFill/>
        </p:spPr>
        <p:txBody>
          <a:bodyPr wrap="none" rtlCol="0">
            <a:spAutoFit/>
          </a:bodyPr>
          <a:lstStyle/>
          <a:p>
            <a:pPr algn="r"/>
            <a:r>
              <a:rPr lang="ar-DZ" dirty="0" smtClean="0"/>
              <a:t>من إعداد الطالبتين:</a:t>
            </a:r>
          </a:p>
          <a:p>
            <a:pPr algn="r" rtl="1">
              <a:lnSpc>
                <a:spcPct val="150000"/>
              </a:lnSpc>
              <a:buFont typeface="Wingdings" pitchFamily="2" charset="2"/>
              <a:buChar char="v"/>
            </a:pPr>
            <a:r>
              <a:rPr lang="ar-DZ" dirty="0" smtClean="0"/>
              <a:t>بن سالم فاطمة الزهراء</a:t>
            </a:r>
          </a:p>
          <a:p>
            <a:pPr algn="r" rtl="1">
              <a:buFont typeface="Wingdings" pitchFamily="2" charset="2"/>
              <a:buChar char="v"/>
            </a:pPr>
            <a:r>
              <a:rPr lang="ar-DZ" dirty="0" smtClean="0"/>
              <a:t>تبينة وردة</a:t>
            </a:r>
            <a:endParaRPr lang="fr-FR" dirty="0"/>
          </a:p>
        </p:txBody>
      </p:sp>
    </p:spTree>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86446" y="285728"/>
            <a:ext cx="2517036" cy="923330"/>
          </a:xfrm>
          <a:prstGeom prst="rect">
            <a:avLst/>
          </a:prstGeom>
          <a:noFill/>
        </p:spPr>
        <p:txBody>
          <a:bodyPr wrap="none" lIns="91440" tIns="45720" rIns="91440" bIns="45720">
            <a:spAutoFit/>
          </a:bodyPr>
          <a:lstStyle/>
          <a:p>
            <a:pPr algn="ctr"/>
            <a:r>
              <a:rPr lang="ar-DZ"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مقدمة:</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 name="Ellipse 3"/>
          <p:cNvSpPr/>
          <p:nvPr/>
        </p:nvSpPr>
        <p:spPr>
          <a:xfrm>
            <a:off x="857224" y="1500174"/>
            <a:ext cx="7786742" cy="471490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dirty="0" smtClean="0">
                <a:solidFill>
                  <a:schemeClr val="tx2">
                    <a:lumMod val="10000"/>
                  </a:schemeClr>
                </a:solidFill>
                <a:latin typeface="Arial" pitchFamily="34" charset="0"/>
                <a:cs typeface="Arial" pitchFamily="34" charset="0"/>
              </a:rPr>
              <a:t>يشهد القرن الحالي تطورات  في مختلف المجالات من أهمها ثورة تكنولوجيا المعلومات والاتصالات التي أفضت إلى الارتقاء بالأهمية النسبية للأصول غير الملموسة، فالاقتصاد المعرفي أصبح حقيقة واقعة التغيرات السريعة، فالبيئة لا يمكن مواكبتها بالطرق التقليدية، فالفاعلية المعرفية تعني النمو والتوسع والنجاح المستمر في حين أن عدم الفاعلية المعرفية تعني الضمور والتلاشي الأمر الذي يتطلب من المنظمات الراغبة في التفوق لاستقطاب رأس المال الفكري وتنميته وصيانته والتمكين من إعادة استخدامه والمحافظة عليه بالشكل الذي يضمن استمرار القيمة المضافة المعرفية باعتبارها محرك الإنتاج والنمو الاقتصادي</a:t>
            </a:r>
            <a:r>
              <a:rPr lang="fr-FR" sz="2000" dirty="0" smtClean="0">
                <a:solidFill>
                  <a:schemeClr val="tx2">
                    <a:lumMod val="10000"/>
                  </a:schemeClr>
                </a:solidFill>
                <a:latin typeface="Arial" pitchFamily="34" charset="0"/>
                <a:cs typeface="Arial" pitchFamily="34" charset="0"/>
              </a:rPr>
              <a:t>.</a:t>
            </a:r>
            <a:r>
              <a:rPr lang="ar-DZ" sz="2000" dirty="0" smtClean="0">
                <a:solidFill>
                  <a:schemeClr val="tx2">
                    <a:lumMod val="10000"/>
                  </a:schemeClr>
                </a:solidFill>
                <a:latin typeface="Arial" pitchFamily="34" charset="0"/>
                <a:cs typeface="Arial" pitchFamily="34" charset="0"/>
              </a:rPr>
              <a:t> </a:t>
            </a:r>
            <a:endParaRPr lang="fr-FR" sz="2000" dirty="0">
              <a:solidFill>
                <a:schemeClr val="tx2">
                  <a:lumMod val="10000"/>
                </a:schemeClr>
              </a:solidFill>
              <a:latin typeface="Arial" pitchFamily="34" charset="0"/>
              <a:cs typeface="Arial" pitchFamily="34" charset="0"/>
            </a:endParaRPr>
          </a:p>
        </p:txBody>
      </p:sp>
    </p:spTree>
  </p:cSld>
  <p:clrMapOvr>
    <a:masterClrMapping/>
  </p:clrMapOvr>
  <p:transition spd="slow">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571604" y="357166"/>
            <a:ext cx="6150901" cy="523220"/>
          </a:xfrm>
          <a:prstGeom prst="rect">
            <a:avLst/>
          </a:prstGeom>
          <a:noFill/>
        </p:spPr>
        <p:txBody>
          <a:bodyPr wrap="square" rtlCol="0">
            <a:spAutoFit/>
          </a:bodyPr>
          <a:lstStyle/>
          <a:p>
            <a:pPr algn="ctr"/>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المبحث الأول: </a:t>
            </a:r>
            <a:r>
              <a:rPr lang="ar-DZ" sz="2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ماهية رأس المال الفكري</a:t>
            </a:r>
            <a:endParaRPr lang="fr-FR"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4" name="ZoneTexte 3"/>
          <p:cNvSpPr txBox="1"/>
          <p:nvPr/>
        </p:nvSpPr>
        <p:spPr>
          <a:xfrm>
            <a:off x="3571868" y="1142984"/>
            <a:ext cx="5357850" cy="400110"/>
          </a:xfrm>
          <a:prstGeom prst="rect">
            <a:avLst/>
          </a:prstGeom>
          <a:noFill/>
        </p:spPr>
        <p:txBody>
          <a:bodyPr wrap="square" rtlCol="0">
            <a:spAutoFit/>
          </a:bodyPr>
          <a:lstStyle/>
          <a:p>
            <a:r>
              <a:rPr lang="ar-DZ"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المطلب </a:t>
            </a:r>
            <a:r>
              <a:rPr lang="ar-DZ"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الأول</a:t>
            </a:r>
            <a:r>
              <a:rPr lang="ar-DZ"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:مفهوم رأس المال الفكري</a:t>
            </a:r>
            <a:endParaRPr lang="fr-FR" dirty="0"/>
          </a:p>
        </p:txBody>
      </p:sp>
      <p:sp>
        <p:nvSpPr>
          <p:cNvPr id="7" name="Rectangle à coins arrondis 6"/>
          <p:cNvSpPr/>
          <p:nvPr/>
        </p:nvSpPr>
        <p:spPr>
          <a:xfrm>
            <a:off x="357158" y="2071678"/>
            <a:ext cx="8501122" cy="785818"/>
          </a:xfrm>
          <a:prstGeom prst="roundRec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000" dirty="0" smtClean="0">
                <a:solidFill>
                  <a:schemeClr val="tx2">
                    <a:lumMod val="10000"/>
                  </a:schemeClr>
                </a:solidFill>
                <a:latin typeface="Arial" pitchFamily="34" charset="0"/>
                <a:cs typeface="Arial" pitchFamily="34" charset="0"/>
              </a:rPr>
              <a:t>فقد عرفها "</a:t>
            </a:r>
            <a:r>
              <a:rPr lang="fr-FR" sz="2000" dirty="0" smtClean="0">
                <a:solidFill>
                  <a:schemeClr val="tx2">
                    <a:lumMod val="10000"/>
                  </a:schemeClr>
                </a:solidFill>
                <a:latin typeface="Arial" pitchFamily="34" charset="0"/>
                <a:cs typeface="Arial" pitchFamily="34" charset="0"/>
              </a:rPr>
              <a:t>Stewart</a:t>
            </a:r>
            <a:r>
              <a:rPr lang="ar-DZ" sz="2000" dirty="0" smtClean="0">
                <a:solidFill>
                  <a:schemeClr val="tx2">
                    <a:lumMod val="10000"/>
                  </a:schemeClr>
                </a:solidFill>
                <a:latin typeface="Arial" pitchFamily="34" charset="0"/>
                <a:cs typeface="Arial" pitchFamily="34" charset="0"/>
              </a:rPr>
              <a:t>" بأنه المعرفة التي لا يمكن توظيفها، فالمعرفة لا يمكن أن تصبح رأس المال إلا إذا تم العثور عليها واستثمارها بحيث يمكن استخدامها لمصالح المؤسسة </a:t>
            </a:r>
            <a:r>
              <a:rPr lang="fr-FR" sz="2000" dirty="0" smtClean="0">
                <a:solidFill>
                  <a:schemeClr val="tx2">
                    <a:lumMod val="10000"/>
                  </a:schemeClr>
                </a:solidFill>
                <a:latin typeface="Arial" pitchFamily="34" charset="0"/>
                <a:cs typeface="Arial" pitchFamily="34" charset="0"/>
              </a:rPr>
              <a:t>.</a:t>
            </a:r>
            <a:endParaRPr lang="fr-FR" dirty="0">
              <a:solidFill>
                <a:schemeClr val="tx2">
                  <a:lumMod val="10000"/>
                </a:schemeClr>
              </a:solidFill>
              <a:latin typeface="Arial" pitchFamily="34" charset="0"/>
              <a:cs typeface="Arial" pitchFamily="34" charset="0"/>
            </a:endParaRPr>
          </a:p>
        </p:txBody>
      </p:sp>
      <p:sp>
        <p:nvSpPr>
          <p:cNvPr id="8" name="Rectangle à coins arrondis 7"/>
          <p:cNvSpPr/>
          <p:nvPr/>
        </p:nvSpPr>
        <p:spPr>
          <a:xfrm>
            <a:off x="357158" y="3143248"/>
            <a:ext cx="8572560" cy="1214446"/>
          </a:xfrm>
          <a:prstGeom prst="roundRec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dirty="0" smtClean="0">
                <a:solidFill>
                  <a:schemeClr val="tx2">
                    <a:lumMod val="10000"/>
                  </a:schemeClr>
                </a:solidFill>
              </a:rPr>
              <a:t>كما يعرفه "بعض الباحثين" بأنه جزء من رأس المال البشري للمؤسسة يتمثل بنخبة من العاملين يمتلكون مجموعة من القدرات المعرفية والتنظيمية دون غيرهم، تمكنهم هذه القدرات من إنتاج الأفكار الجديدة أو تطوير أفكار قديمة تمكن المؤسسة من توسيع حصتها السوقية وتعظيم نقاط قوتها وتجعلها في موقع قادر على اقتناص الفرص المناسبة </a:t>
            </a:r>
            <a:r>
              <a:rPr lang="fr-FR" dirty="0" smtClean="0">
                <a:solidFill>
                  <a:schemeClr val="tx2">
                    <a:lumMod val="10000"/>
                  </a:schemeClr>
                </a:solidFill>
              </a:rPr>
              <a:t>.</a:t>
            </a:r>
            <a:endParaRPr lang="fr-FR" dirty="0">
              <a:solidFill>
                <a:schemeClr val="tx2">
                  <a:lumMod val="10000"/>
                </a:schemeClr>
              </a:solidFill>
            </a:endParaRPr>
          </a:p>
        </p:txBody>
      </p:sp>
      <p:sp>
        <p:nvSpPr>
          <p:cNvPr id="9" name="Rectangle à coins arrondis 8"/>
          <p:cNvSpPr/>
          <p:nvPr/>
        </p:nvSpPr>
        <p:spPr>
          <a:xfrm>
            <a:off x="428596" y="4643446"/>
            <a:ext cx="8501122" cy="1500198"/>
          </a:xfrm>
          <a:prstGeom prst="roundRect">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solidFill>
                  <a:schemeClr val="tx2">
                    <a:lumMod val="10000"/>
                  </a:schemeClr>
                </a:solidFill>
              </a:rPr>
              <a:t>ويرى الباحث "</a:t>
            </a:r>
            <a:r>
              <a:rPr lang="fr-FR" dirty="0" err="1" smtClean="0">
                <a:solidFill>
                  <a:schemeClr val="tx2">
                    <a:lumMod val="10000"/>
                  </a:schemeClr>
                </a:solidFill>
              </a:rPr>
              <a:t>Spinder</a:t>
            </a:r>
            <a:r>
              <a:rPr lang="ar-DZ" dirty="0" smtClean="0">
                <a:solidFill>
                  <a:schemeClr val="tx2">
                    <a:lumMod val="10000"/>
                  </a:schemeClr>
                </a:solidFill>
              </a:rPr>
              <a:t>" أن رأس المال الفكري يتمثل بامتلاك المؤسسة نخبة متميزة من العاملين على كافة المستويات، وهذه النخبة لها القدرة على التعامل المرن في ظل نظام إنتاجي متطور ولها القدرة على إعادة تركيب وتشكيل هذا النظام الإنتاجي بطرق متميزة </a:t>
            </a:r>
            <a:r>
              <a:rPr lang="fr-FR" dirty="0" smtClean="0">
                <a:solidFill>
                  <a:schemeClr val="tx2">
                    <a:lumMod val="10000"/>
                  </a:schemeClr>
                </a:solidFill>
              </a:rPr>
              <a:t>.</a:t>
            </a:r>
            <a:endParaRPr lang="fr-FR" dirty="0">
              <a:solidFill>
                <a:schemeClr val="tx2">
                  <a:lumMod val="10000"/>
                </a:schemeClr>
              </a:solidFill>
            </a:endParaRPr>
          </a:p>
        </p:txBody>
      </p:sp>
    </p:spTree>
  </p:cSld>
  <p:clrMapOvr>
    <a:masterClrMapping/>
  </p:clrMapOvr>
  <p:transition spd="slow">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500826" y="0"/>
            <a:ext cx="1662636" cy="523220"/>
          </a:xfrm>
          <a:prstGeom prst="rect">
            <a:avLst/>
          </a:prstGeom>
        </p:spPr>
        <p:txBody>
          <a:bodyPr wrap="none">
            <a:spAutoFit/>
          </a:bodyPr>
          <a:lstStyle/>
          <a:p>
            <a:pPr algn="ctr"/>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itchFamily="34" charset="0"/>
                <a:ea typeface="Times New Roman" pitchFamily="18" charset="0"/>
                <a:cs typeface="Arial" pitchFamily="34" charset="0"/>
              </a:rPr>
              <a:t>مطلب</a:t>
            </a:r>
            <a:r>
              <a:rPr lang="ar-DZ"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itchFamily="34" charset="0"/>
                <a:ea typeface="Times New Roman" pitchFamily="18" charset="0"/>
                <a:cs typeface="Arial" pitchFamily="34" charset="0"/>
              </a:rPr>
              <a:t> </a:t>
            </a:r>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itchFamily="34" charset="0"/>
                <a:ea typeface="Times New Roman" pitchFamily="18" charset="0"/>
                <a:cs typeface="Arial" pitchFamily="34" charset="0"/>
              </a:rPr>
              <a:t>الثاني</a:t>
            </a: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pitchFamily="34" charset="0"/>
                <a:ea typeface="Times New Roman" pitchFamily="18" charset="0"/>
                <a:cs typeface="Arial" pitchFamily="34" charset="0"/>
              </a:rPr>
              <a:t>:</a:t>
            </a:r>
            <a:endParaRPr lang="fr-FR"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Rectangle 5"/>
          <p:cNvSpPr/>
          <p:nvPr/>
        </p:nvSpPr>
        <p:spPr>
          <a:xfrm>
            <a:off x="2285984" y="0"/>
            <a:ext cx="4323620" cy="523220"/>
          </a:xfrm>
          <a:prstGeom prst="rect">
            <a:avLst/>
          </a:prstGeom>
          <a:noFill/>
        </p:spPr>
        <p:txBody>
          <a:bodyPr wrap="none" lIns="91440" tIns="45720" rIns="91440" bIns="45720">
            <a:spAutoFit/>
          </a:bodyPr>
          <a:lstStyle/>
          <a:p>
            <a:pPr algn="ctr"/>
            <a:r>
              <a:rPr kumimoji="0" lang="ar-DZ" sz="2800" i="0" u="sng"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libri" pitchFamily="34" charset="0"/>
                <a:ea typeface="Times New Roman" pitchFamily="18" charset="0"/>
                <a:cs typeface="Arial" pitchFamily="34" charset="0"/>
              </a:rPr>
              <a:t>أهمية رأس المال الفكري وخصائصه</a:t>
            </a:r>
            <a:endParaRPr lang="fr-FR" sz="28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9" name="Diagramme 8"/>
          <p:cNvGraphicFramePr/>
          <p:nvPr/>
        </p:nvGraphicFramePr>
        <p:xfrm>
          <a:off x="1285852" y="1397000"/>
          <a:ext cx="6715172" cy="4818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ZoneTexte 6"/>
          <p:cNvSpPr txBox="1"/>
          <p:nvPr/>
        </p:nvSpPr>
        <p:spPr>
          <a:xfrm>
            <a:off x="5429256" y="642918"/>
            <a:ext cx="3337773" cy="400110"/>
          </a:xfrm>
          <a:prstGeom prst="rect">
            <a:avLst/>
          </a:prstGeom>
          <a:noFill/>
        </p:spPr>
        <p:txBody>
          <a:bodyPr wrap="none" rtlCol="0">
            <a:spAutoFit/>
          </a:bodyPr>
          <a:lstStyle/>
          <a:p>
            <a:pPr marL="457200" lvl="0" indent="-457200" rtl="1">
              <a:buFont typeface="+mj-lt"/>
              <a:buAutoNum type="arabicPeriod"/>
            </a:pPr>
            <a:r>
              <a:rPr lang="ar-DZ" sz="2000" dirty="0" smtClean="0"/>
              <a:t>أهمية رأس المال الفكري:</a:t>
            </a:r>
            <a:endParaRPr lang="fr-FR" sz="2000" dirty="0"/>
          </a:p>
        </p:txBody>
      </p:sp>
    </p:spTree>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8992" y="428604"/>
            <a:ext cx="5115504" cy="461665"/>
          </a:xfrm>
          <a:prstGeom prst="rect">
            <a:avLst/>
          </a:prstGeom>
          <a:noFill/>
        </p:spPr>
        <p:txBody>
          <a:bodyPr wrap="none" lIns="91440" tIns="45720" rIns="91440" bIns="45720">
            <a:spAutoFit/>
          </a:bodyPr>
          <a:lstStyle/>
          <a:p>
            <a:pPr marL="914400" lvl="1" indent="-457200" algn="ctr" rtl="1">
              <a:buFont typeface="+mj-lt"/>
              <a:buAutoNum type="arabicPeriod" startAt="2"/>
            </a:pPr>
            <a:r>
              <a:rPr lang="ar-DZ"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خصائص رأس المال </a:t>
            </a:r>
            <a:r>
              <a:rPr lang="ar-DZ"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الفكري</a:t>
            </a:r>
            <a:r>
              <a:rPr lang="ar-DZ" sz="2400" dirty="0" smtClean="0"/>
              <a:t>:</a:t>
            </a:r>
            <a:endParaRPr lang="fr-FR"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5" name="Diagramme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89496" y="214290"/>
            <a:ext cx="6901248" cy="461665"/>
          </a:xfrm>
          <a:prstGeom prst="rect">
            <a:avLst/>
          </a:prstGeom>
          <a:noFill/>
        </p:spPr>
        <p:txBody>
          <a:bodyPr wrap="non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r" rtl="1"/>
            <a:r>
              <a:rPr lang="ar-DZ" sz="2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المطلب الثالث</a:t>
            </a:r>
            <a:r>
              <a:rPr lang="ar-DZ"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ar-DZ" sz="24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متطلبات بناء رأس المال </a:t>
            </a:r>
            <a:r>
              <a:rPr lang="ar-DZ" sz="24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الفكري</a:t>
            </a:r>
            <a:r>
              <a:rPr lang="ar-DZ" sz="24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outerShdw blurRad="38100" dist="38100" dir="2700000" algn="tl">
                    <a:srgbClr val="000000">
                      <a:alpha val="43137"/>
                    </a:srgbClr>
                  </a:outerShdw>
                  <a:reflection blurRad="12700" stA="28000" endPos="45000" dist="1000" dir="5400000" sy="-100000" algn="bl" rotWithShape="0"/>
                </a:effectLst>
              </a:rPr>
              <a:t> </a:t>
            </a:r>
            <a:endParaRPr lang="fr-FR" b="1" u="sng"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38100" dist="38100" dir="2700000" algn="tl">
                  <a:srgbClr val="000000">
                    <a:alpha val="43137"/>
                  </a:srgbClr>
                </a:outerShdw>
                <a:reflection blurRad="12700" stA="28000" endPos="45000" dist="1000" dir="5400000" sy="-100000" algn="bl" rotWithShape="0"/>
              </a:effectLst>
            </a:endParaRPr>
          </a:p>
        </p:txBody>
      </p:sp>
      <p:graphicFrame>
        <p:nvGraphicFramePr>
          <p:cNvPr id="3" name="Diagramme 2"/>
          <p:cNvGraphicFramePr/>
          <p:nvPr/>
        </p:nvGraphicFramePr>
        <p:xfrm>
          <a:off x="1524000" y="1397000"/>
          <a:ext cx="654846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480" y="142852"/>
            <a:ext cx="6170279" cy="461665"/>
          </a:xfrm>
          <a:prstGeom prst="rect">
            <a:avLst/>
          </a:prstGeom>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r>
              <a:rPr lang="ar-DZ" sz="2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المبحث الثاني: ماهية رأس المال البشري </a:t>
            </a:r>
            <a:endParaRPr lang="fr-FR"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4" name="ZoneTexte 3"/>
          <p:cNvSpPr txBox="1"/>
          <p:nvPr/>
        </p:nvSpPr>
        <p:spPr>
          <a:xfrm>
            <a:off x="3500430" y="928670"/>
            <a:ext cx="5418471" cy="461665"/>
          </a:xfrm>
          <a:prstGeom prst="rect">
            <a:avLst/>
          </a:prstGeom>
          <a:noFill/>
        </p:spPr>
        <p:txBody>
          <a:bodyPr wrap="none" rtlCol="0">
            <a:spAutoFit/>
          </a:bodyPr>
          <a:lstStyle/>
          <a:p>
            <a:r>
              <a:rPr lang="ar-DZ"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المطلب الأول</a:t>
            </a:r>
            <a:r>
              <a:rPr lang="ar-DZ" dirty="0" smtClean="0"/>
              <a:t>: </a:t>
            </a:r>
            <a:r>
              <a:rPr lang="ar-DZ"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مفهوم رأس المال البشري </a:t>
            </a:r>
            <a:endParaRPr lang="fr-FR" dirty="0"/>
          </a:p>
        </p:txBody>
      </p:sp>
      <p:sp>
        <p:nvSpPr>
          <p:cNvPr id="6" name="Rectangle à coins arrondis 5"/>
          <p:cNvSpPr/>
          <p:nvPr/>
        </p:nvSpPr>
        <p:spPr>
          <a:xfrm>
            <a:off x="1714480" y="2000240"/>
            <a:ext cx="6929486" cy="128588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dirty="0" smtClean="0">
                <a:solidFill>
                  <a:schemeClr val="bg2">
                    <a:lumMod val="50000"/>
                  </a:schemeClr>
                </a:solidFill>
                <a:latin typeface="Arial" pitchFamily="34" charset="0"/>
                <a:cs typeface="Arial" pitchFamily="34" charset="0"/>
              </a:rPr>
              <a:t>يوضح (</a:t>
            </a:r>
            <a:r>
              <a:rPr lang="fr-FR" dirty="0" smtClean="0">
                <a:solidFill>
                  <a:schemeClr val="bg2">
                    <a:lumMod val="50000"/>
                  </a:schemeClr>
                </a:solidFill>
                <a:latin typeface="Arial" pitchFamily="34" charset="0"/>
                <a:cs typeface="Arial" pitchFamily="34" charset="0"/>
              </a:rPr>
              <a:t>Bontis1998</a:t>
            </a:r>
            <a:r>
              <a:rPr lang="ar-DZ" dirty="0" smtClean="0">
                <a:solidFill>
                  <a:schemeClr val="bg2">
                    <a:lumMod val="50000"/>
                  </a:schemeClr>
                </a:solidFill>
                <a:latin typeface="Arial" pitchFamily="34" charset="0"/>
                <a:cs typeface="Arial" pitchFamily="34" charset="0"/>
              </a:rPr>
              <a:t>):أن رأس المال البشري هو مجموع قدرات المنظمة لاستخلاص أفضل الحلول من معارف القوى العاملة لديها، ويمكن تنميته  من خلال العصف الذهبي، </a:t>
            </a:r>
            <a:r>
              <a:rPr lang="ar-DZ" dirty="0" err="1" smtClean="0">
                <a:solidFill>
                  <a:schemeClr val="bg2">
                    <a:lumMod val="50000"/>
                  </a:schemeClr>
                </a:solidFill>
                <a:latin typeface="Arial" pitchFamily="34" charset="0"/>
                <a:cs typeface="Arial" pitchFamily="34" charset="0"/>
              </a:rPr>
              <a:t>و</a:t>
            </a:r>
            <a:r>
              <a:rPr lang="ar-DZ" dirty="0" smtClean="0">
                <a:solidFill>
                  <a:schemeClr val="bg2">
                    <a:lumMod val="50000"/>
                  </a:schemeClr>
                </a:solidFill>
                <a:latin typeface="Arial" pitchFamily="34" charset="0"/>
                <a:cs typeface="Arial" pitchFamily="34" charset="0"/>
              </a:rPr>
              <a:t> إعادة هندسة العمليات وتحسين المهارات الشخصية </a:t>
            </a:r>
            <a:endParaRPr lang="fr-FR" dirty="0">
              <a:solidFill>
                <a:schemeClr val="bg2">
                  <a:lumMod val="50000"/>
                </a:schemeClr>
              </a:solidFill>
              <a:latin typeface="Arial" pitchFamily="34" charset="0"/>
              <a:cs typeface="Arial" pitchFamily="34" charset="0"/>
            </a:endParaRPr>
          </a:p>
        </p:txBody>
      </p:sp>
      <p:sp>
        <p:nvSpPr>
          <p:cNvPr id="7" name="Rectangle à coins arrondis 6"/>
          <p:cNvSpPr/>
          <p:nvPr/>
        </p:nvSpPr>
        <p:spPr>
          <a:xfrm>
            <a:off x="428596" y="4214818"/>
            <a:ext cx="7286676" cy="142876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dirty="0" smtClean="0">
                <a:solidFill>
                  <a:schemeClr val="bg2">
                    <a:lumMod val="50000"/>
                  </a:schemeClr>
                </a:solidFill>
                <a:latin typeface="Arial" pitchFamily="34" charset="0"/>
                <a:cs typeface="Arial" pitchFamily="34" charset="0"/>
              </a:rPr>
              <a:t>يمكن القول أن رأس المال البشري هو عبارة عن مزيج عناصر المعرفة المتعلقة بالمهارات وتراكم الخبرة، الإبداع، الابتكار ومقدرة أفراد المنشأة على أداء مهامهم، ويعتبر رأس المال البشري غير قابل للملكية من قبل المنشأة، ويتصف رأس المال البشري بصفة مهمة وهي أنه كلما تم استخدامه كلما زادت المعرفة والخبرة والتعلم لديه مع مرور الوقت </a:t>
            </a:r>
            <a:endParaRPr lang="fr-FR" dirty="0">
              <a:solidFill>
                <a:schemeClr val="bg2">
                  <a:lumMod val="50000"/>
                </a:schemeClr>
              </a:solidFill>
              <a:latin typeface="Arial" pitchFamily="34" charset="0"/>
              <a:cs typeface="Arial" pitchFamily="34" charset="0"/>
            </a:endParaRPr>
          </a:p>
        </p:txBody>
      </p:sp>
    </p:spTree>
  </p:cSld>
  <p:clrMapOvr>
    <a:masterClrMapping/>
  </p:clrMapOvr>
  <p:transition spd="slow">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286512" y="214290"/>
            <a:ext cx="2717411" cy="523220"/>
          </a:xfrm>
          <a:prstGeom prst="rect">
            <a:avLst/>
          </a:prstGeom>
          <a:noFill/>
        </p:spPr>
        <p:txBody>
          <a:bodyPr wrap="none" rtlCol="0">
            <a:spAutoFit/>
          </a:bodyPr>
          <a:lstStyle/>
          <a:p>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المطلب</a:t>
            </a: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الثاني</a:t>
            </a:r>
            <a:r>
              <a:rPr lang="ar-DZ"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fr-FR"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4" name="Diagramme 3"/>
          <p:cNvGraphicFramePr/>
          <p:nvPr/>
        </p:nvGraphicFramePr>
        <p:xfrm>
          <a:off x="1500166" y="192880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14282" y="142852"/>
            <a:ext cx="6163868" cy="523220"/>
          </a:xfrm>
          <a:prstGeom prst="rect">
            <a:avLst/>
          </a:prstGeom>
          <a:noFill/>
        </p:spPr>
        <p:txBody>
          <a:bodyPr wrap="none" lIns="91440" tIns="45720" rIns="91440" bIns="45720">
            <a:spAutoFit/>
          </a:bodyPr>
          <a:lstStyle/>
          <a:p>
            <a:pPr algn="ctr"/>
            <a:r>
              <a:rPr lang="ar-D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خصائص وأهمية رأس المال البشري</a:t>
            </a:r>
            <a:endParaRPr lang="fr-FR"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Rectangle 5"/>
          <p:cNvSpPr/>
          <p:nvPr/>
        </p:nvSpPr>
        <p:spPr>
          <a:xfrm>
            <a:off x="2928926" y="1000108"/>
            <a:ext cx="6072229" cy="523220"/>
          </a:xfrm>
          <a:prstGeom prst="rect">
            <a:avLst/>
          </a:prstGeom>
          <a:noFill/>
        </p:spPr>
        <p:txBody>
          <a:bodyPr wrap="square" lIns="91440" tIns="45720" rIns="91440" bIns="45720">
            <a:spAutoFit/>
          </a:bodyPr>
          <a:lstStyle/>
          <a:p>
            <a:pPr marL="514350" indent="-514350" algn="ctr" rtl="1">
              <a:buFont typeface="+mj-lt"/>
              <a:buAutoNum type="arabicPeriod"/>
            </a:pPr>
            <a:r>
              <a:rPr lang="ar-DZ" sz="28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خصائص </a:t>
            </a:r>
            <a:r>
              <a:rPr lang="ar-DZ" sz="28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رأس </a:t>
            </a:r>
            <a:r>
              <a:rPr lang="ar-DZ" sz="28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المال البشري:</a:t>
            </a:r>
            <a:endParaRPr lang="fr-FR" sz="2800"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slow">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285</TotalTime>
  <Words>898</Words>
  <PresentationFormat>Affichage à l'écran (4:3)</PresentationFormat>
  <Paragraphs>76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Métro</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r2018</dc:creator>
  <cp:lastModifiedBy>r2018</cp:lastModifiedBy>
  <cp:revision>38</cp:revision>
  <dcterms:created xsi:type="dcterms:W3CDTF">2021-02-06T15:01:14Z</dcterms:created>
  <dcterms:modified xsi:type="dcterms:W3CDTF">2021-02-08T17:10:01Z</dcterms:modified>
</cp:coreProperties>
</file>