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8DFA1-3525-4131-A355-BB7FD8AA1A1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146786-004F-4933-9A15-A718DB631276}">
      <dgm:prSet phldrT="[Texte]"/>
      <dgm:spPr/>
      <dgm:t>
        <a:bodyPr/>
        <a:lstStyle/>
        <a:p>
          <a:r>
            <a:rPr lang="en-US" dirty="0" smtClean="0"/>
            <a:t>Idioms are quite informal expressions, which could be found/read/used</a:t>
          </a:r>
          <a:endParaRPr lang="fr-FR" dirty="0"/>
        </a:p>
      </dgm:t>
    </dgm:pt>
    <dgm:pt modelId="{A6715262-059E-433B-AC14-9CAC5F09D4BA}" type="parTrans" cxnId="{41CF9620-6A98-48C2-A96B-FEB0D68C3695}">
      <dgm:prSet/>
      <dgm:spPr/>
      <dgm:t>
        <a:bodyPr/>
        <a:lstStyle/>
        <a:p>
          <a:endParaRPr lang="fr-FR"/>
        </a:p>
      </dgm:t>
    </dgm:pt>
    <dgm:pt modelId="{75695D94-B34D-4839-90F8-4E32C406D913}" type="sibTrans" cxnId="{41CF9620-6A98-48C2-A96B-FEB0D68C3695}">
      <dgm:prSet/>
      <dgm:spPr/>
      <dgm:t>
        <a:bodyPr/>
        <a:lstStyle/>
        <a:p>
          <a:endParaRPr lang="fr-FR"/>
        </a:p>
      </dgm:t>
    </dgm:pt>
    <dgm:pt modelId="{C222A351-FE0C-47A0-861E-5E00FC5474F7}">
      <dgm:prSet phldrT="[Texte]"/>
      <dgm:spPr/>
      <dgm:t>
        <a:bodyPr/>
        <a:lstStyle/>
        <a:p>
          <a:r>
            <a:rPr lang="en-US" dirty="0" smtClean="0"/>
            <a:t>TV shows/films/songs</a:t>
          </a:r>
          <a:endParaRPr lang="fr-FR" dirty="0"/>
        </a:p>
      </dgm:t>
    </dgm:pt>
    <dgm:pt modelId="{DA34E843-3200-43F2-AF60-7164EE020A31}" type="parTrans" cxnId="{9F5577BB-62AB-4D5C-BEC6-09BA46D0891B}">
      <dgm:prSet/>
      <dgm:spPr/>
      <dgm:t>
        <a:bodyPr/>
        <a:lstStyle/>
        <a:p>
          <a:endParaRPr lang="fr-FR"/>
        </a:p>
      </dgm:t>
    </dgm:pt>
    <dgm:pt modelId="{004DC0BA-F363-4BC6-B3A7-388ECCB4A657}" type="sibTrans" cxnId="{9F5577BB-62AB-4D5C-BEC6-09BA46D0891B}">
      <dgm:prSet/>
      <dgm:spPr/>
      <dgm:t>
        <a:bodyPr/>
        <a:lstStyle/>
        <a:p>
          <a:endParaRPr lang="fr-FR"/>
        </a:p>
      </dgm:t>
    </dgm:pt>
    <dgm:pt modelId="{DE113C0D-6DDE-4FBA-AF43-A9D1435EEA48}">
      <dgm:prSet phldrT="[Texte]"/>
      <dgm:spPr/>
      <dgm:t>
        <a:bodyPr/>
        <a:lstStyle/>
        <a:p>
          <a:r>
            <a:rPr lang="en-US" dirty="0" smtClean="0"/>
            <a:t>Newspapers headlines/magazines</a:t>
          </a:r>
          <a:endParaRPr lang="fr-FR" dirty="0"/>
        </a:p>
      </dgm:t>
    </dgm:pt>
    <dgm:pt modelId="{65C3459B-7B2D-4027-B87F-A6AAF284F740}" type="parTrans" cxnId="{7E76BE8E-F557-4786-9128-CE2F1886729D}">
      <dgm:prSet/>
      <dgm:spPr/>
      <dgm:t>
        <a:bodyPr/>
        <a:lstStyle/>
        <a:p>
          <a:endParaRPr lang="fr-FR"/>
        </a:p>
      </dgm:t>
    </dgm:pt>
    <dgm:pt modelId="{D35F8644-76CE-450D-AEFA-EB929722DB74}" type="sibTrans" cxnId="{7E76BE8E-F557-4786-9128-CE2F1886729D}">
      <dgm:prSet/>
      <dgm:spPr/>
      <dgm:t>
        <a:bodyPr/>
        <a:lstStyle/>
        <a:p>
          <a:endParaRPr lang="fr-FR"/>
        </a:p>
      </dgm:t>
    </dgm:pt>
    <dgm:pt modelId="{0E963DF8-B502-475E-A7E5-2C4F328A0E06}">
      <dgm:prSet phldrT="[Texte]"/>
      <dgm:spPr/>
      <dgm:t>
        <a:bodyPr/>
        <a:lstStyle/>
        <a:p>
          <a:r>
            <a:rPr lang="en-US" dirty="0" smtClean="0"/>
            <a:t>Fiction </a:t>
          </a:r>
          <a:endParaRPr lang="fr-FR" dirty="0"/>
        </a:p>
      </dgm:t>
    </dgm:pt>
    <dgm:pt modelId="{D83B36FD-6478-42B8-A98A-1050546715BE}" type="parTrans" cxnId="{BB658D78-CB64-4FF8-95E3-0ACF44B9CC34}">
      <dgm:prSet/>
      <dgm:spPr/>
      <dgm:t>
        <a:bodyPr/>
        <a:lstStyle/>
        <a:p>
          <a:endParaRPr lang="fr-FR"/>
        </a:p>
      </dgm:t>
    </dgm:pt>
    <dgm:pt modelId="{85E80F1A-480C-4DE7-8FA2-B8AE5742A0DC}" type="sibTrans" cxnId="{BB658D78-CB64-4FF8-95E3-0ACF44B9CC34}">
      <dgm:prSet/>
      <dgm:spPr/>
      <dgm:t>
        <a:bodyPr/>
        <a:lstStyle/>
        <a:p>
          <a:endParaRPr lang="fr-FR"/>
        </a:p>
      </dgm:t>
    </dgm:pt>
    <dgm:pt modelId="{C1F7C068-8373-4857-94A1-3CC19C936B29}">
      <dgm:prSet/>
      <dgm:spPr/>
      <dgm:t>
        <a:bodyPr/>
        <a:lstStyle/>
        <a:p>
          <a:r>
            <a:rPr lang="en-US" dirty="0" smtClean="0"/>
            <a:t>humor</a:t>
          </a:r>
          <a:endParaRPr lang="fr-FR" dirty="0"/>
        </a:p>
      </dgm:t>
    </dgm:pt>
    <dgm:pt modelId="{2BA71AF0-0EA7-437D-A0E7-EBF6CB54BF71}" type="parTrans" cxnId="{F7DAE3E2-CDC0-4C36-BDBB-227541EA5169}">
      <dgm:prSet/>
      <dgm:spPr/>
      <dgm:t>
        <a:bodyPr/>
        <a:lstStyle/>
        <a:p>
          <a:endParaRPr lang="fr-FR"/>
        </a:p>
      </dgm:t>
    </dgm:pt>
    <dgm:pt modelId="{03BFADEA-50A6-48CB-8281-E8A770B732F5}" type="sibTrans" cxnId="{F7DAE3E2-CDC0-4C36-BDBB-227541EA5169}">
      <dgm:prSet/>
      <dgm:spPr/>
      <dgm:t>
        <a:bodyPr/>
        <a:lstStyle/>
        <a:p>
          <a:endParaRPr lang="fr-FR"/>
        </a:p>
      </dgm:t>
    </dgm:pt>
    <dgm:pt modelId="{10090739-5072-4FD0-AB9D-A36647964355}">
      <dgm:prSet phldrT="[Texte]"/>
      <dgm:spPr/>
      <dgm:t>
        <a:bodyPr/>
        <a:lstStyle/>
        <a:p>
          <a:endParaRPr lang="fr-FR" dirty="0"/>
        </a:p>
      </dgm:t>
    </dgm:pt>
    <dgm:pt modelId="{F2F0B245-34E9-40A5-A16F-9C09BC5F15E5}" type="parTrans" cxnId="{3A5475DF-A934-4BF0-BDBE-4C1604CC4F61}">
      <dgm:prSet/>
      <dgm:spPr/>
      <dgm:t>
        <a:bodyPr/>
        <a:lstStyle/>
        <a:p>
          <a:endParaRPr lang="fr-FR"/>
        </a:p>
      </dgm:t>
    </dgm:pt>
    <dgm:pt modelId="{A33B8767-43B8-47DC-8294-9EBA8795825D}" type="sibTrans" cxnId="{3A5475DF-A934-4BF0-BDBE-4C1604CC4F61}">
      <dgm:prSet/>
      <dgm:spPr/>
      <dgm:t>
        <a:bodyPr/>
        <a:lstStyle/>
        <a:p>
          <a:endParaRPr lang="fr-FR"/>
        </a:p>
      </dgm:t>
    </dgm:pt>
    <dgm:pt modelId="{90729F78-3D09-4D5E-960F-E7E18ED6691B}">
      <dgm:prSet phldrT="[Texte]"/>
      <dgm:spPr/>
      <dgm:t>
        <a:bodyPr/>
        <a:lstStyle/>
        <a:p>
          <a:r>
            <a:rPr lang="en-US" dirty="0" smtClean="0"/>
            <a:t>Everyday conversations </a:t>
          </a:r>
          <a:endParaRPr lang="fr-FR" dirty="0"/>
        </a:p>
      </dgm:t>
    </dgm:pt>
    <dgm:pt modelId="{652213AE-573D-47DC-81DE-29658BC42493}" type="parTrans" cxnId="{3BEAD768-2F57-4C95-A8D0-625935AA79CC}">
      <dgm:prSet/>
      <dgm:spPr/>
      <dgm:t>
        <a:bodyPr/>
        <a:lstStyle/>
        <a:p>
          <a:endParaRPr lang="fr-FR"/>
        </a:p>
      </dgm:t>
    </dgm:pt>
    <dgm:pt modelId="{3E3653A8-777C-49E1-BC7B-5E0639DA24CD}" type="sibTrans" cxnId="{3BEAD768-2F57-4C95-A8D0-625935AA79CC}">
      <dgm:prSet/>
      <dgm:spPr/>
      <dgm:t>
        <a:bodyPr/>
        <a:lstStyle/>
        <a:p>
          <a:endParaRPr lang="fr-FR"/>
        </a:p>
      </dgm:t>
    </dgm:pt>
    <dgm:pt modelId="{D9C6F86C-1CA0-49D8-9FE5-BD8D1EC01C2F}" type="pres">
      <dgm:prSet presAssocID="{B848DFA1-3525-4131-A355-BB7FD8AA1A1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CC87A6-E414-48EA-9132-D055F34AFF1F}" type="pres">
      <dgm:prSet presAssocID="{B848DFA1-3525-4131-A355-BB7FD8AA1A17}" presName="cycle" presStyleCnt="0"/>
      <dgm:spPr/>
    </dgm:pt>
    <dgm:pt modelId="{E3273E53-C6A8-4232-97D0-8F52C9B9097B}" type="pres">
      <dgm:prSet presAssocID="{B848DFA1-3525-4131-A355-BB7FD8AA1A17}" presName="centerShape" presStyleCnt="0"/>
      <dgm:spPr/>
    </dgm:pt>
    <dgm:pt modelId="{D75ADE29-AE07-406E-827B-C718AD01CBCD}" type="pres">
      <dgm:prSet presAssocID="{B848DFA1-3525-4131-A355-BB7FD8AA1A17}" presName="connSite" presStyleLbl="node1" presStyleIdx="0" presStyleCnt="2"/>
      <dgm:spPr/>
    </dgm:pt>
    <dgm:pt modelId="{FDC97CAA-70D0-436A-986E-0F6ACBF38EB1}" type="pres">
      <dgm:prSet presAssocID="{B848DFA1-3525-4131-A355-BB7FD8AA1A17}" presName="visible" presStyleLbl="node1" presStyleIdx="0" presStyleCnt="2" custScaleX="14760" custScaleY="9973" custLinFactNeighborX="26930" custLinFactNeighborY="-3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</dgm:pt>
    <dgm:pt modelId="{E846B10E-264D-4CEF-8934-355ABA2DD25A}" type="pres">
      <dgm:prSet presAssocID="{A6715262-059E-433B-AC14-9CAC5F09D4BA}" presName="Name25" presStyleLbl="parChTrans1D1" presStyleIdx="0" presStyleCnt="1"/>
      <dgm:spPr/>
      <dgm:t>
        <a:bodyPr/>
        <a:lstStyle/>
        <a:p>
          <a:endParaRPr lang="fr-FR"/>
        </a:p>
      </dgm:t>
    </dgm:pt>
    <dgm:pt modelId="{0B5E7009-267E-44A8-8598-DA8B3507666A}" type="pres">
      <dgm:prSet presAssocID="{A9146786-004F-4933-9A15-A718DB631276}" presName="node" presStyleCnt="0"/>
      <dgm:spPr/>
    </dgm:pt>
    <dgm:pt modelId="{89ABE5E4-9D14-415D-9713-55CCB808FD9A}" type="pres">
      <dgm:prSet presAssocID="{A9146786-004F-4933-9A15-A718DB631276}" presName="parentNode" presStyleLbl="node1" presStyleIdx="1" presStyleCnt="2" custLinFactX="-1138" custLinFactNeighborX="-100000" custLinFactNeighborY="359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1FFAC1-9F4C-41FF-8F2E-271FE9D96FF2}" type="pres">
      <dgm:prSet presAssocID="{A9146786-004F-4933-9A15-A718DB63127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76BE8E-F557-4786-9128-CE2F1886729D}" srcId="{A9146786-004F-4933-9A15-A718DB631276}" destId="{DE113C0D-6DDE-4FBA-AF43-A9D1435EEA48}" srcOrd="4" destOrd="0" parTransId="{65C3459B-7B2D-4027-B87F-A6AAF284F740}" sibTransId="{D35F8644-76CE-450D-AEFA-EB929722DB74}"/>
    <dgm:cxn modelId="{F7DAE3E2-CDC0-4C36-BDBB-227541EA5169}" srcId="{A9146786-004F-4933-9A15-A718DB631276}" destId="{C1F7C068-8373-4857-94A1-3CC19C936B29}" srcOrd="3" destOrd="0" parTransId="{2BA71AF0-0EA7-437D-A0E7-EBF6CB54BF71}" sibTransId="{03BFADEA-50A6-48CB-8281-E8A770B732F5}"/>
    <dgm:cxn modelId="{9F5577BB-62AB-4D5C-BEC6-09BA46D0891B}" srcId="{A9146786-004F-4933-9A15-A718DB631276}" destId="{C222A351-FE0C-47A0-861E-5E00FC5474F7}" srcOrd="1" destOrd="0" parTransId="{DA34E843-3200-43F2-AF60-7164EE020A31}" sibTransId="{004DC0BA-F363-4BC6-B3A7-388ECCB4A657}"/>
    <dgm:cxn modelId="{51DDB050-5B0E-4EE2-8FF8-AE3414E1198F}" type="presOf" srcId="{A6715262-059E-433B-AC14-9CAC5F09D4BA}" destId="{E846B10E-264D-4CEF-8934-355ABA2DD25A}" srcOrd="0" destOrd="0" presId="urn:microsoft.com/office/officeart/2005/8/layout/radial2"/>
    <dgm:cxn modelId="{3BEAD768-2F57-4C95-A8D0-625935AA79CC}" srcId="{A9146786-004F-4933-9A15-A718DB631276}" destId="{90729F78-3D09-4D5E-960F-E7E18ED6691B}" srcOrd="2" destOrd="0" parTransId="{652213AE-573D-47DC-81DE-29658BC42493}" sibTransId="{3E3653A8-777C-49E1-BC7B-5E0639DA24CD}"/>
    <dgm:cxn modelId="{BF78EF1E-7A12-43A7-AE1D-213EFBCA8561}" type="presOf" srcId="{90729F78-3D09-4D5E-960F-E7E18ED6691B}" destId="{691FFAC1-9F4C-41FF-8F2E-271FE9D96FF2}" srcOrd="0" destOrd="2" presId="urn:microsoft.com/office/officeart/2005/8/layout/radial2"/>
    <dgm:cxn modelId="{86C782FC-A274-41C7-AD50-CAA4DA43895F}" type="presOf" srcId="{C222A351-FE0C-47A0-861E-5E00FC5474F7}" destId="{691FFAC1-9F4C-41FF-8F2E-271FE9D96FF2}" srcOrd="0" destOrd="1" presId="urn:microsoft.com/office/officeart/2005/8/layout/radial2"/>
    <dgm:cxn modelId="{D6305CD9-2E5D-46A9-B56C-209215D9EFC2}" type="presOf" srcId="{0E963DF8-B502-475E-A7E5-2C4F328A0E06}" destId="{691FFAC1-9F4C-41FF-8F2E-271FE9D96FF2}" srcOrd="0" destOrd="5" presId="urn:microsoft.com/office/officeart/2005/8/layout/radial2"/>
    <dgm:cxn modelId="{7036D02C-81DE-4855-AD1B-04A0B2AE1A6B}" type="presOf" srcId="{B848DFA1-3525-4131-A355-BB7FD8AA1A17}" destId="{D9C6F86C-1CA0-49D8-9FE5-BD8D1EC01C2F}" srcOrd="0" destOrd="0" presId="urn:microsoft.com/office/officeart/2005/8/layout/radial2"/>
    <dgm:cxn modelId="{F9333C00-6288-4346-8BC2-A5EAE57F35F3}" type="presOf" srcId="{A9146786-004F-4933-9A15-A718DB631276}" destId="{89ABE5E4-9D14-415D-9713-55CCB808FD9A}" srcOrd="0" destOrd="0" presId="urn:microsoft.com/office/officeart/2005/8/layout/radial2"/>
    <dgm:cxn modelId="{BC22003E-FAB5-480E-9B16-22435BEFA68D}" type="presOf" srcId="{10090739-5072-4FD0-AB9D-A36647964355}" destId="{691FFAC1-9F4C-41FF-8F2E-271FE9D96FF2}" srcOrd="0" destOrd="0" presId="urn:microsoft.com/office/officeart/2005/8/layout/radial2"/>
    <dgm:cxn modelId="{3216875D-5E38-47F9-83A0-11FDF5BFA16A}" type="presOf" srcId="{C1F7C068-8373-4857-94A1-3CC19C936B29}" destId="{691FFAC1-9F4C-41FF-8F2E-271FE9D96FF2}" srcOrd="0" destOrd="3" presId="urn:microsoft.com/office/officeart/2005/8/layout/radial2"/>
    <dgm:cxn modelId="{3A5475DF-A934-4BF0-BDBE-4C1604CC4F61}" srcId="{A9146786-004F-4933-9A15-A718DB631276}" destId="{10090739-5072-4FD0-AB9D-A36647964355}" srcOrd="0" destOrd="0" parTransId="{F2F0B245-34E9-40A5-A16F-9C09BC5F15E5}" sibTransId="{A33B8767-43B8-47DC-8294-9EBA8795825D}"/>
    <dgm:cxn modelId="{BB658D78-CB64-4FF8-95E3-0ACF44B9CC34}" srcId="{A9146786-004F-4933-9A15-A718DB631276}" destId="{0E963DF8-B502-475E-A7E5-2C4F328A0E06}" srcOrd="5" destOrd="0" parTransId="{D83B36FD-6478-42B8-A98A-1050546715BE}" sibTransId="{85E80F1A-480C-4DE7-8FA2-B8AE5742A0DC}"/>
    <dgm:cxn modelId="{41CF9620-6A98-48C2-A96B-FEB0D68C3695}" srcId="{B848DFA1-3525-4131-A355-BB7FD8AA1A17}" destId="{A9146786-004F-4933-9A15-A718DB631276}" srcOrd="0" destOrd="0" parTransId="{A6715262-059E-433B-AC14-9CAC5F09D4BA}" sibTransId="{75695D94-B34D-4839-90F8-4E32C406D913}"/>
    <dgm:cxn modelId="{C363ADAF-DB4B-4C92-A179-D7E58371852E}" type="presOf" srcId="{DE113C0D-6DDE-4FBA-AF43-A9D1435EEA48}" destId="{691FFAC1-9F4C-41FF-8F2E-271FE9D96FF2}" srcOrd="0" destOrd="4" presId="urn:microsoft.com/office/officeart/2005/8/layout/radial2"/>
    <dgm:cxn modelId="{0013F150-08A7-44F5-9620-9EAFA61F2531}" type="presParOf" srcId="{D9C6F86C-1CA0-49D8-9FE5-BD8D1EC01C2F}" destId="{5DCC87A6-E414-48EA-9132-D055F34AFF1F}" srcOrd="0" destOrd="0" presId="urn:microsoft.com/office/officeart/2005/8/layout/radial2"/>
    <dgm:cxn modelId="{EC4E4E6E-E03E-4AF1-905A-0B6F0D6E6788}" type="presParOf" srcId="{5DCC87A6-E414-48EA-9132-D055F34AFF1F}" destId="{E3273E53-C6A8-4232-97D0-8F52C9B9097B}" srcOrd="0" destOrd="0" presId="urn:microsoft.com/office/officeart/2005/8/layout/radial2"/>
    <dgm:cxn modelId="{55218385-1023-4F10-9C90-0479B57FFDF6}" type="presParOf" srcId="{E3273E53-C6A8-4232-97D0-8F52C9B9097B}" destId="{D75ADE29-AE07-406E-827B-C718AD01CBCD}" srcOrd="0" destOrd="0" presId="urn:microsoft.com/office/officeart/2005/8/layout/radial2"/>
    <dgm:cxn modelId="{B624284E-472D-4EFD-93E6-C41AC38C21D7}" type="presParOf" srcId="{E3273E53-C6A8-4232-97D0-8F52C9B9097B}" destId="{FDC97CAA-70D0-436A-986E-0F6ACBF38EB1}" srcOrd="1" destOrd="0" presId="urn:microsoft.com/office/officeart/2005/8/layout/radial2"/>
    <dgm:cxn modelId="{8929FCAE-AE28-4B37-9EC5-0251EE427B76}" type="presParOf" srcId="{5DCC87A6-E414-48EA-9132-D055F34AFF1F}" destId="{E846B10E-264D-4CEF-8934-355ABA2DD25A}" srcOrd="1" destOrd="0" presId="urn:microsoft.com/office/officeart/2005/8/layout/radial2"/>
    <dgm:cxn modelId="{8236350F-DEE8-455E-8770-F3E9B0E7537D}" type="presParOf" srcId="{5DCC87A6-E414-48EA-9132-D055F34AFF1F}" destId="{0B5E7009-267E-44A8-8598-DA8B3507666A}" srcOrd="2" destOrd="0" presId="urn:microsoft.com/office/officeart/2005/8/layout/radial2"/>
    <dgm:cxn modelId="{D381502D-0CAB-4F04-9511-8AC33B686D07}" type="presParOf" srcId="{0B5E7009-267E-44A8-8598-DA8B3507666A}" destId="{89ABE5E4-9D14-415D-9713-55CCB808FD9A}" srcOrd="0" destOrd="0" presId="urn:microsoft.com/office/officeart/2005/8/layout/radial2"/>
    <dgm:cxn modelId="{C4A9075F-6AA9-42F9-9E9A-BE0DF69138CB}" type="presParOf" srcId="{0B5E7009-267E-44A8-8598-DA8B3507666A}" destId="{691FFAC1-9F4C-41FF-8F2E-271FE9D96FF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8621A-3F2F-4E5A-AE3E-20D6A09F99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3ABEE12-52FA-4F86-B850-9BC6F9952F98}">
      <dgm:prSet phldrT="[Texte]" custT="1"/>
      <dgm:spPr/>
      <dgm:t>
        <a:bodyPr/>
        <a:lstStyle/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endParaRPr lang="en-US" sz="2000" dirty="0" smtClean="0"/>
        </a:p>
        <a:p>
          <a:r>
            <a:rPr lang="en-US" sz="2000" dirty="0" smtClean="0"/>
            <a:t>What </a:t>
          </a:r>
          <a:r>
            <a:rPr lang="en-US" sz="2000" dirty="0" smtClean="0"/>
            <a:t>are idioms used for?</a:t>
          </a:r>
          <a:endParaRPr lang="fr-FR" sz="2000" dirty="0"/>
        </a:p>
      </dgm:t>
    </dgm:pt>
    <dgm:pt modelId="{C88918BD-131D-4550-9E20-6B7FB311A2F4}" type="parTrans" cxnId="{9D730DDF-4370-4BB2-A2A6-49ABF100EA5D}">
      <dgm:prSet/>
      <dgm:spPr/>
      <dgm:t>
        <a:bodyPr/>
        <a:lstStyle/>
        <a:p>
          <a:endParaRPr lang="fr-FR"/>
        </a:p>
      </dgm:t>
    </dgm:pt>
    <dgm:pt modelId="{FB73FEB4-7E90-4734-B95E-4AE644087102}" type="sibTrans" cxnId="{9D730DDF-4370-4BB2-A2A6-49ABF100EA5D}">
      <dgm:prSet/>
      <dgm:spPr/>
      <dgm:t>
        <a:bodyPr/>
        <a:lstStyle/>
        <a:p>
          <a:endParaRPr lang="fr-FR"/>
        </a:p>
      </dgm:t>
    </dgm:pt>
    <dgm:pt modelId="{2B45032C-7E78-4434-81EF-BB42238D29D4}">
      <dgm:prSet phldrT="[Texte]"/>
      <dgm:spPr/>
      <dgm:t>
        <a:bodyPr/>
        <a:lstStyle/>
        <a:p>
          <a:r>
            <a:rPr lang="en-US" dirty="0" smtClean="0"/>
            <a:t>1. For emphasis: </a:t>
          </a:r>
          <a:r>
            <a:rPr lang="en-US" b="1" dirty="0" smtClean="0"/>
            <a:t>sank like a stone </a:t>
          </a:r>
          <a:r>
            <a:rPr lang="en-US" dirty="0" smtClean="0"/>
            <a:t>(failed completely). Example: Our last reconstruction project in downtown sank like a stone.</a:t>
          </a:r>
          <a:endParaRPr lang="fr-FR" dirty="0"/>
        </a:p>
      </dgm:t>
    </dgm:pt>
    <dgm:pt modelId="{E91E0814-466C-490B-93D8-98E34A912C5E}" type="parTrans" cxnId="{FE690DBA-49F7-4044-AE76-13F8694F1F8F}">
      <dgm:prSet/>
      <dgm:spPr/>
      <dgm:t>
        <a:bodyPr/>
        <a:lstStyle/>
        <a:p>
          <a:endParaRPr lang="fr-FR"/>
        </a:p>
      </dgm:t>
    </dgm:pt>
    <dgm:pt modelId="{909203BF-05CF-43FE-AC96-C55ED4D23923}" type="sibTrans" cxnId="{FE690DBA-49F7-4044-AE76-13F8694F1F8F}">
      <dgm:prSet/>
      <dgm:spPr/>
      <dgm:t>
        <a:bodyPr/>
        <a:lstStyle/>
        <a:p>
          <a:endParaRPr lang="fr-FR"/>
        </a:p>
      </dgm:t>
    </dgm:pt>
    <dgm:pt modelId="{31435382-D861-429B-9C2A-615710D20070}">
      <dgm:prSet phldrT="[Texte]"/>
      <dgm:spPr/>
      <dgm:t>
        <a:bodyPr/>
        <a:lstStyle/>
        <a:p>
          <a:r>
            <a:rPr lang="en-US" dirty="0" smtClean="0"/>
            <a:t>2. To agree with a previous speaker: </a:t>
          </a:r>
          <a:r>
            <a:rPr lang="en-US" b="1" dirty="0" smtClean="0"/>
            <a:t>prick one’s ears up </a:t>
          </a:r>
          <a:r>
            <a:rPr lang="en-US" dirty="0" smtClean="0"/>
            <a:t>(start listening carefully). Example: </a:t>
          </a:r>
        </a:p>
        <a:p>
          <a:r>
            <a:rPr lang="en-US" dirty="0" smtClean="0"/>
            <a:t>         A. Did you see how she started listening to Adel’ song ‘ Hello’ when you turned it on?</a:t>
          </a:r>
        </a:p>
        <a:p>
          <a:r>
            <a:rPr lang="en-US" dirty="0" smtClean="0"/>
            <a:t>         B. Of course, she pricked her ears up. </a:t>
          </a:r>
          <a:endParaRPr lang="fr-FR" dirty="0"/>
        </a:p>
      </dgm:t>
    </dgm:pt>
    <dgm:pt modelId="{34118958-1D0B-47AB-84E9-A1764262EBE9}" type="parTrans" cxnId="{273E540A-446B-40D6-8C87-EF5281D1E2AC}">
      <dgm:prSet/>
      <dgm:spPr/>
      <dgm:t>
        <a:bodyPr/>
        <a:lstStyle/>
        <a:p>
          <a:endParaRPr lang="fr-FR"/>
        </a:p>
      </dgm:t>
    </dgm:pt>
    <dgm:pt modelId="{0C1ED1F4-7174-433F-818A-79C3E998EA88}" type="sibTrans" cxnId="{273E540A-446B-40D6-8C87-EF5281D1E2AC}">
      <dgm:prSet/>
      <dgm:spPr/>
      <dgm:t>
        <a:bodyPr/>
        <a:lstStyle/>
        <a:p>
          <a:endParaRPr lang="fr-FR"/>
        </a:p>
      </dgm:t>
    </dgm:pt>
    <dgm:pt modelId="{0CD37AB5-30FB-4686-94B1-C9C11DD06E9A}">
      <dgm:prSet phldrT="[Texte]"/>
      <dgm:spPr/>
      <dgm:t>
        <a:bodyPr/>
        <a:lstStyle/>
        <a:p>
          <a:r>
            <a:rPr lang="en-US" dirty="0" smtClean="0"/>
            <a:t>3. Comment on people: </a:t>
          </a:r>
          <a:r>
            <a:rPr lang="en-US" b="1" dirty="0" smtClean="0"/>
            <a:t>gone up in the world </a:t>
          </a:r>
          <a:r>
            <a:rPr lang="en-US" dirty="0" smtClean="0"/>
            <a:t>(gained a better social position-or more money than before. Example: </a:t>
          </a:r>
        </a:p>
        <a:p>
          <a:r>
            <a:rPr lang="en-US" dirty="0" smtClean="0"/>
            <a:t>         A. Don’t you see that her vacations become more luxurious? </a:t>
          </a:r>
        </a:p>
        <a:p>
          <a:r>
            <a:rPr lang="en-US" dirty="0" smtClean="0"/>
            <a:t>         B. No wonder! Her husband has gone up in the world.</a:t>
          </a:r>
          <a:endParaRPr lang="fr-FR" dirty="0"/>
        </a:p>
      </dgm:t>
    </dgm:pt>
    <dgm:pt modelId="{13EFD0C5-3FB9-4D59-857A-43A0FB53DEA3}" type="parTrans" cxnId="{4150947A-9ACD-4A9E-AAA0-919CD2118740}">
      <dgm:prSet/>
      <dgm:spPr/>
      <dgm:t>
        <a:bodyPr/>
        <a:lstStyle/>
        <a:p>
          <a:endParaRPr lang="fr-FR"/>
        </a:p>
      </dgm:t>
    </dgm:pt>
    <dgm:pt modelId="{C36C3850-589D-463A-A7F8-62FFF38EE46A}" type="sibTrans" cxnId="{4150947A-9ACD-4A9E-AAA0-919CD2118740}">
      <dgm:prSet/>
      <dgm:spPr/>
      <dgm:t>
        <a:bodyPr/>
        <a:lstStyle/>
        <a:p>
          <a:endParaRPr lang="fr-FR"/>
        </a:p>
      </dgm:t>
    </dgm:pt>
    <dgm:pt modelId="{BBABC580-46A2-464A-A4B4-2807931C27F5}">
      <dgm:prSet/>
      <dgm:spPr/>
      <dgm:t>
        <a:bodyPr/>
        <a:lstStyle/>
        <a:p>
          <a:r>
            <a:rPr lang="en-US" dirty="0" smtClean="0"/>
            <a:t>4. To make an anecdote more </a:t>
          </a:r>
          <a:r>
            <a:rPr lang="en-US" dirty="0" smtClean="0"/>
            <a:t>interesting: </a:t>
          </a:r>
          <a:r>
            <a:rPr lang="en-US" b="1" dirty="0" smtClean="0"/>
            <a:t>domino effect </a:t>
          </a:r>
          <a:r>
            <a:rPr lang="en-US" dirty="0" smtClean="0"/>
            <a:t>(bad thing happens and causes a series of other things to happen). Example: I woke up late, forgot my phone and keys and injured my hand at work. What a bad day! A sort of domino effect.</a:t>
          </a:r>
          <a:endParaRPr lang="fr-FR" dirty="0"/>
        </a:p>
      </dgm:t>
    </dgm:pt>
    <dgm:pt modelId="{26EFB11B-BC73-496F-80A3-47B7308ACEDC}" type="parTrans" cxnId="{B048A7D8-AF7B-45D1-AAB2-22FFC7FBE359}">
      <dgm:prSet/>
      <dgm:spPr/>
      <dgm:t>
        <a:bodyPr/>
        <a:lstStyle/>
        <a:p>
          <a:endParaRPr lang="fr-FR"/>
        </a:p>
      </dgm:t>
    </dgm:pt>
    <dgm:pt modelId="{AF9CC33F-5C39-433E-8466-069E92FC15A2}" type="sibTrans" cxnId="{B048A7D8-AF7B-45D1-AAB2-22FFC7FBE359}">
      <dgm:prSet/>
      <dgm:spPr/>
      <dgm:t>
        <a:bodyPr/>
        <a:lstStyle/>
        <a:p>
          <a:endParaRPr lang="fr-FR"/>
        </a:p>
      </dgm:t>
    </dgm:pt>
    <dgm:pt modelId="{DA48286E-892F-4420-983F-2A107CF4C891}">
      <dgm:prSet/>
      <dgm:spPr/>
      <dgm:t>
        <a:bodyPr/>
        <a:lstStyle/>
        <a:p>
          <a:r>
            <a:rPr lang="en-US" dirty="0" smtClean="0"/>
            <a:t>5. To catch readers attention, often used in headlines, advertising slogans, and names of small businesses. Example. The leading advisors had been </a:t>
          </a:r>
          <a:r>
            <a:rPr lang="en-US" b="1" dirty="0" smtClean="0"/>
            <a:t>feathering their own nests </a:t>
          </a:r>
          <a:r>
            <a:rPr lang="en-US" dirty="0" smtClean="0"/>
            <a:t>with government money […]. (gaining a lot of money out of something).</a:t>
          </a:r>
          <a:endParaRPr lang="fr-FR" dirty="0"/>
        </a:p>
      </dgm:t>
    </dgm:pt>
    <dgm:pt modelId="{CF75624C-7798-40E9-9EED-36E1B685D0FF}" type="parTrans" cxnId="{889EC8AF-19CE-4E8F-9372-414948F7740B}">
      <dgm:prSet/>
      <dgm:spPr/>
      <dgm:t>
        <a:bodyPr/>
        <a:lstStyle/>
        <a:p>
          <a:endParaRPr lang="fr-FR"/>
        </a:p>
      </dgm:t>
    </dgm:pt>
    <dgm:pt modelId="{6BF9EA20-3EEC-45C7-80AA-45C7AAF0EE8B}" type="sibTrans" cxnId="{889EC8AF-19CE-4E8F-9372-414948F7740B}">
      <dgm:prSet/>
      <dgm:spPr/>
      <dgm:t>
        <a:bodyPr/>
        <a:lstStyle/>
        <a:p>
          <a:endParaRPr lang="fr-FR"/>
        </a:p>
      </dgm:t>
    </dgm:pt>
    <dgm:pt modelId="{B1E254D0-A546-42FF-AD58-3965027A5FB1}" type="pres">
      <dgm:prSet presAssocID="{3CB8621A-3F2F-4E5A-AE3E-20D6A09F99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F9B019F-D4C7-4AA8-A4B0-9938CAB9B9C5}" type="pres">
      <dgm:prSet presAssocID="{33ABEE12-52FA-4F86-B850-9BC6F9952F98}" presName="thickLine" presStyleLbl="alignNode1" presStyleIdx="0" presStyleCnt="1"/>
      <dgm:spPr/>
    </dgm:pt>
    <dgm:pt modelId="{44247E07-EE8E-45AC-8FA0-266A9EB086EC}" type="pres">
      <dgm:prSet presAssocID="{33ABEE12-52FA-4F86-B850-9BC6F9952F98}" presName="horz1" presStyleCnt="0"/>
      <dgm:spPr/>
    </dgm:pt>
    <dgm:pt modelId="{17F82B59-5B64-402B-812F-0F6536F2A5BC}" type="pres">
      <dgm:prSet presAssocID="{33ABEE12-52FA-4F86-B850-9BC6F9952F98}" presName="tx1" presStyleLbl="revTx" presStyleIdx="0" presStyleCnt="6"/>
      <dgm:spPr/>
      <dgm:t>
        <a:bodyPr/>
        <a:lstStyle/>
        <a:p>
          <a:endParaRPr lang="fr-FR"/>
        </a:p>
      </dgm:t>
    </dgm:pt>
    <dgm:pt modelId="{7DD38860-4287-41F8-B625-8EF8DD6D8C6C}" type="pres">
      <dgm:prSet presAssocID="{33ABEE12-52FA-4F86-B850-9BC6F9952F98}" presName="vert1" presStyleCnt="0"/>
      <dgm:spPr/>
    </dgm:pt>
    <dgm:pt modelId="{92F22E9D-ABB6-48BF-A420-838E67A84B5D}" type="pres">
      <dgm:prSet presAssocID="{2B45032C-7E78-4434-81EF-BB42238D29D4}" presName="vertSpace2a" presStyleCnt="0"/>
      <dgm:spPr/>
    </dgm:pt>
    <dgm:pt modelId="{F07737DA-0383-4E89-9D9B-A704BCB330F3}" type="pres">
      <dgm:prSet presAssocID="{2B45032C-7E78-4434-81EF-BB42238D29D4}" presName="horz2" presStyleCnt="0"/>
      <dgm:spPr/>
    </dgm:pt>
    <dgm:pt modelId="{7D7C02F0-62F4-417E-AEB7-BFBC261E1B51}" type="pres">
      <dgm:prSet presAssocID="{2B45032C-7E78-4434-81EF-BB42238D29D4}" presName="horzSpace2" presStyleCnt="0"/>
      <dgm:spPr/>
    </dgm:pt>
    <dgm:pt modelId="{86B00811-5F22-46F8-8DA4-17543DA7C60B}" type="pres">
      <dgm:prSet presAssocID="{2B45032C-7E78-4434-81EF-BB42238D29D4}" presName="tx2" presStyleLbl="revTx" presStyleIdx="1" presStyleCnt="6" custScaleY="54845" custLinFactNeighborX="0" custLinFactNeighborY="-1675"/>
      <dgm:spPr/>
      <dgm:t>
        <a:bodyPr/>
        <a:lstStyle/>
        <a:p>
          <a:endParaRPr lang="fr-FR"/>
        </a:p>
      </dgm:t>
    </dgm:pt>
    <dgm:pt modelId="{9413E532-210C-4BD8-9006-5A48883DBEE3}" type="pres">
      <dgm:prSet presAssocID="{2B45032C-7E78-4434-81EF-BB42238D29D4}" presName="vert2" presStyleCnt="0"/>
      <dgm:spPr/>
    </dgm:pt>
    <dgm:pt modelId="{F7C92040-EACF-4577-B68A-800D0C701E20}" type="pres">
      <dgm:prSet presAssocID="{2B45032C-7E78-4434-81EF-BB42238D29D4}" presName="thinLine2b" presStyleLbl="callout" presStyleIdx="0" presStyleCnt="5"/>
      <dgm:spPr/>
    </dgm:pt>
    <dgm:pt modelId="{82C49F66-6A33-4779-9156-2E456FE7DAE6}" type="pres">
      <dgm:prSet presAssocID="{2B45032C-7E78-4434-81EF-BB42238D29D4}" presName="vertSpace2b" presStyleCnt="0"/>
      <dgm:spPr/>
    </dgm:pt>
    <dgm:pt modelId="{F4097680-09C5-44CA-B6A6-9EC33555AC3B}" type="pres">
      <dgm:prSet presAssocID="{31435382-D861-429B-9C2A-615710D20070}" presName="horz2" presStyleCnt="0"/>
      <dgm:spPr/>
    </dgm:pt>
    <dgm:pt modelId="{12CE977C-51A5-4A74-BC55-2C4DF48E82B2}" type="pres">
      <dgm:prSet presAssocID="{31435382-D861-429B-9C2A-615710D20070}" presName="horzSpace2" presStyleCnt="0"/>
      <dgm:spPr/>
    </dgm:pt>
    <dgm:pt modelId="{94D69387-D8AC-4393-9075-345A9C2486DC}" type="pres">
      <dgm:prSet presAssocID="{31435382-D861-429B-9C2A-615710D20070}" presName="tx2" presStyleLbl="revTx" presStyleIdx="2" presStyleCnt="6"/>
      <dgm:spPr/>
      <dgm:t>
        <a:bodyPr/>
        <a:lstStyle/>
        <a:p>
          <a:endParaRPr lang="fr-FR"/>
        </a:p>
      </dgm:t>
    </dgm:pt>
    <dgm:pt modelId="{9498AA8C-564C-462D-8A43-E980DAE9C51E}" type="pres">
      <dgm:prSet presAssocID="{31435382-D861-429B-9C2A-615710D20070}" presName="vert2" presStyleCnt="0"/>
      <dgm:spPr/>
    </dgm:pt>
    <dgm:pt modelId="{A9E990CC-DA54-4061-83F6-6EB761E1217D}" type="pres">
      <dgm:prSet presAssocID="{31435382-D861-429B-9C2A-615710D20070}" presName="thinLine2b" presStyleLbl="callout" presStyleIdx="1" presStyleCnt="5"/>
      <dgm:spPr/>
    </dgm:pt>
    <dgm:pt modelId="{B90B53D5-B985-4F38-A2F7-FD8FDA4B3498}" type="pres">
      <dgm:prSet presAssocID="{31435382-D861-429B-9C2A-615710D20070}" presName="vertSpace2b" presStyleCnt="0"/>
      <dgm:spPr/>
    </dgm:pt>
    <dgm:pt modelId="{2C255777-AAD8-4E1E-9D5F-87C79753856D}" type="pres">
      <dgm:prSet presAssocID="{0CD37AB5-30FB-4686-94B1-C9C11DD06E9A}" presName="horz2" presStyleCnt="0"/>
      <dgm:spPr/>
    </dgm:pt>
    <dgm:pt modelId="{CBEE65F1-CC17-4E46-9F0B-0AF2C3758563}" type="pres">
      <dgm:prSet presAssocID="{0CD37AB5-30FB-4686-94B1-C9C11DD06E9A}" presName="horzSpace2" presStyleCnt="0"/>
      <dgm:spPr/>
    </dgm:pt>
    <dgm:pt modelId="{0CC910A0-9BA7-41F9-9488-4B46030784EA}" type="pres">
      <dgm:prSet presAssocID="{0CD37AB5-30FB-4686-94B1-C9C11DD06E9A}" presName="tx2" presStyleLbl="revTx" presStyleIdx="3" presStyleCnt="6"/>
      <dgm:spPr/>
      <dgm:t>
        <a:bodyPr/>
        <a:lstStyle/>
        <a:p>
          <a:endParaRPr lang="fr-FR"/>
        </a:p>
      </dgm:t>
    </dgm:pt>
    <dgm:pt modelId="{1D1CE27E-BB45-4F08-A83F-3FF75EFABC9E}" type="pres">
      <dgm:prSet presAssocID="{0CD37AB5-30FB-4686-94B1-C9C11DD06E9A}" presName="vert2" presStyleCnt="0"/>
      <dgm:spPr/>
    </dgm:pt>
    <dgm:pt modelId="{2DA38B78-17CE-4FC8-979C-2A4702213AE6}" type="pres">
      <dgm:prSet presAssocID="{0CD37AB5-30FB-4686-94B1-C9C11DD06E9A}" presName="thinLine2b" presStyleLbl="callout" presStyleIdx="2" presStyleCnt="5"/>
      <dgm:spPr/>
    </dgm:pt>
    <dgm:pt modelId="{47A36242-655D-40CA-ADCD-2FB1FDE62D6D}" type="pres">
      <dgm:prSet presAssocID="{0CD37AB5-30FB-4686-94B1-C9C11DD06E9A}" presName="vertSpace2b" presStyleCnt="0"/>
      <dgm:spPr/>
    </dgm:pt>
    <dgm:pt modelId="{2A4D285F-B50B-489F-A0EF-16D5751B8718}" type="pres">
      <dgm:prSet presAssocID="{BBABC580-46A2-464A-A4B4-2807931C27F5}" presName="horz2" presStyleCnt="0"/>
      <dgm:spPr/>
    </dgm:pt>
    <dgm:pt modelId="{2BC93C5B-073A-496D-901D-8CA2662F6942}" type="pres">
      <dgm:prSet presAssocID="{BBABC580-46A2-464A-A4B4-2807931C27F5}" presName="horzSpace2" presStyleCnt="0"/>
      <dgm:spPr/>
    </dgm:pt>
    <dgm:pt modelId="{3C5422AD-70CD-438A-9EA4-5EC4022AB0EA}" type="pres">
      <dgm:prSet presAssocID="{BBABC580-46A2-464A-A4B4-2807931C27F5}" presName="tx2" presStyleLbl="revTx" presStyleIdx="4" presStyleCnt="6"/>
      <dgm:spPr/>
      <dgm:t>
        <a:bodyPr/>
        <a:lstStyle/>
        <a:p>
          <a:endParaRPr lang="fr-FR"/>
        </a:p>
      </dgm:t>
    </dgm:pt>
    <dgm:pt modelId="{392BE67E-1D0F-45AF-B9BB-4C93A70041C8}" type="pres">
      <dgm:prSet presAssocID="{BBABC580-46A2-464A-A4B4-2807931C27F5}" presName="vert2" presStyleCnt="0"/>
      <dgm:spPr/>
    </dgm:pt>
    <dgm:pt modelId="{7DF99949-2B8C-4C9C-80DE-3903D4A6D693}" type="pres">
      <dgm:prSet presAssocID="{BBABC580-46A2-464A-A4B4-2807931C27F5}" presName="thinLine2b" presStyleLbl="callout" presStyleIdx="3" presStyleCnt="5"/>
      <dgm:spPr/>
    </dgm:pt>
    <dgm:pt modelId="{F1B886B3-6494-4593-8925-C4307568F189}" type="pres">
      <dgm:prSet presAssocID="{BBABC580-46A2-464A-A4B4-2807931C27F5}" presName="vertSpace2b" presStyleCnt="0"/>
      <dgm:spPr/>
    </dgm:pt>
    <dgm:pt modelId="{E373B6D6-9353-4CE4-8424-280A1ECFBF8F}" type="pres">
      <dgm:prSet presAssocID="{DA48286E-892F-4420-983F-2A107CF4C891}" presName="horz2" presStyleCnt="0"/>
      <dgm:spPr/>
    </dgm:pt>
    <dgm:pt modelId="{167EC822-4B6D-49E5-BB29-9121A80BB82D}" type="pres">
      <dgm:prSet presAssocID="{DA48286E-892F-4420-983F-2A107CF4C891}" presName="horzSpace2" presStyleCnt="0"/>
      <dgm:spPr/>
    </dgm:pt>
    <dgm:pt modelId="{9EE63AFC-354D-4F93-A2FB-32F9573FC50A}" type="pres">
      <dgm:prSet presAssocID="{DA48286E-892F-4420-983F-2A107CF4C891}" presName="tx2" presStyleLbl="revTx" presStyleIdx="5" presStyleCnt="6"/>
      <dgm:spPr/>
      <dgm:t>
        <a:bodyPr/>
        <a:lstStyle/>
        <a:p>
          <a:endParaRPr lang="fr-FR"/>
        </a:p>
      </dgm:t>
    </dgm:pt>
    <dgm:pt modelId="{FF1E8897-FD3C-4040-863C-D6A7E34825CF}" type="pres">
      <dgm:prSet presAssocID="{DA48286E-892F-4420-983F-2A107CF4C891}" presName="vert2" presStyleCnt="0"/>
      <dgm:spPr/>
    </dgm:pt>
    <dgm:pt modelId="{52CBCA84-6985-4613-BCDF-6E660289B560}" type="pres">
      <dgm:prSet presAssocID="{DA48286E-892F-4420-983F-2A107CF4C891}" presName="thinLine2b" presStyleLbl="callout" presStyleIdx="4" presStyleCnt="5"/>
      <dgm:spPr/>
    </dgm:pt>
    <dgm:pt modelId="{26A09553-58E7-4677-A3AC-D8DA85F402E9}" type="pres">
      <dgm:prSet presAssocID="{DA48286E-892F-4420-983F-2A107CF4C891}" presName="vertSpace2b" presStyleCnt="0"/>
      <dgm:spPr/>
    </dgm:pt>
  </dgm:ptLst>
  <dgm:cxnLst>
    <dgm:cxn modelId="{B048A7D8-AF7B-45D1-AAB2-22FFC7FBE359}" srcId="{33ABEE12-52FA-4F86-B850-9BC6F9952F98}" destId="{BBABC580-46A2-464A-A4B4-2807931C27F5}" srcOrd="3" destOrd="0" parTransId="{26EFB11B-BC73-496F-80A3-47B7308ACEDC}" sibTransId="{AF9CC33F-5C39-433E-8466-069E92FC15A2}"/>
    <dgm:cxn modelId="{9D730DDF-4370-4BB2-A2A6-49ABF100EA5D}" srcId="{3CB8621A-3F2F-4E5A-AE3E-20D6A09F9966}" destId="{33ABEE12-52FA-4F86-B850-9BC6F9952F98}" srcOrd="0" destOrd="0" parTransId="{C88918BD-131D-4550-9E20-6B7FB311A2F4}" sibTransId="{FB73FEB4-7E90-4734-B95E-4AE644087102}"/>
    <dgm:cxn modelId="{27A93245-F433-492E-A39D-8D7DABD339A2}" type="presOf" srcId="{BBABC580-46A2-464A-A4B4-2807931C27F5}" destId="{3C5422AD-70CD-438A-9EA4-5EC4022AB0EA}" srcOrd="0" destOrd="0" presId="urn:microsoft.com/office/officeart/2008/layout/LinedList"/>
    <dgm:cxn modelId="{889EC8AF-19CE-4E8F-9372-414948F7740B}" srcId="{33ABEE12-52FA-4F86-B850-9BC6F9952F98}" destId="{DA48286E-892F-4420-983F-2A107CF4C891}" srcOrd="4" destOrd="0" parTransId="{CF75624C-7798-40E9-9EED-36E1B685D0FF}" sibTransId="{6BF9EA20-3EEC-45C7-80AA-45C7AAF0EE8B}"/>
    <dgm:cxn modelId="{FE690DBA-49F7-4044-AE76-13F8694F1F8F}" srcId="{33ABEE12-52FA-4F86-B850-9BC6F9952F98}" destId="{2B45032C-7E78-4434-81EF-BB42238D29D4}" srcOrd="0" destOrd="0" parTransId="{E91E0814-466C-490B-93D8-98E34A912C5E}" sibTransId="{909203BF-05CF-43FE-AC96-C55ED4D23923}"/>
    <dgm:cxn modelId="{273E540A-446B-40D6-8C87-EF5281D1E2AC}" srcId="{33ABEE12-52FA-4F86-B850-9BC6F9952F98}" destId="{31435382-D861-429B-9C2A-615710D20070}" srcOrd="1" destOrd="0" parTransId="{34118958-1D0B-47AB-84E9-A1764262EBE9}" sibTransId="{0C1ED1F4-7174-433F-818A-79C3E998EA88}"/>
    <dgm:cxn modelId="{4C8218F1-814C-4206-B9E1-26B04A52D26B}" type="presOf" srcId="{3CB8621A-3F2F-4E5A-AE3E-20D6A09F9966}" destId="{B1E254D0-A546-42FF-AD58-3965027A5FB1}" srcOrd="0" destOrd="0" presId="urn:microsoft.com/office/officeart/2008/layout/LinedList"/>
    <dgm:cxn modelId="{7C3F02B7-51B5-4230-982F-5A15E9554EDE}" type="presOf" srcId="{31435382-D861-429B-9C2A-615710D20070}" destId="{94D69387-D8AC-4393-9075-345A9C2486DC}" srcOrd="0" destOrd="0" presId="urn:microsoft.com/office/officeart/2008/layout/LinedList"/>
    <dgm:cxn modelId="{5C40197C-798C-4913-8DDB-4AF22B067BC8}" type="presOf" srcId="{0CD37AB5-30FB-4686-94B1-C9C11DD06E9A}" destId="{0CC910A0-9BA7-41F9-9488-4B46030784EA}" srcOrd="0" destOrd="0" presId="urn:microsoft.com/office/officeart/2008/layout/LinedList"/>
    <dgm:cxn modelId="{49864C67-47EF-4A83-9183-AE918297545E}" type="presOf" srcId="{2B45032C-7E78-4434-81EF-BB42238D29D4}" destId="{86B00811-5F22-46F8-8DA4-17543DA7C60B}" srcOrd="0" destOrd="0" presId="urn:microsoft.com/office/officeart/2008/layout/LinedList"/>
    <dgm:cxn modelId="{4150947A-9ACD-4A9E-AAA0-919CD2118740}" srcId="{33ABEE12-52FA-4F86-B850-9BC6F9952F98}" destId="{0CD37AB5-30FB-4686-94B1-C9C11DD06E9A}" srcOrd="2" destOrd="0" parTransId="{13EFD0C5-3FB9-4D59-857A-43A0FB53DEA3}" sibTransId="{C36C3850-589D-463A-A7F8-62FFF38EE46A}"/>
    <dgm:cxn modelId="{4226E602-4A93-4A92-BFCF-55A882A95FA6}" type="presOf" srcId="{DA48286E-892F-4420-983F-2A107CF4C891}" destId="{9EE63AFC-354D-4F93-A2FB-32F9573FC50A}" srcOrd="0" destOrd="0" presId="urn:microsoft.com/office/officeart/2008/layout/LinedList"/>
    <dgm:cxn modelId="{0E1A1BD5-8228-4C92-84F6-03E735C54D0E}" type="presOf" srcId="{33ABEE12-52FA-4F86-B850-9BC6F9952F98}" destId="{17F82B59-5B64-402B-812F-0F6536F2A5BC}" srcOrd="0" destOrd="0" presId="urn:microsoft.com/office/officeart/2008/layout/LinedList"/>
    <dgm:cxn modelId="{A2AEED9F-E348-4AEF-A333-242A7E504E3F}" type="presParOf" srcId="{B1E254D0-A546-42FF-AD58-3965027A5FB1}" destId="{0F9B019F-D4C7-4AA8-A4B0-9938CAB9B9C5}" srcOrd="0" destOrd="0" presId="urn:microsoft.com/office/officeart/2008/layout/LinedList"/>
    <dgm:cxn modelId="{645893FF-BA60-40A8-BDC0-43813649A07F}" type="presParOf" srcId="{B1E254D0-A546-42FF-AD58-3965027A5FB1}" destId="{44247E07-EE8E-45AC-8FA0-266A9EB086EC}" srcOrd="1" destOrd="0" presId="urn:microsoft.com/office/officeart/2008/layout/LinedList"/>
    <dgm:cxn modelId="{E782035E-F748-4E2C-AD8D-FD89CDCED343}" type="presParOf" srcId="{44247E07-EE8E-45AC-8FA0-266A9EB086EC}" destId="{17F82B59-5B64-402B-812F-0F6536F2A5BC}" srcOrd="0" destOrd="0" presId="urn:microsoft.com/office/officeart/2008/layout/LinedList"/>
    <dgm:cxn modelId="{96D7AF08-78A7-4AAE-91CB-9B8D102FDBCC}" type="presParOf" srcId="{44247E07-EE8E-45AC-8FA0-266A9EB086EC}" destId="{7DD38860-4287-41F8-B625-8EF8DD6D8C6C}" srcOrd="1" destOrd="0" presId="urn:microsoft.com/office/officeart/2008/layout/LinedList"/>
    <dgm:cxn modelId="{91F98604-32EB-4E3B-B57E-317D3980F5C2}" type="presParOf" srcId="{7DD38860-4287-41F8-B625-8EF8DD6D8C6C}" destId="{92F22E9D-ABB6-48BF-A420-838E67A84B5D}" srcOrd="0" destOrd="0" presId="urn:microsoft.com/office/officeart/2008/layout/LinedList"/>
    <dgm:cxn modelId="{04E357F3-7350-408F-929D-0A3A5A8F893B}" type="presParOf" srcId="{7DD38860-4287-41F8-B625-8EF8DD6D8C6C}" destId="{F07737DA-0383-4E89-9D9B-A704BCB330F3}" srcOrd="1" destOrd="0" presId="urn:microsoft.com/office/officeart/2008/layout/LinedList"/>
    <dgm:cxn modelId="{2A3EC726-AB81-41F6-BECF-CE949F8D82A6}" type="presParOf" srcId="{F07737DA-0383-4E89-9D9B-A704BCB330F3}" destId="{7D7C02F0-62F4-417E-AEB7-BFBC261E1B51}" srcOrd="0" destOrd="0" presId="urn:microsoft.com/office/officeart/2008/layout/LinedList"/>
    <dgm:cxn modelId="{71EEFE02-7B4A-4A09-B016-EB5DE08DC06B}" type="presParOf" srcId="{F07737DA-0383-4E89-9D9B-A704BCB330F3}" destId="{86B00811-5F22-46F8-8DA4-17543DA7C60B}" srcOrd="1" destOrd="0" presId="urn:microsoft.com/office/officeart/2008/layout/LinedList"/>
    <dgm:cxn modelId="{7A98007A-A02D-4541-9A97-104A0ED5D82F}" type="presParOf" srcId="{F07737DA-0383-4E89-9D9B-A704BCB330F3}" destId="{9413E532-210C-4BD8-9006-5A48883DBEE3}" srcOrd="2" destOrd="0" presId="urn:microsoft.com/office/officeart/2008/layout/LinedList"/>
    <dgm:cxn modelId="{BF3B88DC-B093-4E51-9DC3-6EB4CF3C7344}" type="presParOf" srcId="{7DD38860-4287-41F8-B625-8EF8DD6D8C6C}" destId="{F7C92040-EACF-4577-B68A-800D0C701E20}" srcOrd="2" destOrd="0" presId="urn:microsoft.com/office/officeart/2008/layout/LinedList"/>
    <dgm:cxn modelId="{B27F98EA-4844-4607-836A-DC3D10D19CA1}" type="presParOf" srcId="{7DD38860-4287-41F8-B625-8EF8DD6D8C6C}" destId="{82C49F66-6A33-4779-9156-2E456FE7DAE6}" srcOrd="3" destOrd="0" presId="urn:microsoft.com/office/officeart/2008/layout/LinedList"/>
    <dgm:cxn modelId="{78706EFA-0E10-4D5E-A1BD-25F38CAEE78D}" type="presParOf" srcId="{7DD38860-4287-41F8-B625-8EF8DD6D8C6C}" destId="{F4097680-09C5-44CA-B6A6-9EC33555AC3B}" srcOrd="4" destOrd="0" presId="urn:microsoft.com/office/officeart/2008/layout/LinedList"/>
    <dgm:cxn modelId="{A5236369-F0B4-4077-B633-A3898DCE084C}" type="presParOf" srcId="{F4097680-09C5-44CA-B6A6-9EC33555AC3B}" destId="{12CE977C-51A5-4A74-BC55-2C4DF48E82B2}" srcOrd="0" destOrd="0" presId="urn:microsoft.com/office/officeart/2008/layout/LinedList"/>
    <dgm:cxn modelId="{5AEAB4C1-F89D-4DF1-8CAF-898C47A90F67}" type="presParOf" srcId="{F4097680-09C5-44CA-B6A6-9EC33555AC3B}" destId="{94D69387-D8AC-4393-9075-345A9C2486DC}" srcOrd="1" destOrd="0" presId="urn:microsoft.com/office/officeart/2008/layout/LinedList"/>
    <dgm:cxn modelId="{AD3EC483-314C-4BC0-B5C7-E8988806B274}" type="presParOf" srcId="{F4097680-09C5-44CA-B6A6-9EC33555AC3B}" destId="{9498AA8C-564C-462D-8A43-E980DAE9C51E}" srcOrd="2" destOrd="0" presId="urn:microsoft.com/office/officeart/2008/layout/LinedList"/>
    <dgm:cxn modelId="{93DB0FF1-6100-45E8-8823-6F470C8245AC}" type="presParOf" srcId="{7DD38860-4287-41F8-B625-8EF8DD6D8C6C}" destId="{A9E990CC-DA54-4061-83F6-6EB761E1217D}" srcOrd="5" destOrd="0" presId="urn:microsoft.com/office/officeart/2008/layout/LinedList"/>
    <dgm:cxn modelId="{ED43FB09-8529-49E5-A16C-2110EEB5AF3C}" type="presParOf" srcId="{7DD38860-4287-41F8-B625-8EF8DD6D8C6C}" destId="{B90B53D5-B985-4F38-A2F7-FD8FDA4B3498}" srcOrd="6" destOrd="0" presId="urn:microsoft.com/office/officeart/2008/layout/LinedList"/>
    <dgm:cxn modelId="{35730B8C-2314-42BA-961D-A1CC7EB0E9C8}" type="presParOf" srcId="{7DD38860-4287-41F8-B625-8EF8DD6D8C6C}" destId="{2C255777-AAD8-4E1E-9D5F-87C79753856D}" srcOrd="7" destOrd="0" presId="urn:microsoft.com/office/officeart/2008/layout/LinedList"/>
    <dgm:cxn modelId="{27C29F00-58C8-4FBA-8119-E2DAF60CAA10}" type="presParOf" srcId="{2C255777-AAD8-4E1E-9D5F-87C79753856D}" destId="{CBEE65F1-CC17-4E46-9F0B-0AF2C3758563}" srcOrd="0" destOrd="0" presId="urn:microsoft.com/office/officeart/2008/layout/LinedList"/>
    <dgm:cxn modelId="{B8FD180B-39E9-481B-A0C2-52680928556E}" type="presParOf" srcId="{2C255777-AAD8-4E1E-9D5F-87C79753856D}" destId="{0CC910A0-9BA7-41F9-9488-4B46030784EA}" srcOrd="1" destOrd="0" presId="urn:microsoft.com/office/officeart/2008/layout/LinedList"/>
    <dgm:cxn modelId="{C4A55E15-06FD-4981-814E-441FF35E02E0}" type="presParOf" srcId="{2C255777-AAD8-4E1E-9D5F-87C79753856D}" destId="{1D1CE27E-BB45-4F08-A83F-3FF75EFABC9E}" srcOrd="2" destOrd="0" presId="urn:microsoft.com/office/officeart/2008/layout/LinedList"/>
    <dgm:cxn modelId="{A7F7DC75-1769-47D4-A90B-3B15CF7D7363}" type="presParOf" srcId="{7DD38860-4287-41F8-B625-8EF8DD6D8C6C}" destId="{2DA38B78-17CE-4FC8-979C-2A4702213AE6}" srcOrd="8" destOrd="0" presId="urn:microsoft.com/office/officeart/2008/layout/LinedList"/>
    <dgm:cxn modelId="{8680715B-EDCD-460C-88F2-17033F1AA46A}" type="presParOf" srcId="{7DD38860-4287-41F8-B625-8EF8DD6D8C6C}" destId="{47A36242-655D-40CA-ADCD-2FB1FDE62D6D}" srcOrd="9" destOrd="0" presId="urn:microsoft.com/office/officeart/2008/layout/LinedList"/>
    <dgm:cxn modelId="{42858399-C699-4869-B69E-1ED95FE4F5B1}" type="presParOf" srcId="{7DD38860-4287-41F8-B625-8EF8DD6D8C6C}" destId="{2A4D285F-B50B-489F-A0EF-16D5751B8718}" srcOrd="10" destOrd="0" presId="urn:microsoft.com/office/officeart/2008/layout/LinedList"/>
    <dgm:cxn modelId="{FCE6B54E-584D-4319-961C-20F39ED6FAB1}" type="presParOf" srcId="{2A4D285F-B50B-489F-A0EF-16D5751B8718}" destId="{2BC93C5B-073A-496D-901D-8CA2662F6942}" srcOrd="0" destOrd="0" presId="urn:microsoft.com/office/officeart/2008/layout/LinedList"/>
    <dgm:cxn modelId="{63AB5A30-98EA-4A5A-8B94-836D32B4AAAB}" type="presParOf" srcId="{2A4D285F-B50B-489F-A0EF-16D5751B8718}" destId="{3C5422AD-70CD-438A-9EA4-5EC4022AB0EA}" srcOrd="1" destOrd="0" presId="urn:microsoft.com/office/officeart/2008/layout/LinedList"/>
    <dgm:cxn modelId="{CCB14EC8-0D52-4D51-8F28-817C9FCACB49}" type="presParOf" srcId="{2A4D285F-B50B-489F-A0EF-16D5751B8718}" destId="{392BE67E-1D0F-45AF-B9BB-4C93A70041C8}" srcOrd="2" destOrd="0" presId="urn:microsoft.com/office/officeart/2008/layout/LinedList"/>
    <dgm:cxn modelId="{E34272B6-527F-4EB0-AB4C-C11DEB2ABA31}" type="presParOf" srcId="{7DD38860-4287-41F8-B625-8EF8DD6D8C6C}" destId="{7DF99949-2B8C-4C9C-80DE-3903D4A6D693}" srcOrd="11" destOrd="0" presId="urn:microsoft.com/office/officeart/2008/layout/LinedList"/>
    <dgm:cxn modelId="{8C1B988E-8570-4A4C-BD6F-BF58A4EE106F}" type="presParOf" srcId="{7DD38860-4287-41F8-B625-8EF8DD6D8C6C}" destId="{F1B886B3-6494-4593-8925-C4307568F189}" srcOrd="12" destOrd="0" presId="urn:microsoft.com/office/officeart/2008/layout/LinedList"/>
    <dgm:cxn modelId="{0C5494D3-7859-45A3-87B6-AC8779F558F3}" type="presParOf" srcId="{7DD38860-4287-41F8-B625-8EF8DD6D8C6C}" destId="{E373B6D6-9353-4CE4-8424-280A1ECFBF8F}" srcOrd="13" destOrd="0" presId="urn:microsoft.com/office/officeart/2008/layout/LinedList"/>
    <dgm:cxn modelId="{5B16781A-F4E5-4ED8-B8E3-FF35AB62A3E6}" type="presParOf" srcId="{E373B6D6-9353-4CE4-8424-280A1ECFBF8F}" destId="{167EC822-4B6D-49E5-BB29-9121A80BB82D}" srcOrd="0" destOrd="0" presId="urn:microsoft.com/office/officeart/2008/layout/LinedList"/>
    <dgm:cxn modelId="{6C99B935-6F61-4861-8441-1CCE68C3F9BE}" type="presParOf" srcId="{E373B6D6-9353-4CE4-8424-280A1ECFBF8F}" destId="{9EE63AFC-354D-4F93-A2FB-32F9573FC50A}" srcOrd="1" destOrd="0" presId="urn:microsoft.com/office/officeart/2008/layout/LinedList"/>
    <dgm:cxn modelId="{330E6B4F-D8A8-4C88-9D46-E2869175A50B}" type="presParOf" srcId="{E373B6D6-9353-4CE4-8424-280A1ECFBF8F}" destId="{FF1E8897-FD3C-4040-863C-D6A7E34825CF}" srcOrd="2" destOrd="0" presId="urn:microsoft.com/office/officeart/2008/layout/LinedList"/>
    <dgm:cxn modelId="{92623006-581C-40F9-A97E-19672B015E5C}" type="presParOf" srcId="{7DD38860-4287-41F8-B625-8EF8DD6D8C6C}" destId="{52CBCA84-6985-4613-BCDF-6E660289B560}" srcOrd="14" destOrd="0" presId="urn:microsoft.com/office/officeart/2008/layout/LinedList"/>
    <dgm:cxn modelId="{98956A85-FC9F-4FDA-8BD8-47ED0BECA906}" type="presParOf" srcId="{7DD38860-4287-41F8-B625-8EF8DD6D8C6C}" destId="{26A09553-58E7-4677-A3AC-D8DA85F402E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6B10E-264D-4CEF-8934-355ABA2DD25A}">
      <dsp:nvSpPr>
        <dsp:cNvPr id="0" name=""/>
        <dsp:cNvSpPr/>
      </dsp:nvSpPr>
      <dsp:spPr>
        <a:xfrm rot="11071596">
          <a:off x="1446435" y="1918128"/>
          <a:ext cx="1375478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1375478" y="341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97CAA-70D0-436A-986E-0F6ACBF38EB1}">
      <dsp:nvSpPr>
        <dsp:cNvPr id="0" name=""/>
        <dsp:cNvSpPr/>
      </dsp:nvSpPr>
      <dsp:spPr>
        <a:xfrm>
          <a:off x="2257705" y="1711236"/>
          <a:ext cx="536962" cy="3628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BE5E4-9D14-415D-9713-55CCB808FD9A}">
      <dsp:nvSpPr>
        <dsp:cNvPr id="0" name=""/>
        <dsp:cNvSpPr/>
      </dsp:nvSpPr>
      <dsp:spPr>
        <a:xfrm>
          <a:off x="1445176" y="892700"/>
          <a:ext cx="2182772" cy="2182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Idioms are quite informal expressions, which could be found/read/used</a:t>
          </a:r>
          <a:endParaRPr lang="fr-FR" sz="1700" kern="1200" dirty="0"/>
        </a:p>
      </dsp:txBody>
      <dsp:txXfrm>
        <a:off x="1764836" y="1212360"/>
        <a:ext cx="1543452" cy="1543452"/>
      </dsp:txXfrm>
    </dsp:sp>
    <dsp:sp modelId="{691FFAC1-9F4C-41FF-8F2E-271FE9D96FF2}">
      <dsp:nvSpPr>
        <dsp:cNvPr id="0" name=""/>
        <dsp:cNvSpPr/>
      </dsp:nvSpPr>
      <dsp:spPr>
        <a:xfrm>
          <a:off x="3846226" y="892700"/>
          <a:ext cx="3274159" cy="218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TV shows/films/songs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Everyday conversations 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humor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Newspapers headlines/magazines</a:t>
          </a:r>
          <a:endParaRPr lang="fr-F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Fiction </a:t>
          </a:r>
          <a:endParaRPr lang="fr-FR" sz="2100" kern="1200" dirty="0"/>
        </a:p>
      </dsp:txBody>
      <dsp:txXfrm>
        <a:off x="3846226" y="892700"/>
        <a:ext cx="3274159" cy="2182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B019F-D4C7-4AA8-A4B0-9938CAB9B9C5}">
      <dsp:nvSpPr>
        <dsp:cNvPr id="0" name=""/>
        <dsp:cNvSpPr/>
      </dsp:nvSpPr>
      <dsp:spPr>
        <a:xfrm>
          <a:off x="0" y="0"/>
          <a:ext cx="98866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82B59-5B64-402B-812F-0F6536F2A5BC}">
      <dsp:nvSpPr>
        <dsp:cNvPr id="0" name=""/>
        <dsp:cNvSpPr/>
      </dsp:nvSpPr>
      <dsp:spPr>
        <a:xfrm>
          <a:off x="0" y="0"/>
          <a:ext cx="1977333" cy="5261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</a:t>
          </a:r>
          <a:r>
            <a:rPr lang="en-US" sz="2000" kern="1200" dirty="0" smtClean="0"/>
            <a:t>are idioms used for?</a:t>
          </a:r>
          <a:endParaRPr lang="fr-FR" sz="2000" kern="1200" dirty="0"/>
        </a:p>
      </dsp:txBody>
      <dsp:txXfrm>
        <a:off x="0" y="0"/>
        <a:ext cx="1977333" cy="5261190"/>
      </dsp:txXfrm>
    </dsp:sp>
    <dsp:sp modelId="{86B00811-5F22-46F8-8DA4-17543DA7C60B}">
      <dsp:nvSpPr>
        <dsp:cNvPr id="0" name=""/>
        <dsp:cNvSpPr/>
      </dsp:nvSpPr>
      <dsp:spPr>
        <a:xfrm>
          <a:off x="2125633" y="36046"/>
          <a:ext cx="7761032" cy="59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For emphasis: </a:t>
          </a:r>
          <a:r>
            <a:rPr lang="en-US" sz="1500" b="1" kern="1200" dirty="0" smtClean="0"/>
            <a:t>sank like a stone </a:t>
          </a:r>
          <a:r>
            <a:rPr lang="en-US" sz="1500" kern="1200" dirty="0" smtClean="0"/>
            <a:t>(failed completely). Example: Our last reconstruction project in downtown sank like a stone.</a:t>
          </a:r>
          <a:endParaRPr lang="fr-FR" sz="1500" kern="1200" dirty="0"/>
        </a:p>
      </dsp:txBody>
      <dsp:txXfrm>
        <a:off x="2125633" y="36046"/>
        <a:ext cx="7761032" cy="594570"/>
      </dsp:txXfrm>
    </dsp:sp>
    <dsp:sp modelId="{F7C92040-EACF-4577-B68A-800D0C701E20}">
      <dsp:nvSpPr>
        <dsp:cNvPr id="0" name=""/>
        <dsp:cNvSpPr/>
      </dsp:nvSpPr>
      <dsp:spPr>
        <a:xfrm>
          <a:off x="1977333" y="648775"/>
          <a:ext cx="7909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69387-D8AC-4393-9075-345A9C2486DC}">
      <dsp:nvSpPr>
        <dsp:cNvPr id="0" name=""/>
        <dsp:cNvSpPr/>
      </dsp:nvSpPr>
      <dsp:spPr>
        <a:xfrm>
          <a:off x="2125633" y="702980"/>
          <a:ext cx="7761032" cy="1084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2. To agree with a previous speaker: </a:t>
          </a:r>
          <a:r>
            <a:rPr lang="en-US" sz="1500" b="1" kern="1200" dirty="0" smtClean="0"/>
            <a:t>prick one’s ears up </a:t>
          </a:r>
          <a:r>
            <a:rPr lang="en-US" sz="1500" kern="1200" dirty="0" smtClean="0"/>
            <a:t>(start listening carefully). Example: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        A. Did you see how she started listening to Adel’ song ‘ Hello’ when you turned it on?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        B. Of course, she pricked her ears up. </a:t>
          </a:r>
          <a:endParaRPr lang="fr-FR" sz="1500" kern="1200" dirty="0"/>
        </a:p>
      </dsp:txBody>
      <dsp:txXfrm>
        <a:off x="2125633" y="702980"/>
        <a:ext cx="7761032" cy="1084092"/>
      </dsp:txXfrm>
    </dsp:sp>
    <dsp:sp modelId="{A9E990CC-DA54-4061-83F6-6EB761E1217D}">
      <dsp:nvSpPr>
        <dsp:cNvPr id="0" name=""/>
        <dsp:cNvSpPr/>
      </dsp:nvSpPr>
      <dsp:spPr>
        <a:xfrm>
          <a:off x="1977333" y="1787072"/>
          <a:ext cx="7909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910A0-9BA7-41F9-9488-4B46030784EA}">
      <dsp:nvSpPr>
        <dsp:cNvPr id="0" name=""/>
        <dsp:cNvSpPr/>
      </dsp:nvSpPr>
      <dsp:spPr>
        <a:xfrm>
          <a:off x="2125633" y="1841277"/>
          <a:ext cx="7761032" cy="1084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3. Comment on people: </a:t>
          </a:r>
          <a:r>
            <a:rPr lang="en-US" sz="1500" b="1" kern="1200" dirty="0" smtClean="0"/>
            <a:t>gone up in the world </a:t>
          </a:r>
          <a:r>
            <a:rPr lang="en-US" sz="1500" kern="1200" dirty="0" smtClean="0"/>
            <a:t>(gained a better social position-or more money than before. Example: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        A. Don’t you see that her vacations become more luxurious?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        B. No wonder! Her husband has gone up in the world.</a:t>
          </a:r>
          <a:endParaRPr lang="fr-FR" sz="1500" kern="1200" dirty="0"/>
        </a:p>
      </dsp:txBody>
      <dsp:txXfrm>
        <a:off x="2125633" y="1841277"/>
        <a:ext cx="7761032" cy="1084092"/>
      </dsp:txXfrm>
    </dsp:sp>
    <dsp:sp modelId="{2DA38B78-17CE-4FC8-979C-2A4702213AE6}">
      <dsp:nvSpPr>
        <dsp:cNvPr id="0" name=""/>
        <dsp:cNvSpPr/>
      </dsp:nvSpPr>
      <dsp:spPr>
        <a:xfrm>
          <a:off x="1977333" y="2925370"/>
          <a:ext cx="7909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422AD-70CD-438A-9EA4-5EC4022AB0EA}">
      <dsp:nvSpPr>
        <dsp:cNvPr id="0" name=""/>
        <dsp:cNvSpPr/>
      </dsp:nvSpPr>
      <dsp:spPr>
        <a:xfrm>
          <a:off x="2125633" y="2979575"/>
          <a:ext cx="7761032" cy="1084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4. To make an anecdote more </a:t>
          </a:r>
          <a:r>
            <a:rPr lang="en-US" sz="1500" kern="1200" dirty="0" smtClean="0"/>
            <a:t>interesting: </a:t>
          </a:r>
          <a:r>
            <a:rPr lang="en-US" sz="1500" b="1" kern="1200" dirty="0" smtClean="0"/>
            <a:t>domino effect </a:t>
          </a:r>
          <a:r>
            <a:rPr lang="en-US" sz="1500" kern="1200" dirty="0" smtClean="0"/>
            <a:t>(bad thing happens and causes a series of other things to happen). Example: I woke up late, forgot my phone and keys and injured my hand at work. What a bad day! A sort of domino effect.</a:t>
          </a:r>
          <a:endParaRPr lang="fr-FR" sz="1500" kern="1200" dirty="0"/>
        </a:p>
      </dsp:txBody>
      <dsp:txXfrm>
        <a:off x="2125633" y="2979575"/>
        <a:ext cx="7761032" cy="1084092"/>
      </dsp:txXfrm>
    </dsp:sp>
    <dsp:sp modelId="{7DF99949-2B8C-4C9C-80DE-3903D4A6D693}">
      <dsp:nvSpPr>
        <dsp:cNvPr id="0" name=""/>
        <dsp:cNvSpPr/>
      </dsp:nvSpPr>
      <dsp:spPr>
        <a:xfrm>
          <a:off x="1977333" y="4063667"/>
          <a:ext cx="7909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63AFC-354D-4F93-A2FB-32F9573FC50A}">
      <dsp:nvSpPr>
        <dsp:cNvPr id="0" name=""/>
        <dsp:cNvSpPr/>
      </dsp:nvSpPr>
      <dsp:spPr>
        <a:xfrm>
          <a:off x="2125633" y="4117872"/>
          <a:ext cx="7761032" cy="1084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 To catch readers attention, often used in headlines, advertising slogans, and names of small businesses. Example. The leading advisors had been </a:t>
          </a:r>
          <a:r>
            <a:rPr lang="en-US" sz="1500" b="1" kern="1200" dirty="0" smtClean="0"/>
            <a:t>feathering their own nests </a:t>
          </a:r>
          <a:r>
            <a:rPr lang="en-US" sz="1500" kern="1200" dirty="0" smtClean="0"/>
            <a:t>with government money […]. (gaining a lot of money out of something).</a:t>
          </a:r>
          <a:endParaRPr lang="fr-FR" sz="1500" kern="1200" dirty="0"/>
        </a:p>
      </dsp:txBody>
      <dsp:txXfrm>
        <a:off x="2125633" y="4117872"/>
        <a:ext cx="7761032" cy="1084092"/>
      </dsp:txXfrm>
    </dsp:sp>
    <dsp:sp modelId="{52CBCA84-6985-4613-BCDF-6E660289B560}">
      <dsp:nvSpPr>
        <dsp:cNvPr id="0" name=""/>
        <dsp:cNvSpPr/>
      </dsp:nvSpPr>
      <dsp:spPr>
        <a:xfrm>
          <a:off x="1977333" y="5201965"/>
          <a:ext cx="79093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idi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vocabulary/idioms-body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ishclub.com/ref/Idiom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Idioms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&amp; practice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94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started!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Idioms are a type of formulaic language, which refers to “an </a:t>
            </a:r>
            <a:r>
              <a:rPr lang="en-US" dirty="0"/>
              <a:t>expression in the usage of a language that is peculiar to itself either in having a meaning that cannot be derived from the conjoined meanings of its elements (such as </a:t>
            </a:r>
            <a:r>
              <a:rPr lang="en-US" i="1" dirty="0"/>
              <a:t>up in the air</a:t>
            </a:r>
            <a:r>
              <a:rPr lang="en-US" dirty="0"/>
              <a:t> for "undecided</a:t>
            </a:r>
            <a:r>
              <a:rPr lang="en-US" dirty="0" smtClean="0"/>
              <a:t>")”. </a:t>
            </a:r>
          </a:p>
          <a:p>
            <a:pPr marL="0" indent="0">
              <a:buNone/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www.merriam-webster.com/dictionary/idiom</a:t>
            </a:r>
            <a:endParaRPr lang="en-US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93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250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 feet </a:t>
            </a:r>
            <a:br>
              <a:rPr lang="en-US" dirty="0" smtClean="0"/>
            </a:br>
            <a:r>
              <a:rPr lang="en-US" sz="1600" dirty="0" smtClean="0"/>
              <a:t>(to reach a level of comfort in a new situation)</a:t>
            </a:r>
            <a:endParaRPr lang="fr-FR" sz="16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594451"/>
              </p:ext>
            </p:extLst>
          </p:nvPr>
        </p:nvGraphicFramePr>
        <p:xfrm>
          <a:off x="1295400" y="2063931"/>
          <a:ext cx="9601200" cy="3811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8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475403"/>
              </p:ext>
            </p:extLst>
          </p:nvPr>
        </p:nvGraphicFramePr>
        <p:xfrm>
          <a:off x="1009934" y="614149"/>
          <a:ext cx="9886666" cy="526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9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 the top of my head: </a:t>
            </a:r>
            <a:r>
              <a:rPr lang="en-US" dirty="0" smtClean="0"/>
              <a:t>Body </a:t>
            </a:r>
            <a:r>
              <a:rPr lang="en-US" dirty="0" smtClean="0"/>
              <a:t>idioms</a:t>
            </a:r>
            <a:br>
              <a:rPr lang="en-US" dirty="0" smtClean="0"/>
            </a:br>
            <a:r>
              <a:rPr lang="en-US" sz="1600" dirty="0" smtClean="0"/>
              <a:t>(information offered quickly, without research or </a:t>
            </a:r>
            <a:r>
              <a:rPr lang="en-US" sz="1600" dirty="0"/>
              <a:t>calculation)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www.englishclub.com/vocabulary/idioms-body.htm</a:t>
            </a:r>
            <a:r>
              <a:rPr lang="en-US" sz="1600" dirty="0" smtClean="0"/>
              <a:t> </a:t>
            </a:r>
            <a:endParaRPr lang="fr-FR" sz="16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477190"/>
              </p:ext>
            </p:extLst>
          </p:nvPr>
        </p:nvGraphicFramePr>
        <p:xfrm>
          <a:off x="1449978" y="2525967"/>
          <a:ext cx="9248502" cy="3463320"/>
        </p:xfrm>
        <a:graphic>
          <a:graphicData uri="http://schemas.openxmlformats.org/drawingml/2006/table">
            <a:tbl>
              <a:tblPr/>
              <a:tblGrid>
                <a:gridCol w="3082834">
                  <a:extLst>
                    <a:ext uri="{9D8B030D-6E8A-4147-A177-3AD203B41FA5}">
                      <a16:colId xmlns:a16="http://schemas.microsoft.com/office/drawing/2014/main" val="41795891"/>
                    </a:ext>
                  </a:extLst>
                </a:gridCol>
                <a:gridCol w="3082834">
                  <a:extLst>
                    <a:ext uri="{9D8B030D-6E8A-4147-A177-3AD203B41FA5}">
                      <a16:colId xmlns:a16="http://schemas.microsoft.com/office/drawing/2014/main" val="999266005"/>
                    </a:ext>
                  </a:extLst>
                </a:gridCol>
                <a:gridCol w="3082834">
                  <a:extLst>
                    <a:ext uri="{9D8B030D-6E8A-4147-A177-3AD203B41FA5}">
                      <a16:colId xmlns:a16="http://schemas.microsoft.com/office/drawing/2014/main" val="4243870345"/>
                    </a:ext>
                  </a:extLst>
                </a:gridCol>
              </a:tblGrid>
              <a:tr h="327492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>
                          <a:effectLst/>
                        </a:rPr>
                        <a:t>idiom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788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8B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88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88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>
                          <a:effectLst/>
                        </a:rPr>
                        <a:t>meaning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58B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8B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>
                          <a:effectLst/>
                        </a:rPr>
                        <a:t>example sentence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F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8C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427674"/>
                  </a:ext>
                </a:extLst>
              </a:tr>
              <a:tr h="71404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>
                          <a:effectLst/>
                        </a:rPr>
                        <a:t>all </a:t>
                      </a:r>
                      <a:r>
                        <a:rPr lang="fr-FR" sz="1400" b="1" dirty="0" err="1">
                          <a:effectLst/>
                        </a:rPr>
                        <a:t>ears</a:t>
                      </a:r>
                      <a:endParaRPr lang="fr-FR" sz="1400" dirty="0">
                        <a:effectLst/>
                      </a:endParaRP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788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88D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9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fully listening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B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C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8C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Give me a minute to finish my work and then I'll be </a:t>
                      </a:r>
                      <a:r>
                        <a:rPr lang="en-US" sz="1400" b="1">
                          <a:effectLst/>
                        </a:rPr>
                        <a:t>all ears</a:t>
                      </a:r>
                      <a:r>
                        <a:rPr lang="en-US" sz="1400">
                          <a:effectLst/>
                        </a:rPr>
                        <a:t> to hear about your project.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18C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8C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8C8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83156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break a leg</a:t>
                      </a:r>
                      <a:endParaRPr lang="fr-FR" sz="1400">
                        <a:effectLst/>
                      </a:endParaRP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389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9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8C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good-</a:t>
                      </a:r>
                      <a:r>
                        <a:rPr lang="fr-FR" sz="1400" dirty="0" err="1">
                          <a:effectLst/>
                        </a:rPr>
                        <a:t>luck</a:t>
                      </a:r>
                      <a:endParaRPr lang="fr-FR" sz="1400" dirty="0">
                        <a:effectLst/>
                      </a:endParaRP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Today's the big game, eh? </a:t>
                      </a:r>
                      <a:r>
                        <a:rPr lang="en-US" sz="1400" b="1">
                          <a:effectLst/>
                        </a:rPr>
                        <a:t>Break a leg!</a:t>
                      </a:r>
                      <a:endParaRPr lang="en-US" sz="1400">
                        <a:effectLst/>
                      </a:endParaRP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8C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8C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509536"/>
                  </a:ext>
                </a:extLst>
              </a:tr>
              <a:tr h="71404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>
                          <a:effectLst/>
                        </a:rPr>
                        <a:t>cold </a:t>
                      </a:r>
                      <a:r>
                        <a:rPr lang="fr-FR" sz="1400" b="1" dirty="0" err="1">
                          <a:effectLst/>
                        </a:rPr>
                        <a:t>feet</a:t>
                      </a:r>
                      <a:endParaRPr lang="fr-FR" sz="1400" dirty="0">
                        <a:effectLst/>
                      </a:endParaRP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98C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C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8C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nervous just before a big event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7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C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8D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My sister didn't get </a:t>
                      </a:r>
                      <a:r>
                        <a:rPr lang="en-US" sz="1400" b="1" dirty="0">
                          <a:effectLst/>
                        </a:rPr>
                        <a:t>cold feet</a:t>
                      </a:r>
                      <a:r>
                        <a:rPr lang="en-US" sz="1400" dirty="0">
                          <a:effectLst/>
                        </a:rPr>
                        <a:t> until she put her wedding gown on.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98C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8C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C9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8D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733051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</a:rPr>
                        <a:t>cost an arm and a leg</a:t>
                      </a:r>
                      <a:endParaRPr lang="en-US" sz="1400">
                        <a:effectLst/>
                      </a:endParaRP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98C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8D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8C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be very expensive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78D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8D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8D0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8D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These cakes are delicious, but they </a:t>
                      </a:r>
                      <a:r>
                        <a:rPr lang="en-US" sz="1400" b="1" dirty="0">
                          <a:effectLst/>
                        </a:rPr>
                        <a:t>cost an arm and a leg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78D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8D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8D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276492"/>
                  </a:ext>
                </a:extLst>
              </a:tr>
              <a:tr h="5207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cry your heart out</a:t>
                      </a:r>
                      <a:endParaRPr lang="fr-FR" sz="1400">
                        <a:effectLst/>
                      </a:endParaRP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5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8D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8CA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cry very hard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58D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8D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8D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8D7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 </a:t>
                      </a:r>
                      <a:r>
                        <a:rPr lang="en-US" sz="1400" b="1" dirty="0">
                          <a:effectLst/>
                        </a:rPr>
                        <a:t>cried my heart out</a:t>
                      </a:r>
                      <a:r>
                        <a:rPr lang="en-US" sz="1400" dirty="0">
                          <a:effectLst/>
                        </a:rPr>
                        <a:t> when my best friend moved away.</a:t>
                      </a:r>
                    </a:p>
                  </a:txBody>
                  <a:tcPr marL="67109" marR="67109" marT="67109" marB="67109">
                    <a:lnL w="19050" cap="flat" cmpd="sng" algn="ctr">
                      <a:solidFill>
                        <a:srgbClr val="D8D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8D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8D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8D5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06197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696036"/>
            <a:ext cx="9601196" cy="1119117"/>
          </a:xfrm>
        </p:spPr>
        <p:txBody>
          <a:bodyPr>
            <a:normAutofit/>
          </a:bodyPr>
          <a:lstStyle/>
          <a:p>
            <a:r>
              <a:rPr lang="en-US" dirty="0"/>
              <a:t>He had ants in his </a:t>
            </a:r>
            <a:r>
              <a:rPr lang="en-US" dirty="0" smtClean="0"/>
              <a:t>pants: Animal idioms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800" dirty="0" smtClean="0"/>
              <a:t>unable </a:t>
            </a:r>
            <a:r>
              <a:rPr lang="en-US" sz="1800" dirty="0"/>
              <a:t>to sit still or remain calm out of nervousness or </a:t>
            </a:r>
            <a:r>
              <a:rPr lang="en-US" sz="1800" dirty="0" smtClean="0"/>
              <a:t>excitement)</a:t>
            </a:r>
            <a:endParaRPr lang="fr-FR" sz="1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468533"/>
              </p:ext>
            </p:extLst>
          </p:nvPr>
        </p:nvGraphicFramePr>
        <p:xfrm>
          <a:off x="1446664" y="2074458"/>
          <a:ext cx="9348715" cy="4107977"/>
        </p:xfrm>
        <a:graphic>
          <a:graphicData uri="http://schemas.openxmlformats.org/drawingml/2006/table">
            <a:tbl>
              <a:tblPr/>
              <a:tblGrid>
                <a:gridCol w="3351427">
                  <a:extLst>
                    <a:ext uri="{9D8B030D-6E8A-4147-A177-3AD203B41FA5}">
                      <a16:colId xmlns:a16="http://schemas.microsoft.com/office/drawing/2014/main" val="765628546"/>
                    </a:ext>
                  </a:extLst>
                </a:gridCol>
                <a:gridCol w="2998644">
                  <a:extLst>
                    <a:ext uri="{9D8B030D-6E8A-4147-A177-3AD203B41FA5}">
                      <a16:colId xmlns:a16="http://schemas.microsoft.com/office/drawing/2014/main" val="773558909"/>
                    </a:ext>
                  </a:extLst>
                </a:gridCol>
                <a:gridCol w="2998644">
                  <a:extLst>
                    <a:ext uri="{9D8B030D-6E8A-4147-A177-3AD203B41FA5}">
                      <a16:colId xmlns:a16="http://schemas.microsoft.com/office/drawing/2014/main" val="4272948405"/>
                    </a:ext>
                  </a:extLst>
                </a:gridCol>
              </a:tblGrid>
              <a:tr h="328854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>
                          <a:effectLst/>
                        </a:rPr>
                        <a:t>idiom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00B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C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F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0C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>
                          <a:effectLst/>
                        </a:rPr>
                        <a:t>meaning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80C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0C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C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C9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>
                          <a:effectLst/>
                        </a:rPr>
                        <a:t>example sentence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A0C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0C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0C8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69773"/>
                  </a:ext>
                </a:extLst>
              </a:tr>
              <a:tr h="7170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 err="1">
                          <a:effectLst/>
                        </a:rPr>
                        <a:t>ants</a:t>
                      </a:r>
                      <a:r>
                        <a:rPr lang="fr-FR" sz="1400" b="1" dirty="0">
                          <a:effectLst/>
                        </a:rPr>
                        <a:t> in </a:t>
                      </a:r>
                      <a:r>
                        <a:rPr lang="fr-FR" sz="1400" b="1" dirty="0" err="1">
                          <a:effectLst/>
                        </a:rPr>
                        <a:t>one's</a:t>
                      </a:r>
                      <a:r>
                        <a:rPr lang="fr-FR" sz="1400" b="1" dirty="0">
                          <a:effectLst/>
                        </a:rPr>
                        <a:t> pants</a:t>
                      </a:r>
                      <a:endParaRPr lang="fr-FR" sz="1400" dirty="0">
                        <a:effectLst/>
                      </a:endParaRP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E0C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C9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0C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C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unable to sit still or remain calm out of nervousness or excitement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20C9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C9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Lisa had </a:t>
                      </a:r>
                      <a:r>
                        <a:rPr lang="en-US" sz="1400" b="1" dirty="0">
                          <a:effectLst/>
                        </a:rPr>
                        <a:t>ants in her pants</a:t>
                      </a:r>
                      <a:r>
                        <a:rPr lang="en-US" sz="1400" dirty="0">
                          <a:effectLst/>
                        </a:rPr>
                        <a:t> the day before her interview.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79856"/>
                  </a:ext>
                </a:extLst>
              </a:tr>
              <a:tr h="7170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</a:rPr>
                        <a:t>(the) birds and the bees</a:t>
                      </a:r>
                      <a:endParaRPr lang="en-US" sz="1400">
                        <a:effectLst/>
                      </a:endParaRP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00C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C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C9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 err="1">
                          <a:effectLst/>
                        </a:rPr>
                        <a:t>sex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education</a:t>
                      </a:r>
                      <a:endParaRPr lang="fr-FR" sz="1400" dirty="0">
                        <a:effectLst/>
                      </a:endParaRP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2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C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I learned about </a:t>
                      </a:r>
                      <a:r>
                        <a:rPr lang="en-US" sz="1400" b="1">
                          <a:effectLst/>
                        </a:rPr>
                        <a:t>the birds and the bees</a:t>
                      </a:r>
                      <a:r>
                        <a:rPr lang="en-US" sz="1400">
                          <a:effectLst/>
                        </a:rPr>
                        <a:t> when my baby brother was born.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4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C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0D1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227591"/>
                  </a:ext>
                </a:extLst>
              </a:tr>
              <a:tr h="7170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cat nap</a:t>
                      </a:r>
                      <a:endParaRPr lang="fr-FR" sz="1400">
                        <a:effectLst/>
                      </a:endParaRP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20C9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C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C9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effectLst/>
                        </a:rPr>
                        <a:t>a short </a:t>
                      </a:r>
                      <a:r>
                        <a:rPr lang="fr-FR" sz="1400" dirty="0" err="1">
                          <a:effectLst/>
                        </a:rPr>
                        <a:t>sleep</a:t>
                      </a:r>
                      <a:endParaRPr lang="fr-FR" sz="1400" dirty="0">
                        <a:effectLst/>
                      </a:endParaRP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40C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D1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CE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D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I'm going to have a </a:t>
                      </a:r>
                      <a:r>
                        <a:rPr lang="en-US" sz="1400" b="1">
                          <a:effectLst/>
                        </a:rPr>
                        <a:t>cat nap</a:t>
                      </a:r>
                      <a:r>
                        <a:rPr lang="en-US" sz="1400">
                          <a:effectLst/>
                        </a:rPr>
                        <a:t> while you're cooking dinner.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20D1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0D1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0D1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D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378784"/>
                  </a:ext>
                </a:extLst>
              </a:tr>
              <a:tr h="717009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cat's got one's tongue</a:t>
                      </a:r>
                      <a:endParaRPr lang="fr-FR" sz="1400">
                        <a:effectLst/>
                      </a:endParaRP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0D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C7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said about someone who doesn't speak (usually due to shyness)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40D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D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D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D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It looks like the </a:t>
                      </a:r>
                      <a:r>
                        <a:rPr lang="en-US" sz="1400" b="1" dirty="0">
                          <a:effectLst/>
                        </a:rPr>
                        <a:t>cat's got your tongue,</a:t>
                      </a:r>
                      <a:r>
                        <a:rPr lang="en-US" sz="1400" dirty="0">
                          <a:effectLst/>
                        </a:rPr>
                        <a:t> Lucy. Are you always this quiet?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00D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D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D0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D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556219"/>
                  </a:ext>
                </a:extLst>
              </a:tr>
              <a:tr h="91108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chicken out</a:t>
                      </a:r>
                      <a:endParaRPr lang="fr-FR" sz="1400">
                        <a:effectLst/>
                      </a:endParaRP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40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D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0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0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to decide not to do something out of fear (usually just before)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80D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D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D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D3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 was going to take a ride on Geoff's motorcycle, but I </a:t>
                      </a:r>
                      <a:r>
                        <a:rPr lang="en-US" sz="1400" b="1" dirty="0">
                          <a:effectLst/>
                        </a:rPr>
                        <a:t>chickened out</a:t>
                      </a:r>
                      <a:r>
                        <a:rPr lang="en-US" sz="1400" dirty="0">
                          <a:effectLst/>
                        </a:rPr>
                        <a:t> when he gave me a helmet to wear.</a:t>
                      </a:r>
                    </a:p>
                  </a:txBody>
                  <a:tcPr marL="54427" marR="54427" marT="54427" marB="54427">
                    <a:lnL w="19050" cap="flat" cmpd="sng" algn="ctr">
                      <a:solidFill>
                        <a:srgbClr val="C0D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D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D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D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0632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black </a:t>
            </a:r>
            <a:r>
              <a:rPr lang="fr-FR" dirty="0" err="1" smtClean="0"/>
              <a:t>sheep</a:t>
            </a:r>
            <a:r>
              <a:rPr lang="fr-FR" dirty="0" smtClean="0"/>
              <a:t>: </a:t>
            </a:r>
            <a:r>
              <a:rPr lang="fr-FR" dirty="0" err="1" smtClean="0"/>
              <a:t>coulor</a:t>
            </a:r>
            <a:r>
              <a:rPr lang="fr-FR" dirty="0" smtClean="0"/>
              <a:t> </a:t>
            </a:r>
            <a:r>
              <a:rPr lang="fr-FR" dirty="0" err="1" smtClean="0"/>
              <a:t>idioms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600" dirty="0" smtClean="0"/>
              <a:t>(</a:t>
            </a:r>
            <a:r>
              <a:rPr lang="en-US" sz="1600" dirty="0" smtClean="0"/>
              <a:t>the </a:t>
            </a:r>
            <a:r>
              <a:rPr lang="en-US" sz="1600" dirty="0"/>
              <a:t>odd or bad member of the </a:t>
            </a:r>
            <a:r>
              <a:rPr lang="en-US" sz="1600" dirty="0" smtClean="0"/>
              <a:t>group)</a:t>
            </a:r>
            <a:endParaRPr lang="fr-FR" sz="1600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249806"/>
              </p:ext>
            </p:extLst>
          </p:nvPr>
        </p:nvGraphicFramePr>
        <p:xfrm>
          <a:off x="1446664" y="2555751"/>
          <a:ext cx="9321420" cy="3596862"/>
        </p:xfrm>
        <a:graphic>
          <a:graphicData uri="http://schemas.openxmlformats.org/drawingml/2006/table">
            <a:tbl>
              <a:tblPr/>
              <a:tblGrid>
                <a:gridCol w="3107140">
                  <a:extLst>
                    <a:ext uri="{9D8B030D-6E8A-4147-A177-3AD203B41FA5}">
                      <a16:colId xmlns:a16="http://schemas.microsoft.com/office/drawing/2014/main" val="4116507722"/>
                    </a:ext>
                  </a:extLst>
                </a:gridCol>
                <a:gridCol w="3107140">
                  <a:extLst>
                    <a:ext uri="{9D8B030D-6E8A-4147-A177-3AD203B41FA5}">
                      <a16:colId xmlns:a16="http://schemas.microsoft.com/office/drawing/2014/main" val="1248594673"/>
                    </a:ext>
                  </a:extLst>
                </a:gridCol>
                <a:gridCol w="3107140">
                  <a:extLst>
                    <a:ext uri="{9D8B030D-6E8A-4147-A177-3AD203B41FA5}">
                      <a16:colId xmlns:a16="http://schemas.microsoft.com/office/drawing/2014/main" val="3213633179"/>
                    </a:ext>
                  </a:extLst>
                </a:gridCol>
              </a:tblGrid>
              <a:tr h="309465"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>
                          <a:effectLst/>
                        </a:rPr>
                        <a:t>idiom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300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12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0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0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>
                          <a:effectLst/>
                        </a:rPr>
                        <a:t>meaning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D012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1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12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1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200">
                          <a:effectLst/>
                        </a:rPr>
                        <a:t>example sentence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D01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1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1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1A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05080"/>
                  </a:ext>
                </a:extLst>
              </a:tr>
              <a:tr h="674736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dirty="0" err="1">
                          <a:effectLst/>
                        </a:rPr>
                        <a:t>beet</a:t>
                      </a:r>
                      <a:r>
                        <a:rPr lang="fr-FR" sz="1400" b="1" dirty="0">
                          <a:effectLst/>
                        </a:rPr>
                        <a:t> </a:t>
                      </a:r>
                      <a:r>
                        <a:rPr lang="fr-FR" sz="1400" b="1" dirty="0" err="1">
                          <a:effectLst/>
                        </a:rPr>
                        <a:t>red</a:t>
                      </a:r>
                      <a:endParaRPr lang="fr-FR" sz="1400" dirty="0">
                        <a:effectLst/>
                      </a:endParaRP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B00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1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0B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dark red (usually to describe face)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301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1A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1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1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My sister's face turned </a:t>
                      </a:r>
                      <a:r>
                        <a:rPr lang="en-US" sz="1400" b="1">
                          <a:effectLst/>
                        </a:rPr>
                        <a:t>beet red</a:t>
                      </a:r>
                      <a:r>
                        <a:rPr lang="en-US" sz="1400">
                          <a:effectLst/>
                        </a:rPr>
                        <a:t> when I caught her singing in front of a mirror.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701A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1A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1A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1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34992"/>
                  </a:ext>
                </a:extLst>
              </a:tr>
              <a:tr h="492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black and blue</a:t>
                      </a:r>
                      <a:endParaRPr lang="fr-FR" sz="1400">
                        <a:effectLst/>
                      </a:endParaRP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B01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1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1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01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bruised and beaten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301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01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19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D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We found the poor guy </a:t>
                      </a:r>
                      <a:r>
                        <a:rPr lang="en-US" sz="1400" b="1" dirty="0">
                          <a:effectLst/>
                        </a:rPr>
                        <a:t>black and blue</a:t>
                      </a:r>
                      <a:r>
                        <a:rPr lang="en-US" sz="1400" dirty="0">
                          <a:effectLst/>
                        </a:rPr>
                        <a:t> near the train tracks.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501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01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1D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0DF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522920"/>
                  </a:ext>
                </a:extLst>
              </a:tr>
              <a:tr h="674736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black and white</a:t>
                      </a:r>
                      <a:endParaRPr lang="fr-FR" sz="1400">
                        <a:effectLst/>
                      </a:endParaRP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901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D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01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1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straight forward, very clear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D0D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0DF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DD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0E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The rules we gave the kids were </a:t>
                      </a:r>
                      <a:r>
                        <a:rPr lang="en-US" sz="1400" b="1" dirty="0">
                          <a:effectLst/>
                        </a:rPr>
                        <a:t>black and white</a:t>
                      </a:r>
                      <a:r>
                        <a:rPr lang="en-US" sz="1400" dirty="0">
                          <a:effectLst/>
                        </a:rPr>
                        <a:t>. No answering the phone or the door.</a:t>
                      </a:r>
                    </a:p>
                  </a:txBody>
                  <a:tcPr marL="63415" marR="63415" marT="63415" marB="63415">
                    <a:lnL w="19050" cap="flat" cmpd="sng" algn="ctr">
                      <a:solidFill>
                        <a:srgbClr val="90DF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0DF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0DF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F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770426"/>
                  </a:ext>
                </a:extLst>
              </a:tr>
              <a:tr h="4921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catch red handed</a:t>
                      </a:r>
                      <a:endParaRPr lang="fr-FR" sz="1400">
                        <a:effectLst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B01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0E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18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D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catch someone in the act of doing something wrong or illegal</a:t>
                      </a: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D0E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0F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0E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F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The kids were </a:t>
                      </a:r>
                      <a:r>
                        <a:rPr lang="en-US" sz="1400" b="1" dirty="0">
                          <a:effectLst/>
                        </a:rPr>
                        <a:t>caught red handed</a:t>
                      </a:r>
                      <a:r>
                        <a:rPr lang="en-US" sz="1400" dirty="0">
                          <a:effectLst/>
                        </a:rPr>
                        <a:t> stealing chocolate bars.</a:t>
                      </a: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10F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0F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F4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F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322254"/>
                  </a:ext>
                </a:extLst>
              </a:tr>
              <a:tr h="674736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>
                          <a:effectLst/>
                        </a:rPr>
                        <a:t>out of the blue</a:t>
                      </a:r>
                      <a:endParaRPr lang="fr-FR" sz="1400">
                        <a:effectLst/>
                      </a:endParaRP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50D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0F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0D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0D2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>
                          <a:effectLst/>
                        </a:rPr>
                        <a:t>unexpectedly</a:t>
                      </a: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B0F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F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0F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0F5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dirty="0">
                          <a:effectLst/>
                        </a:rPr>
                        <a:t>I got a phone call from a long lost cousin </a:t>
                      </a:r>
                      <a:r>
                        <a:rPr lang="en-US" sz="1400" b="1" dirty="0">
                          <a:effectLst/>
                        </a:rPr>
                        <a:t>out of the blue</a:t>
                      </a:r>
                      <a:r>
                        <a:rPr lang="en-US" sz="1400" dirty="0">
                          <a:effectLst/>
                        </a:rPr>
                        <a:t> last week.</a:t>
                      </a:r>
                    </a:p>
                  </a:txBody>
                  <a:tcPr marL="95250" marR="95250" marT="95250" marB="95250">
                    <a:lnL w="19050" cap="flat" cmpd="sng" algn="ctr">
                      <a:solidFill>
                        <a:srgbClr val="30F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0F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F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F7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7847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9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540920" cy="1303867"/>
          </a:xfrm>
        </p:spPr>
        <p:txBody>
          <a:bodyPr>
            <a:normAutofit/>
          </a:bodyPr>
          <a:lstStyle/>
          <a:p>
            <a:r>
              <a:rPr lang="fr-FR" dirty="0" smtClean="0"/>
              <a:t>Practice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perfect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website provides thematic idioms for further practices. </a:t>
            </a:r>
            <a:r>
              <a:rPr lang="en-US" dirty="0" smtClean="0">
                <a:hlinkClick r:id="rId2"/>
              </a:rPr>
              <a:t>https://www.englishclub.com/ref/Idioms/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506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745</TotalTime>
  <Words>586</Words>
  <Application>Microsoft Office PowerPoint</Application>
  <PresentationFormat>Grand écran</PresentationFormat>
  <Paragraphs>91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Organique</vt:lpstr>
      <vt:lpstr>Idioms </vt:lpstr>
      <vt:lpstr>Get started!</vt:lpstr>
      <vt:lpstr>Find feet  (to reach a level of comfort in a new situation)</vt:lpstr>
      <vt:lpstr>Présentation PowerPoint</vt:lpstr>
      <vt:lpstr>Off the top of my head: Body idioms (information offered quickly, without research or calculation) https://www.englishclub.com/vocabulary/idioms-body.htm </vt:lpstr>
      <vt:lpstr>He had ants in his pants: Animal idioms (unable to sit still or remain calm out of nervousness or excitement)</vt:lpstr>
      <vt:lpstr>black sheep: coulor idioms (the odd or bad member of the group)</vt:lpstr>
      <vt:lpstr>Practice makes perfect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</dc:title>
  <dc:creator>Meddour Mostefa</dc:creator>
  <cp:lastModifiedBy>Meddour Mostefa</cp:lastModifiedBy>
  <cp:revision>20</cp:revision>
  <dcterms:created xsi:type="dcterms:W3CDTF">2021-02-14T10:27:58Z</dcterms:created>
  <dcterms:modified xsi:type="dcterms:W3CDTF">2021-02-15T08:51:45Z</dcterms:modified>
</cp:coreProperties>
</file>