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10" r:id="rId2"/>
    <p:sldId id="335" r:id="rId3"/>
    <p:sldId id="334" r:id="rId4"/>
    <p:sldId id="311" r:id="rId5"/>
    <p:sldId id="341" r:id="rId6"/>
    <p:sldId id="319" r:id="rId7"/>
    <p:sldId id="316" r:id="rId8"/>
    <p:sldId id="320" r:id="rId9"/>
    <p:sldId id="337" r:id="rId10"/>
    <p:sldId id="342" r:id="rId11"/>
    <p:sldId id="343" r:id="rId12"/>
    <p:sldId id="346" r:id="rId13"/>
    <p:sldId id="339" r:id="rId14"/>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709256"/>
    <a:srgbClr val="013E36"/>
    <a:srgbClr val="AD9968"/>
    <a:srgbClr val="3B84AF"/>
    <a:srgbClr val="AB1A25"/>
    <a:srgbClr val="D9791B"/>
    <a:srgbClr val="009900"/>
    <a:srgbClr val="00263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4" autoAdjust="0"/>
  </p:normalViewPr>
  <p:slideViewPr>
    <p:cSldViewPr>
      <p:cViewPr varScale="1">
        <p:scale>
          <a:sx n="62" d="100"/>
          <a:sy n="62" d="100"/>
        </p:scale>
        <p:origin x="1236" y="40"/>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52D4FE-E75D-41FE-8A54-BB1B66D7E9B0}" type="doc">
      <dgm:prSet loTypeId="urn:microsoft.com/office/officeart/2005/8/layout/venn3" loCatId="relationship" qsTypeId="urn:microsoft.com/office/officeart/2005/8/quickstyle/3d2" qsCatId="3D" csTypeId="urn:microsoft.com/office/officeart/2005/8/colors/colorful5" csCatId="colorful" phldr="1"/>
      <dgm:spPr/>
      <dgm:t>
        <a:bodyPr/>
        <a:lstStyle/>
        <a:p>
          <a:pPr rtl="1"/>
          <a:endParaRPr lang="ar-SA"/>
        </a:p>
      </dgm:t>
    </dgm:pt>
    <dgm:pt modelId="{F93A20AF-645F-49B1-BAE4-8079B380098B}">
      <dgm:prSet phldrT="[Text]" custT="1"/>
      <dgm:spPr>
        <a:solidFill>
          <a:srgbClr val="AD9968"/>
        </a:solidFill>
      </dgm:spPr>
      <dgm:t>
        <a:bodyPr/>
        <a:lstStyle/>
        <a:p>
          <a:pPr rtl="1"/>
          <a:r>
            <a:rPr lang="ar-SA" sz="2400" b="1" dirty="0">
              <a:solidFill>
                <a:srgbClr val="013E36"/>
              </a:solidFill>
            </a:rPr>
            <a:t>08. بساطة واقتصاد</a:t>
          </a:r>
        </a:p>
      </dgm:t>
    </dgm:pt>
    <dgm:pt modelId="{DB6EB915-27B6-49E9-A259-66DB335138A7}" type="parTrans" cxnId="{DEE317FC-095B-4922-BC90-68B0E38CD082}">
      <dgm:prSet/>
      <dgm:spPr/>
      <dgm:t>
        <a:bodyPr/>
        <a:lstStyle/>
        <a:p>
          <a:pPr rtl="1"/>
          <a:endParaRPr lang="ar-SA"/>
        </a:p>
      </dgm:t>
    </dgm:pt>
    <dgm:pt modelId="{29160BDD-B472-40FC-9BF2-00DE5E6A87ED}" type="sibTrans" cxnId="{DEE317FC-095B-4922-BC90-68B0E38CD082}">
      <dgm:prSet/>
      <dgm:spPr/>
      <dgm:t>
        <a:bodyPr/>
        <a:lstStyle/>
        <a:p>
          <a:pPr rtl="1"/>
          <a:endParaRPr lang="ar-SA"/>
        </a:p>
      </dgm:t>
    </dgm:pt>
    <dgm:pt modelId="{0314D8EA-4787-4E09-8B85-5276C1A404FA}">
      <dgm:prSet phldrT="[Text]" custT="1"/>
      <dgm:spPr>
        <a:solidFill>
          <a:srgbClr val="00B0F0"/>
        </a:solidFill>
      </dgm:spPr>
      <dgm:t>
        <a:bodyPr/>
        <a:lstStyle/>
        <a:p>
          <a:pPr rtl="1"/>
          <a:r>
            <a:rPr lang="ar-SA" sz="2400" b="1" dirty="0"/>
            <a:t>03. الاختبار</a:t>
          </a:r>
        </a:p>
      </dgm:t>
    </dgm:pt>
    <dgm:pt modelId="{082C164B-37CD-4BC9-A0B4-2543AEE26F71}" type="parTrans" cxnId="{67C6C1D4-D662-4662-931B-47E459759067}">
      <dgm:prSet/>
      <dgm:spPr/>
      <dgm:t>
        <a:bodyPr/>
        <a:lstStyle/>
        <a:p>
          <a:pPr rtl="1"/>
          <a:endParaRPr lang="ar-SA"/>
        </a:p>
      </dgm:t>
    </dgm:pt>
    <dgm:pt modelId="{1FAEF152-FBCE-4FB7-BE45-71ABF18040DF}" type="sibTrans" cxnId="{67C6C1D4-D662-4662-931B-47E459759067}">
      <dgm:prSet/>
      <dgm:spPr/>
      <dgm:t>
        <a:bodyPr/>
        <a:lstStyle/>
        <a:p>
          <a:pPr rtl="1"/>
          <a:endParaRPr lang="ar-SA"/>
        </a:p>
      </dgm:t>
    </dgm:pt>
    <dgm:pt modelId="{BF60890F-ACC7-4E6B-A955-161D64B654A8}">
      <dgm:prSet phldrT="[Text]" custT="1"/>
      <dgm:spPr>
        <a:solidFill>
          <a:srgbClr val="92D050"/>
        </a:solidFill>
      </dgm:spPr>
      <dgm:t>
        <a:bodyPr/>
        <a:lstStyle/>
        <a:p>
          <a:pPr rtl="1"/>
          <a:r>
            <a:rPr lang="ar-SA" sz="2800" b="1" dirty="0"/>
            <a:t>02. القوة</a:t>
          </a:r>
          <a:endParaRPr lang="ar-SA" sz="2200" b="1" dirty="0"/>
        </a:p>
      </dgm:t>
    </dgm:pt>
    <dgm:pt modelId="{2B62378A-E32E-48E7-8FCC-0C4D88080009}" type="parTrans" cxnId="{0C0805A3-9E63-4CED-93FC-A2783AB3B6F6}">
      <dgm:prSet/>
      <dgm:spPr/>
      <dgm:t>
        <a:bodyPr/>
        <a:lstStyle/>
        <a:p>
          <a:pPr rtl="1"/>
          <a:endParaRPr lang="ar-SA"/>
        </a:p>
      </dgm:t>
    </dgm:pt>
    <dgm:pt modelId="{9CC0C13D-9469-48BD-88F7-F0F8DAB5E102}" type="sibTrans" cxnId="{0C0805A3-9E63-4CED-93FC-A2783AB3B6F6}">
      <dgm:prSet/>
      <dgm:spPr/>
      <dgm:t>
        <a:bodyPr/>
        <a:lstStyle/>
        <a:p>
          <a:pPr rtl="1"/>
          <a:endParaRPr lang="ar-SA"/>
        </a:p>
      </dgm:t>
    </dgm:pt>
    <dgm:pt modelId="{F9686BE2-32B1-48DB-833F-331EEDE5458F}">
      <dgm:prSet phldrT="[Text]" custT="1"/>
      <dgm:spPr/>
      <dgm:t>
        <a:bodyPr/>
        <a:lstStyle/>
        <a:p>
          <a:pPr rtl="1"/>
          <a:r>
            <a:rPr lang="ar-SA" sz="2800" b="1" dirty="0"/>
            <a:t>01. هادف </a:t>
          </a:r>
        </a:p>
      </dgm:t>
    </dgm:pt>
    <dgm:pt modelId="{77951D6C-13B2-4B20-BFFF-37F1F938F639}" type="parTrans" cxnId="{4E5B2379-41C0-4D11-B3F1-5E42A29085C6}">
      <dgm:prSet/>
      <dgm:spPr/>
      <dgm:t>
        <a:bodyPr/>
        <a:lstStyle/>
        <a:p>
          <a:pPr rtl="1"/>
          <a:endParaRPr lang="ar-SA"/>
        </a:p>
      </dgm:t>
    </dgm:pt>
    <dgm:pt modelId="{1D3A264E-32DF-4FED-B84E-0A560BA0FE37}" type="sibTrans" cxnId="{4E5B2379-41C0-4D11-B3F1-5E42A29085C6}">
      <dgm:prSet/>
      <dgm:spPr/>
      <dgm:t>
        <a:bodyPr/>
        <a:lstStyle/>
        <a:p>
          <a:pPr rtl="1"/>
          <a:endParaRPr lang="ar-SA"/>
        </a:p>
      </dgm:t>
    </dgm:pt>
    <dgm:pt modelId="{B88B6E13-976A-4522-939B-FA314747FB4F}">
      <dgm:prSet phldrT="[Text]"/>
      <dgm:spPr>
        <a:solidFill>
          <a:srgbClr val="7030A0"/>
        </a:solidFill>
      </dgm:spPr>
      <dgm:t>
        <a:bodyPr/>
        <a:lstStyle/>
        <a:p>
          <a:pPr rtl="1"/>
          <a:r>
            <a:rPr lang="ar-SA" b="1" dirty="0">
              <a:solidFill>
                <a:srgbClr val="FFFF00"/>
              </a:solidFill>
            </a:rPr>
            <a:t>07. تعميم النتائج</a:t>
          </a:r>
        </a:p>
      </dgm:t>
    </dgm:pt>
    <dgm:pt modelId="{121D252B-7FE7-4118-82FF-4BC679DCAECE}" type="parTrans" cxnId="{F3EF347B-97C1-488E-9F00-ECD6964D27E1}">
      <dgm:prSet/>
      <dgm:spPr/>
      <dgm:t>
        <a:bodyPr/>
        <a:lstStyle/>
        <a:p>
          <a:pPr rtl="1"/>
          <a:endParaRPr lang="ar-SA"/>
        </a:p>
      </dgm:t>
    </dgm:pt>
    <dgm:pt modelId="{A501724E-8011-4C48-ACD3-24846C2B51EC}" type="sibTrans" cxnId="{F3EF347B-97C1-488E-9F00-ECD6964D27E1}">
      <dgm:prSet/>
      <dgm:spPr/>
      <dgm:t>
        <a:bodyPr/>
        <a:lstStyle/>
        <a:p>
          <a:pPr rtl="1"/>
          <a:endParaRPr lang="ar-SA"/>
        </a:p>
      </dgm:t>
    </dgm:pt>
    <dgm:pt modelId="{DFA36676-DF9D-4934-BAA3-AFD1F7437A86}">
      <dgm:prSet phldrT="[Text]" custT="1"/>
      <dgm:spPr>
        <a:solidFill>
          <a:schemeClr val="accent6">
            <a:lumMod val="75000"/>
          </a:schemeClr>
        </a:solidFill>
      </dgm:spPr>
      <dgm:t>
        <a:bodyPr/>
        <a:lstStyle/>
        <a:p>
          <a:pPr rtl="1"/>
          <a:r>
            <a:rPr lang="ar-SA" sz="2400" b="1" dirty="0"/>
            <a:t>06. </a:t>
          </a:r>
          <a:r>
            <a:rPr lang="ar-SA" sz="2000" b="1" dirty="0"/>
            <a:t>موضوعية</a:t>
          </a:r>
          <a:endParaRPr lang="ar-SA" sz="2400" b="1" dirty="0"/>
        </a:p>
      </dgm:t>
    </dgm:pt>
    <dgm:pt modelId="{15FD1682-E3A5-4EFB-96F9-841EC7F81496}" type="parTrans" cxnId="{D5196E2A-320B-46D1-B92B-70C0344FCE9B}">
      <dgm:prSet/>
      <dgm:spPr/>
      <dgm:t>
        <a:bodyPr/>
        <a:lstStyle/>
        <a:p>
          <a:pPr rtl="1"/>
          <a:endParaRPr lang="ar-SA"/>
        </a:p>
      </dgm:t>
    </dgm:pt>
    <dgm:pt modelId="{443B5F3D-EB3A-4C25-9A65-1B6CE038F72B}" type="sibTrans" cxnId="{D5196E2A-320B-46D1-B92B-70C0344FCE9B}">
      <dgm:prSet/>
      <dgm:spPr/>
      <dgm:t>
        <a:bodyPr/>
        <a:lstStyle/>
        <a:p>
          <a:pPr rtl="1"/>
          <a:endParaRPr lang="ar-SA"/>
        </a:p>
      </dgm:t>
    </dgm:pt>
    <dgm:pt modelId="{7131A3F4-55C9-4B43-A3A4-B39E4DF7661C}">
      <dgm:prSet phldrT="[Text]" custT="1"/>
      <dgm:spPr>
        <a:solidFill>
          <a:schemeClr val="bg1">
            <a:lumMod val="95000"/>
          </a:schemeClr>
        </a:solidFill>
      </dgm:spPr>
      <dgm:t>
        <a:bodyPr/>
        <a:lstStyle/>
        <a:p>
          <a:pPr rtl="1"/>
          <a:r>
            <a:rPr lang="ar-SA" sz="2400" b="1" dirty="0">
              <a:solidFill>
                <a:srgbClr val="013E36"/>
              </a:solidFill>
            </a:rPr>
            <a:t>05. </a:t>
          </a:r>
        </a:p>
        <a:p>
          <a:pPr rtl="1"/>
          <a:r>
            <a:rPr lang="ar-SA" sz="2400" b="1" dirty="0">
              <a:solidFill>
                <a:srgbClr val="013E36"/>
              </a:solidFill>
            </a:rPr>
            <a:t>دقة وثقة</a:t>
          </a:r>
        </a:p>
      </dgm:t>
    </dgm:pt>
    <dgm:pt modelId="{909B1574-4837-48D2-8014-E4167EDCF1FD}" type="parTrans" cxnId="{BF224333-3E30-4D51-8652-632E850D6C5F}">
      <dgm:prSet/>
      <dgm:spPr/>
      <dgm:t>
        <a:bodyPr/>
        <a:lstStyle/>
        <a:p>
          <a:pPr rtl="1"/>
          <a:endParaRPr lang="ar-SA"/>
        </a:p>
      </dgm:t>
    </dgm:pt>
    <dgm:pt modelId="{613254A7-51C1-46CB-A9B2-AB7BAF0577AD}" type="sibTrans" cxnId="{BF224333-3E30-4D51-8652-632E850D6C5F}">
      <dgm:prSet/>
      <dgm:spPr/>
      <dgm:t>
        <a:bodyPr/>
        <a:lstStyle/>
        <a:p>
          <a:pPr rtl="1"/>
          <a:endParaRPr lang="ar-SA"/>
        </a:p>
      </dgm:t>
    </dgm:pt>
    <dgm:pt modelId="{B6DE53AC-EA42-470F-A948-650958A0D9FA}">
      <dgm:prSet phldrT="[Text]" custT="1"/>
      <dgm:spPr>
        <a:solidFill>
          <a:srgbClr val="FFFF00"/>
        </a:solidFill>
      </dgm:spPr>
      <dgm:t>
        <a:bodyPr/>
        <a:lstStyle/>
        <a:p>
          <a:pPr rtl="1"/>
          <a:r>
            <a:rPr lang="ar-SA" sz="2800" b="1" dirty="0"/>
            <a:t>04. التكرار</a:t>
          </a:r>
        </a:p>
      </dgm:t>
    </dgm:pt>
    <dgm:pt modelId="{4649F1E5-E37D-4AB3-BFE7-D3F164F24A70}" type="parTrans" cxnId="{56A0A2DE-112D-485D-BEA3-C576C12025BF}">
      <dgm:prSet/>
      <dgm:spPr/>
      <dgm:t>
        <a:bodyPr/>
        <a:lstStyle/>
        <a:p>
          <a:pPr rtl="1"/>
          <a:endParaRPr lang="ar-SA"/>
        </a:p>
      </dgm:t>
    </dgm:pt>
    <dgm:pt modelId="{9703C7E7-AB0D-4365-AD6D-2F3EFBAA6D2D}" type="sibTrans" cxnId="{56A0A2DE-112D-485D-BEA3-C576C12025BF}">
      <dgm:prSet/>
      <dgm:spPr/>
      <dgm:t>
        <a:bodyPr/>
        <a:lstStyle/>
        <a:p>
          <a:pPr rtl="1"/>
          <a:endParaRPr lang="ar-SA"/>
        </a:p>
      </dgm:t>
    </dgm:pt>
    <dgm:pt modelId="{FD3030F8-E137-435D-A9FB-AA0DE4F05506}" type="pres">
      <dgm:prSet presAssocID="{9052D4FE-E75D-41FE-8A54-BB1B66D7E9B0}" presName="Name0" presStyleCnt="0">
        <dgm:presLayoutVars>
          <dgm:dir/>
          <dgm:resizeHandles val="exact"/>
        </dgm:presLayoutVars>
      </dgm:prSet>
      <dgm:spPr/>
    </dgm:pt>
    <dgm:pt modelId="{D48BEC38-A4C0-411E-9499-777B3E8C5B53}" type="pres">
      <dgm:prSet presAssocID="{F93A20AF-645F-49B1-BAE4-8079B380098B}" presName="Name5" presStyleLbl="vennNode1" presStyleIdx="0" presStyleCnt="8" custLinFactNeighborX="-657" custLinFactNeighborY="2709">
        <dgm:presLayoutVars>
          <dgm:bulletEnabled val="1"/>
        </dgm:presLayoutVars>
      </dgm:prSet>
      <dgm:spPr/>
    </dgm:pt>
    <dgm:pt modelId="{3EFC80B3-9264-4873-AF7A-29AFF1C122CD}" type="pres">
      <dgm:prSet presAssocID="{29160BDD-B472-40FC-9BF2-00DE5E6A87ED}" presName="space" presStyleCnt="0"/>
      <dgm:spPr/>
    </dgm:pt>
    <dgm:pt modelId="{26332F11-4468-47E4-B84A-282B87A96080}" type="pres">
      <dgm:prSet presAssocID="{B88B6E13-976A-4522-939B-FA314747FB4F}" presName="Name5" presStyleLbl="vennNode1" presStyleIdx="1" presStyleCnt="8">
        <dgm:presLayoutVars>
          <dgm:bulletEnabled val="1"/>
        </dgm:presLayoutVars>
      </dgm:prSet>
      <dgm:spPr/>
    </dgm:pt>
    <dgm:pt modelId="{B9F648DA-6699-4D32-B458-9D824CEAE158}" type="pres">
      <dgm:prSet presAssocID="{A501724E-8011-4C48-ACD3-24846C2B51EC}" presName="space" presStyleCnt="0"/>
      <dgm:spPr/>
    </dgm:pt>
    <dgm:pt modelId="{3A922849-BF35-48F8-843F-651710EAE5B0}" type="pres">
      <dgm:prSet presAssocID="{DFA36676-DF9D-4934-BAA3-AFD1F7437A86}" presName="Name5" presStyleLbl="vennNode1" presStyleIdx="2" presStyleCnt="8" custScaleX="112315" custScaleY="106917" custLinFactNeighborX="-44703" custLinFactNeighborY="-6001">
        <dgm:presLayoutVars>
          <dgm:bulletEnabled val="1"/>
        </dgm:presLayoutVars>
      </dgm:prSet>
      <dgm:spPr/>
    </dgm:pt>
    <dgm:pt modelId="{272B7593-CCF9-4D59-B496-84B4D7AB2144}" type="pres">
      <dgm:prSet presAssocID="{443B5F3D-EB3A-4C25-9A65-1B6CE038F72B}" presName="space" presStyleCnt="0"/>
      <dgm:spPr/>
    </dgm:pt>
    <dgm:pt modelId="{352DF595-8F2B-41E9-AE69-4045A20E0B30}" type="pres">
      <dgm:prSet presAssocID="{7131A3F4-55C9-4B43-A3A4-B39E4DF7661C}" presName="Name5" presStyleLbl="vennNode1" presStyleIdx="3" presStyleCnt="8" custScaleX="118993" custLinFactNeighborX="-14516" custLinFactNeighborY="-1613">
        <dgm:presLayoutVars>
          <dgm:bulletEnabled val="1"/>
        </dgm:presLayoutVars>
      </dgm:prSet>
      <dgm:spPr/>
    </dgm:pt>
    <dgm:pt modelId="{BE103C6A-E59A-4224-991B-3EAD9D1FEF49}" type="pres">
      <dgm:prSet presAssocID="{613254A7-51C1-46CB-A9B2-AB7BAF0577AD}" presName="space" presStyleCnt="0"/>
      <dgm:spPr/>
    </dgm:pt>
    <dgm:pt modelId="{92067D80-DC31-40A7-B4BC-BA97C53321CB}" type="pres">
      <dgm:prSet presAssocID="{B6DE53AC-EA42-470F-A948-650958A0D9FA}" presName="Name5" presStyleLbl="vennNode1" presStyleIdx="4" presStyleCnt="8" custLinFactNeighborX="-3250" custLinFactNeighborY="-2545">
        <dgm:presLayoutVars>
          <dgm:bulletEnabled val="1"/>
        </dgm:presLayoutVars>
      </dgm:prSet>
      <dgm:spPr/>
    </dgm:pt>
    <dgm:pt modelId="{85498448-7DAE-44C9-B81F-0791A6D58704}" type="pres">
      <dgm:prSet presAssocID="{9703C7E7-AB0D-4365-AD6D-2F3EFBAA6D2D}" presName="space" presStyleCnt="0"/>
      <dgm:spPr/>
    </dgm:pt>
    <dgm:pt modelId="{07010C22-24B9-4B2D-BEC0-736CEF72741E}" type="pres">
      <dgm:prSet presAssocID="{0314D8EA-4787-4E09-8B85-5276C1A404FA}" presName="Name5" presStyleLbl="vennNode1" presStyleIdx="5" presStyleCnt="8">
        <dgm:presLayoutVars>
          <dgm:bulletEnabled val="1"/>
        </dgm:presLayoutVars>
      </dgm:prSet>
      <dgm:spPr/>
    </dgm:pt>
    <dgm:pt modelId="{5C3F971B-5746-4AC2-95A0-2EDC32991C08}" type="pres">
      <dgm:prSet presAssocID="{1FAEF152-FBCE-4FB7-BE45-71ABF18040DF}" presName="space" presStyleCnt="0"/>
      <dgm:spPr/>
    </dgm:pt>
    <dgm:pt modelId="{ADDCA7A4-8C14-448C-B547-9A97C1B5F954}" type="pres">
      <dgm:prSet presAssocID="{BF60890F-ACC7-4E6B-A955-161D64B654A8}" presName="Name5" presStyleLbl="vennNode1" presStyleIdx="6" presStyleCnt="8">
        <dgm:presLayoutVars>
          <dgm:bulletEnabled val="1"/>
        </dgm:presLayoutVars>
      </dgm:prSet>
      <dgm:spPr/>
    </dgm:pt>
    <dgm:pt modelId="{DD08AF83-27E9-4F00-BDE0-B66BCC2353E7}" type="pres">
      <dgm:prSet presAssocID="{9CC0C13D-9469-48BD-88F7-F0F8DAB5E102}" presName="space" presStyleCnt="0"/>
      <dgm:spPr/>
    </dgm:pt>
    <dgm:pt modelId="{B46AF316-B031-448C-A6B7-EE27A9137862}" type="pres">
      <dgm:prSet presAssocID="{F9686BE2-32B1-48DB-833F-331EEDE5458F}" presName="Name5" presStyleLbl="vennNode1" presStyleIdx="7" presStyleCnt="8">
        <dgm:presLayoutVars>
          <dgm:bulletEnabled val="1"/>
        </dgm:presLayoutVars>
      </dgm:prSet>
      <dgm:spPr/>
    </dgm:pt>
  </dgm:ptLst>
  <dgm:cxnLst>
    <dgm:cxn modelId="{D5196E2A-320B-46D1-B92B-70C0344FCE9B}" srcId="{9052D4FE-E75D-41FE-8A54-BB1B66D7E9B0}" destId="{DFA36676-DF9D-4934-BAA3-AFD1F7437A86}" srcOrd="2" destOrd="0" parTransId="{15FD1682-E3A5-4EFB-96F9-841EC7F81496}" sibTransId="{443B5F3D-EB3A-4C25-9A65-1B6CE038F72B}"/>
    <dgm:cxn modelId="{BF224333-3E30-4D51-8652-632E850D6C5F}" srcId="{9052D4FE-E75D-41FE-8A54-BB1B66D7E9B0}" destId="{7131A3F4-55C9-4B43-A3A4-B39E4DF7661C}" srcOrd="3" destOrd="0" parTransId="{909B1574-4837-48D2-8014-E4167EDCF1FD}" sibTransId="{613254A7-51C1-46CB-A9B2-AB7BAF0577AD}"/>
    <dgm:cxn modelId="{12D0875B-992D-477C-A889-1258AA8581CC}" type="presOf" srcId="{B88B6E13-976A-4522-939B-FA314747FB4F}" destId="{26332F11-4468-47E4-B84A-282B87A96080}" srcOrd="0" destOrd="0" presId="urn:microsoft.com/office/officeart/2005/8/layout/venn3"/>
    <dgm:cxn modelId="{79815F64-C620-40BC-81B1-620F58DD0B4C}" type="presOf" srcId="{9052D4FE-E75D-41FE-8A54-BB1B66D7E9B0}" destId="{FD3030F8-E137-435D-A9FB-AA0DE4F05506}" srcOrd="0" destOrd="0" presId="urn:microsoft.com/office/officeart/2005/8/layout/venn3"/>
    <dgm:cxn modelId="{12CC6F64-7B16-4E58-A19E-BD40F043575F}" type="presOf" srcId="{B6DE53AC-EA42-470F-A948-650958A0D9FA}" destId="{92067D80-DC31-40A7-B4BC-BA97C53321CB}" srcOrd="0" destOrd="0" presId="urn:microsoft.com/office/officeart/2005/8/layout/venn3"/>
    <dgm:cxn modelId="{D6F57D6C-E2E7-40D5-8820-A841E3D6A097}" type="presOf" srcId="{7131A3F4-55C9-4B43-A3A4-B39E4DF7661C}" destId="{352DF595-8F2B-41E9-AE69-4045A20E0B30}" srcOrd="0" destOrd="0" presId="urn:microsoft.com/office/officeart/2005/8/layout/venn3"/>
    <dgm:cxn modelId="{4E5B2379-41C0-4D11-B3F1-5E42A29085C6}" srcId="{9052D4FE-E75D-41FE-8A54-BB1B66D7E9B0}" destId="{F9686BE2-32B1-48DB-833F-331EEDE5458F}" srcOrd="7" destOrd="0" parTransId="{77951D6C-13B2-4B20-BFFF-37F1F938F639}" sibTransId="{1D3A264E-32DF-4FED-B84E-0A560BA0FE37}"/>
    <dgm:cxn modelId="{F3EF347B-97C1-488E-9F00-ECD6964D27E1}" srcId="{9052D4FE-E75D-41FE-8A54-BB1B66D7E9B0}" destId="{B88B6E13-976A-4522-939B-FA314747FB4F}" srcOrd="1" destOrd="0" parTransId="{121D252B-7FE7-4118-82FF-4BC679DCAECE}" sibTransId="{A501724E-8011-4C48-ACD3-24846C2B51EC}"/>
    <dgm:cxn modelId="{B5170283-EEDB-486B-8A03-4D4B23A49ABE}" type="presOf" srcId="{BF60890F-ACC7-4E6B-A955-161D64B654A8}" destId="{ADDCA7A4-8C14-448C-B547-9A97C1B5F954}" srcOrd="0" destOrd="0" presId="urn:microsoft.com/office/officeart/2005/8/layout/venn3"/>
    <dgm:cxn modelId="{60240B95-864B-401E-8A2C-A9E37D174A08}" type="presOf" srcId="{F9686BE2-32B1-48DB-833F-331EEDE5458F}" destId="{B46AF316-B031-448C-A6B7-EE27A9137862}" srcOrd="0" destOrd="0" presId="urn:microsoft.com/office/officeart/2005/8/layout/venn3"/>
    <dgm:cxn modelId="{0C0805A3-9E63-4CED-93FC-A2783AB3B6F6}" srcId="{9052D4FE-E75D-41FE-8A54-BB1B66D7E9B0}" destId="{BF60890F-ACC7-4E6B-A955-161D64B654A8}" srcOrd="6" destOrd="0" parTransId="{2B62378A-E32E-48E7-8FCC-0C4D88080009}" sibTransId="{9CC0C13D-9469-48BD-88F7-F0F8DAB5E102}"/>
    <dgm:cxn modelId="{5DAF1CA4-EB52-42E8-9BFD-DF8AFD003C4F}" type="presOf" srcId="{F93A20AF-645F-49B1-BAE4-8079B380098B}" destId="{D48BEC38-A4C0-411E-9499-777B3E8C5B53}" srcOrd="0" destOrd="0" presId="urn:microsoft.com/office/officeart/2005/8/layout/venn3"/>
    <dgm:cxn modelId="{52448CB3-1B41-4631-9AA4-0388FDFDA94E}" type="presOf" srcId="{0314D8EA-4787-4E09-8B85-5276C1A404FA}" destId="{07010C22-24B9-4B2D-BEC0-736CEF72741E}" srcOrd="0" destOrd="0" presId="urn:microsoft.com/office/officeart/2005/8/layout/venn3"/>
    <dgm:cxn modelId="{67C6C1D4-D662-4662-931B-47E459759067}" srcId="{9052D4FE-E75D-41FE-8A54-BB1B66D7E9B0}" destId="{0314D8EA-4787-4E09-8B85-5276C1A404FA}" srcOrd="5" destOrd="0" parTransId="{082C164B-37CD-4BC9-A0B4-2543AEE26F71}" sibTransId="{1FAEF152-FBCE-4FB7-BE45-71ABF18040DF}"/>
    <dgm:cxn modelId="{239B9FDE-1FA5-44DC-BC45-1B3679076AF5}" type="presOf" srcId="{DFA36676-DF9D-4934-BAA3-AFD1F7437A86}" destId="{3A922849-BF35-48F8-843F-651710EAE5B0}" srcOrd="0" destOrd="0" presId="urn:microsoft.com/office/officeart/2005/8/layout/venn3"/>
    <dgm:cxn modelId="{56A0A2DE-112D-485D-BEA3-C576C12025BF}" srcId="{9052D4FE-E75D-41FE-8A54-BB1B66D7E9B0}" destId="{B6DE53AC-EA42-470F-A948-650958A0D9FA}" srcOrd="4" destOrd="0" parTransId="{4649F1E5-E37D-4AB3-BFE7-D3F164F24A70}" sibTransId="{9703C7E7-AB0D-4365-AD6D-2F3EFBAA6D2D}"/>
    <dgm:cxn modelId="{DEE317FC-095B-4922-BC90-68B0E38CD082}" srcId="{9052D4FE-E75D-41FE-8A54-BB1B66D7E9B0}" destId="{F93A20AF-645F-49B1-BAE4-8079B380098B}" srcOrd="0" destOrd="0" parTransId="{DB6EB915-27B6-49E9-A259-66DB335138A7}" sibTransId="{29160BDD-B472-40FC-9BF2-00DE5E6A87ED}"/>
    <dgm:cxn modelId="{DAD05EBD-CA05-4B91-A5CF-E68DF82E9535}" type="presParOf" srcId="{FD3030F8-E137-435D-A9FB-AA0DE4F05506}" destId="{D48BEC38-A4C0-411E-9499-777B3E8C5B53}" srcOrd="0" destOrd="0" presId="urn:microsoft.com/office/officeart/2005/8/layout/venn3"/>
    <dgm:cxn modelId="{C860E726-4E6C-45E2-B203-F4BF93F77138}" type="presParOf" srcId="{FD3030F8-E137-435D-A9FB-AA0DE4F05506}" destId="{3EFC80B3-9264-4873-AF7A-29AFF1C122CD}" srcOrd="1" destOrd="0" presId="urn:microsoft.com/office/officeart/2005/8/layout/venn3"/>
    <dgm:cxn modelId="{3B9C5D62-57E7-4FC6-A610-0F935CCBDB1C}" type="presParOf" srcId="{FD3030F8-E137-435D-A9FB-AA0DE4F05506}" destId="{26332F11-4468-47E4-B84A-282B87A96080}" srcOrd="2" destOrd="0" presId="urn:microsoft.com/office/officeart/2005/8/layout/venn3"/>
    <dgm:cxn modelId="{B12CF259-8EF2-4DCF-8DB3-6341679D913D}" type="presParOf" srcId="{FD3030F8-E137-435D-A9FB-AA0DE4F05506}" destId="{B9F648DA-6699-4D32-B458-9D824CEAE158}" srcOrd="3" destOrd="0" presId="urn:microsoft.com/office/officeart/2005/8/layout/venn3"/>
    <dgm:cxn modelId="{9AD9CBF3-6F5E-4909-BA2F-24E3AC3B2602}" type="presParOf" srcId="{FD3030F8-E137-435D-A9FB-AA0DE4F05506}" destId="{3A922849-BF35-48F8-843F-651710EAE5B0}" srcOrd="4" destOrd="0" presId="urn:microsoft.com/office/officeart/2005/8/layout/venn3"/>
    <dgm:cxn modelId="{E0F33ADB-2FEA-4297-BC97-9EF0332FFE80}" type="presParOf" srcId="{FD3030F8-E137-435D-A9FB-AA0DE4F05506}" destId="{272B7593-CCF9-4D59-B496-84B4D7AB2144}" srcOrd="5" destOrd="0" presId="urn:microsoft.com/office/officeart/2005/8/layout/venn3"/>
    <dgm:cxn modelId="{4514BA4B-72EB-4D0C-822A-5EA29227C0FB}" type="presParOf" srcId="{FD3030F8-E137-435D-A9FB-AA0DE4F05506}" destId="{352DF595-8F2B-41E9-AE69-4045A20E0B30}" srcOrd="6" destOrd="0" presId="urn:microsoft.com/office/officeart/2005/8/layout/venn3"/>
    <dgm:cxn modelId="{8DC81724-DADC-4EEA-B405-61B8D7FA6348}" type="presParOf" srcId="{FD3030F8-E137-435D-A9FB-AA0DE4F05506}" destId="{BE103C6A-E59A-4224-991B-3EAD9D1FEF49}" srcOrd="7" destOrd="0" presId="urn:microsoft.com/office/officeart/2005/8/layout/venn3"/>
    <dgm:cxn modelId="{EBB4D140-A83E-4895-8B41-880F18A7DFDA}" type="presParOf" srcId="{FD3030F8-E137-435D-A9FB-AA0DE4F05506}" destId="{92067D80-DC31-40A7-B4BC-BA97C53321CB}" srcOrd="8" destOrd="0" presId="urn:microsoft.com/office/officeart/2005/8/layout/venn3"/>
    <dgm:cxn modelId="{96A26372-8DA5-41BA-974D-016BF760D508}" type="presParOf" srcId="{FD3030F8-E137-435D-A9FB-AA0DE4F05506}" destId="{85498448-7DAE-44C9-B81F-0791A6D58704}" srcOrd="9" destOrd="0" presId="urn:microsoft.com/office/officeart/2005/8/layout/venn3"/>
    <dgm:cxn modelId="{7AF0596E-F759-4D5E-845C-258AE7BED989}" type="presParOf" srcId="{FD3030F8-E137-435D-A9FB-AA0DE4F05506}" destId="{07010C22-24B9-4B2D-BEC0-736CEF72741E}" srcOrd="10" destOrd="0" presId="urn:microsoft.com/office/officeart/2005/8/layout/venn3"/>
    <dgm:cxn modelId="{C4884D26-DB70-4BDA-8E87-AC0D69D4E477}" type="presParOf" srcId="{FD3030F8-E137-435D-A9FB-AA0DE4F05506}" destId="{5C3F971B-5746-4AC2-95A0-2EDC32991C08}" srcOrd="11" destOrd="0" presId="urn:microsoft.com/office/officeart/2005/8/layout/venn3"/>
    <dgm:cxn modelId="{5A373ECA-1183-429C-8E28-4712C7D7406E}" type="presParOf" srcId="{FD3030F8-E137-435D-A9FB-AA0DE4F05506}" destId="{ADDCA7A4-8C14-448C-B547-9A97C1B5F954}" srcOrd="12" destOrd="0" presId="urn:microsoft.com/office/officeart/2005/8/layout/venn3"/>
    <dgm:cxn modelId="{AA60FD2B-18CE-4F2E-8D2E-1ED7048ACC96}" type="presParOf" srcId="{FD3030F8-E137-435D-A9FB-AA0DE4F05506}" destId="{DD08AF83-27E9-4F00-BDE0-B66BCC2353E7}" srcOrd="13" destOrd="0" presId="urn:microsoft.com/office/officeart/2005/8/layout/venn3"/>
    <dgm:cxn modelId="{9F0EBC7B-301A-481D-971B-9A8CFA8690C5}" type="presParOf" srcId="{FD3030F8-E137-435D-A9FB-AA0DE4F05506}" destId="{B46AF316-B031-448C-A6B7-EE27A9137862}" srcOrd="14"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667073-DCF5-49CF-B2FF-C8F83151205D}" type="doc">
      <dgm:prSet loTypeId="urn:microsoft.com/office/officeart/2005/8/layout/vProcess5" loCatId="process" qsTypeId="urn:microsoft.com/office/officeart/2005/8/quickstyle/simple2" qsCatId="simple" csTypeId="urn:microsoft.com/office/officeart/2005/8/colors/accent6_1" csCatId="accent6" phldr="1"/>
      <dgm:spPr/>
      <dgm:t>
        <a:bodyPr/>
        <a:lstStyle/>
        <a:p>
          <a:pPr rtl="1"/>
          <a:endParaRPr lang="ar-SA"/>
        </a:p>
      </dgm:t>
    </dgm:pt>
    <dgm:pt modelId="{5C5CB1A1-298F-40CB-A088-B70575F4A877}">
      <dgm:prSet phldrT="[Text]" custT="1"/>
      <dgm:spPr/>
      <dgm:t>
        <a:bodyPr/>
        <a:lstStyle/>
        <a:p>
          <a:pPr algn="r" rtl="1"/>
          <a:r>
            <a:rPr lang="ar-SA" sz="2800" b="1" dirty="0"/>
            <a:t>طبيعة العلوم الادارية</a:t>
          </a:r>
        </a:p>
      </dgm:t>
    </dgm:pt>
    <dgm:pt modelId="{DC4358B2-5196-4714-BE01-6FFC54457392}" type="parTrans" cxnId="{599DAA97-59AE-4598-813D-869F60CF533C}">
      <dgm:prSet/>
      <dgm:spPr/>
      <dgm:t>
        <a:bodyPr/>
        <a:lstStyle/>
        <a:p>
          <a:pPr rtl="1"/>
          <a:endParaRPr lang="ar-SA"/>
        </a:p>
      </dgm:t>
    </dgm:pt>
    <dgm:pt modelId="{D6FAC38C-D3D3-407D-8B4C-19F21410DD2F}" type="sibTrans" cxnId="{599DAA97-59AE-4598-813D-869F60CF533C}">
      <dgm:prSet/>
      <dgm:spPr>
        <a:solidFill>
          <a:srgbClr val="AD9968">
            <a:alpha val="90000"/>
          </a:srgbClr>
        </a:solidFill>
      </dgm:spPr>
      <dgm:t>
        <a:bodyPr/>
        <a:lstStyle/>
        <a:p>
          <a:pPr rtl="1"/>
          <a:endParaRPr lang="ar-SA"/>
        </a:p>
      </dgm:t>
    </dgm:pt>
    <dgm:pt modelId="{8C732CFD-9B4A-45A0-8E61-8A4A4E6661C5}">
      <dgm:prSet phldrT="[Text]" custT="1"/>
      <dgm:spPr/>
      <dgm:t>
        <a:bodyPr/>
        <a:lstStyle/>
        <a:p>
          <a:pPr algn="r" rtl="1"/>
          <a:r>
            <a:rPr lang="ar-SA" sz="2400" b="1" dirty="0"/>
            <a:t>صعوبات القياس</a:t>
          </a:r>
        </a:p>
      </dgm:t>
    </dgm:pt>
    <dgm:pt modelId="{2E78F785-F163-4B0C-9A5D-DBBA83F13C84}" type="parTrans" cxnId="{4EAB04DA-0EFC-4542-B9E5-1DA81395B7A5}">
      <dgm:prSet/>
      <dgm:spPr/>
      <dgm:t>
        <a:bodyPr/>
        <a:lstStyle/>
        <a:p>
          <a:pPr rtl="1"/>
          <a:endParaRPr lang="ar-SA"/>
        </a:p>
      </dgm:t>
    </dgm:pt>
    <dgm:pt modelId="{6B02C13E-B7C3-4091-A362-C50E44B3324C}" type="sibTrans" cxnId="{4EAB04DA-0EFC-4542-B9E5-1DA81395B7A5}">
      <dgm:prSet/>
      <dgm:spPr>
        <a:solidFill>
          <a:schemeClr val="accent3">
            <a:lumMod val="75000"/>
            <a:alpha val="90000"/>
          </a:schemeClr>
        </a:solidFill>
      </dgm:spPr>
      <dgm:t>
        <a:bodyPr/>
        <a:lstStyle/>
        <a:p>
          <a:pPr rtl="1"/>
          <a:endParaRPr lang="ar-SA"/>
        </a:p>
      </dgm:t>
    </dgm:pt>
    <dgm:pt modelId="{0AA806A5-8A51-4EB0-82CE-EDB35B9F5181}">
      <dgm:prSet phldrT="[Text]" custT="1"/>
      <dgm:spPr/>
      <dgm:t>
        <a:bodyPr/>
        <a:lstStyle/>
        <a:p>
          <a:pPr algn="r" rtl="1"/>
          <a:r>
            <a:rPr lang="ar-SA" sz="2400" b="1" dirty="0"/>
            <a:t>تجميع البيانات المتعلقة بالمتغيرات النوعية</a:t>
          </a:r>
        </a:p>
      </dgm:t>
    </dgm:pt>
    <dgm:pt modelId="{4D996B72-E97A-40A3-9CC6-9608B57480BB}" type="parTrans" cxnId="{C49EF0D8-8C6B-41E5-8D3E-D91CD8F936A6}">
      <dgm:prSet/>
      <dgm:spPr/>
      <dgm:t>
        <a:bodyPr/>
        <a:lstStyle/>
        <a:p>
          <a:pPr rtl="1"/>
          <a:endParaRPr lang="ar-SA"/>
        </a:p>
      </dgm:t>
    </dgm:pt>
    <dgm:pt modelId="{BAD3F83D-CBDA-48A3-A165-65723B4E496D}" type="sibTrans" cxnId="{C49EF0D8-8C6B-41E5-8D3E-D91CD8F936A6}">
      <dgm:prSet/>
      <dgm:spPr/>
      <dgm:t>
        <a:bodyPr/>
        <a:lstStyle/>
        <a:p>
          <a:pPr rtl="1"/>
          <a:endParaRPr lang="ar-SA"/>
        </a:p>
      </dgm:t>
    </dgm:pt>
    <dgm:pt modelId="{718685E8-FB38-4E55-ADF0-2C414B113077}" type="pres">
      <dgm:prSet presAssocID="{31667073-DCF5-49CF-B2FF-C8F83151205D}" presName="outerComposite" presStyleCnt="0">
        <dgm:presLayoutVars>
          <dgm:chMax val="5"/>
          <dgm:dir/>
          <dgm:resizeHandles val="exact"/>
        </dgm:presLayoutVars>
      </dgm:prSet>
      <dgm:spPr/>
    </dgm:pt>
    <dgm:pt modelId="{2ED21364-3FBE-4270-84C7-B0951CFD089E}" type="pres">
      <dgm:prSet presAssocID="{31667073-DCF5-49CF-B2FF-C8F83151205D}" presName="dummyMaxCanvas" presStyleCnt="0">
        <dgm:presLayoutVars/>
      </dgm:prSet>
      <dgm:spPr/>
    </dgm:pt>
    <dgm:pt modelId="{D07E9949-A760-4876-8A20-065634705564}" type="pres">
      <dgm:prSet presAssocID="{31667073-DCF5-49CF-B2FF-C8F83151205D}" presName="ThreeNodes_1" presStyleLbl="node1" presStyleIdx="0" presStyleCnt="3" custScaleY="49660" custLinFactNeighborX="-185">
        <dgm:presLayoutVars>
          <dgm:bulletEnabled val="1"/>
        </dgm:presLayoutVars>
      </dgm:prSet>
      <dgm:spPr/>
    </dgm:pt>
    <dgm:pt modelId="{9DD427A9-62F3-4962-9A3E-95FD37983EB3}" type="pres">
      <dgm:prSet presAssocID="{31667073-DCF5-49CF-B2FF-C8F83151205D}" presName="ThreeNodes_2" presStyleLbl="node1" presStyleIdx="1" presStyleCnt="3" custScaleY="61224" custLinFactNeighborX="-8824" custLinFactNeighborY="-36494">
        <dgm:presLayoutVars>
          <dgm:bulletEnabled val="1"/>
        </dgm:presLayoutVars>
      </dgm:prSet>
      <dgm:spPr/>
    </dgm:pt>
    <dgm:pt modelId="{D83F0199-B7FC-42B2-981B-A44B17FBEC4E}" type="pres">
      <dgm:prSet presAssocID="{31667073-DCF5-49CF-B2FF-C8F83151205D}" presName="ThreeNodes_3" presStyleLbl="node1" presStyleIdx="2" presStyleCnt="3" custScaleY="63265" custLinFactNeighborX="-17647" custLinFactNeighborY="-68027">
        <dgm:presLayoutVars>
          <dgm:bulletEnabled val="1"/>
        </dgm:presLayoutVars>
      </dgm:prSet>
      <dgm:spPr/>
    </dgm:pt>
    <dgm:pt modelId="{64885731-164C-42BD-8551-F37059BFB5F1}" type="pres">
      <dgm:prSet presAssocID="{31667073-DCF5-49CF-B2FF-C8F83151205D}" presName="ThreeConn_1-2" presStyleLbl="fgAccFollowNode1" presStyleIdx="0" presStyleCnt="2" custLinFactNeighborX="8894" custLinFactNeighborY="-32941">
        <dgm:presLayoutVars>
          <dgm:bulletEnabled val="1"/>
        </dgm:presLayoutVars>
      </dgm:prSet>
      <dgm:spPr/>
    </dgm:pt>
    <dgm:pt modelId="{07DF064D-CEC2-4614-941B-0E5FC636463D}" type="pres">
      <dgm:prSet presAssocID="{31667073-DCF5-49CF-B2FF-C8F83151205D}" presName="ThreeConn_2-3" presStyleLbl="fgAccFollowNode1" presStyleIdx="1" presStyleCnt="2" custLinFactNeighborX="8858" custLinFactNeighborY="-85814">
        <dgm:presLayoutVars>
          <dgm:bulletEnabled val="1"/>
        </dgm:presLayoutVars>
      </dgm:prSet>
      <dgm:spPr/>
    </dgm:pt>
    <dgm:pt modelId="{9E77FDB0-90FE-4662-8158-00604474A826}" type="pres">
      <dgm:prSet presAssocID="{31667073-DCF5-49CF-B2FF-C8F83151205D}" presName="ThreeNodes_1_text" presStyleLbl="node1" presStyleIdx="2" presStyleCnt="3">
        <dgm:presLayoutVars>
          <dgm:bulletEnabled val="1"/>
        </dgm:presLayoutVars>
      </dgm:prSet>
      <dgm:spPr/>
    </dgm:pt>
    <dgm:pt modelId="{31D5296F-2209-49C0-9164-5085C0B5BC46}" type="pres">
      <dgm:prSet presAssocID="{31667073-DCF5-49CF-B2FF-C8F83151205D}" presName="ThreeNodes_2_text" presStyleLbl="node1" presStyleIdx="2" presStyleCnt="3">
        <dgm:presLayoutVars>
          <dgm:bulletEnabled val="1"/>
        </dgm:presLayoutVars>
      </dgm:prSet>
      <dgm:spPr/>
    </dgm:pt>
    <dgm:pt modelId="{2DA82EF1-BC0F-432B-ADBF-2AD7506992DE}" type="pres">
      <dgm:prSet presAssocID="{31667073-DCF5-49CF-B2FF-C8F83151205D}" presName="ThreeNodes_3_text" presStyleLbl="node1" presStyleIdx="2" presStyleCnt="3">
        <dgm:presLayoutVars>
          <dgm:bulletEnabled val="1"/>
        </dgm:presLayoutVars>
      </dgm:prSet>
      <dgm:spPr/>
    </dgm:pt>
  </dgm:ptLst>
  <dgm:cxnLst>
    <dgm:cxn modelId="{2456001A-9730-4D53-A1BB-8CA00E93E89C}" type="presOf" srcId="{8C732CFD-9B4A-45A0-8E61-8A4A4E6661C5}" destId="{9DD427A9-62F3-4962-9A3E-95FD37983EB3}" srcOrd="0" destOrd="0" presId="urn:microsoft.com/office/officeart/2005/8/layout/vProcess5"/>
    <dgm:cxn modelId="{56211837-54CB-429E-A0B0-7B9D50562B45}" type="presOf" srcId="{31667073-DCF5-49CF-B2FF-C8F83151205D}" destId="{718685E8-FB38-4E55-ADF0-2C414B113077}" srcOrd="0" destOrd="0" presId="urn:microsoft.com/office/officeart/2005/8/layout/vProcess5"/>
    <dgm:cxn modelId="{599DAA97-59AE-4598-813D-869F60CF533C}" srcId="{31667073-DCF5-49CF-B2FF-C8F83151205D}" destId="{5C5CB1A1-298F-40CB-A088-B70575F4A877}" srcOrd="0" destOrd="0" parTransId="{DC4358B2-5196-4714-BE01-6FFC54457392}" sibTransId="{D6FAC38C-D3D3-407D-8B4C-19F21410DD2F}"/>
    <dgm:cxn modelId="{2E6A8698-EADD-4349-83BC-CE269F4DAF83}" type="presOf" srcId="{0AA806A5-8A51-4EB0-82CE-EDB35B9F5181}" destId="{2DA82EF1-BC0F-432B-ADBF-2AD7506992DE}" srcOrd="1" destOrd="0" presId="urn:microsoft.com/office/officeart/2005/8/layout/vProcess5"/>
    <dgm:cxn modelId="{4B4548B8-F7D6-49BC-9587-81949A774A6C}" type="presOf" srcId="{8C732CFD-9B4A-45A0-8E61-8A4A4E6661C5}" destId="{31D5296F-2209-49C0-9164-5085C0B5BC46}" srcOrd="1" destOrd="0" presId="urn:microsoft.com/office/officeart/2005/8/layout/vProcess5"/>
    <dgm:cxn modelId="{E10D8BC7-9CF6-4A4A-B010-69D9607EFB6B}" type="presOf" srcId="{5C5CB1A1-298F-40CB-A088-B70575F4A877}" destId="{D07E9949-A760-4876-8A20-065634705564}" srcOrd="0" destOrd="0" presId="urn:microsoft.com/office/officeart/2005/8/layout/vProcess5"/>
    <dgm:cxn modelId="{C49EF0D8-8C6B-41E5-8D3E-D91CD8F936A6}" srcId="{31667073-DCF5-49CF-B2FF-C8F83151205D}" destId="{0AA806A5-8A51-4EB0-82CE-EDB35B9F5181}" srcOrd="2" destOrd="0" parTransId="{4D996B72-E97A-40A3-9CC6-9608B57480BB}" sibTransId="{BAD3F83D-CBDA-48A3-A165-65723B4E496D}"/>
    <dgm:cxn modelId="{4EAB04DA-0EFC-4542-B9E5-1DA81395B7A5}" srcId="{31667073-DCF5-49CF-B2FF-C8F83151205D}" destId="{8C732CFD-9B4A-45A0-8E61-8A4A4E6661C5}" srcOrd="1" destOrd="0" parTransId="{2E78F785-F163-4B0C-9A5D-DBBA83F13C84}" sibTransId="{6B02C13E-B7C3-4091-A362-C50E44B3324C}"/>
    <dgm:cxn modelId="{6CDB7FF4-DA81-422E-9521-1AF822B0E157}" type="presOf" srcId="{0AA806A5-8A51-4EB0-82CE-EDB35B9F5181}" destId="{D83F0199-B7FC-42B2-981B-A44B17FBEC4E}" srcOrd="0" destOrd="0" presId="urn:microsoft.com/office/officeart/2005/8/layout/vProcess5"/>
    <dgm:cxn modelId="{62BD0EF5-3C77-42BD-9039-CCC542997844}" type="presOf" srcId="{6B02C13E-B7C3-4091-A362-C50E44B3324C}" destId="{07DF064D-CEC2-4614-941B-0E5FC636463D}" srcOrd="0" destOrd="0" presId="urn:microsoft.com/office/officeart/2005/8/layout/vProcess5"/>
    <dgm:cxn modelId="{61F8E4F7-D5AF-4EB9-B7FF-863D8BE810FB}" type="presOf" srcId="{5C5CB1A1-298F-40CB-A088-B70575F4A877}" destId="{9E77FDB0-90FE-4662-8158-00604474A826}" srcOrd="1" destOrd="0" presId="urn:microsoft.com/office/officeart/2005/8/layout/vProcess5"/>
    <dgm:cxn modelId="{2B9F2EF9-6341-4D7E-8A19-3E1490A096C5}" type="presOf" srcId="{D6FAC38C-D3D3-407D-8B4C-19F21410DD2F}" destId="{64885731-164C-42BD-8551-F37059BFB5F1}" srcOrd="0" destOrd="0" presId="urn:microsoft.com/office/officeart/2005/8/layout/vProcess5"/>
    <dgm:cxn modelId="{0FAE991D-2979-4101-8DE4-E08C352DBD1C}" type="presParOf" srcId="{718685E8-FB38-4E55-ADF0-2C414B113077}" destId="{2ED21364-3FBE-4270-84C7-B0951CFD089E}" srcOrd="0" destOrd="0" presId="urn:microsoft.com/office/officeart/2005/8/layout/vProcess5"/>
    <dgm:cxn modelId="{7E21CE86-2AC5-46B6-915E-09B2FF87A94D}" type="presParOf" srcId="{718685E8-FB38-4E55-ADF0-2C414B113077}" destId="{D07E9949-A760-4876-8A20-065634705564}" srcOrd="1" destOrd="0" presId="urn:microsoft.com/office/officeart/2005/8/layout/vProcess5"/>
    <dgm:cxn modelId="{CC4B0208-837D-42B2-B342-D5439EC0A08F}" type="presParOf" srcId="{718685E8-FB38-4E55-ADF0-2C414B113077}" destId="{9DD427A9-62F3-4962-9A3E-95FD37983EB3}" srcOrd="2" destOrd="0" presId="urn:microsoft.com/office/officeart/2005/8/layout/vProcess5"/>
    <dgm:cxn modelId="{B03ACB31-3862-4E5C-B34E-5A9FBB51D1D8}" type="presParOf" srcId="{718685E8-FB38-4E55-ADF0-2C414B113077}" destId="{D83F0199-B7FC-42B2-981B-A44B17FBEC4E}" srcOrd="3" destOrd="0" presId="urn:microsoft.com/office/officeart/2005/8/layout/vProcess5"/>
    <dgm:cxn modelId="{6269436F-331E-42C9-AAD2-B36ACCBACBE3}" type="presParOf" srcId="{718685E8-FB38-4E55-ADF0-2C414B113077}" destId="{64885731-164C-42BD-8551-F37059BFB5F1}" srcOrd="4" destOrd="0" presId="urn:microsoft.com/office/officeart/2005/8/layout/vProcess5"/>
    <dgm:cxn modelId="{A02632EA-E1BF-46FB-AA30-DF1C1EFF4111}" type="presParOf" srcId="{718685E8-FB38-4E55-ADF0-2C414B113077}" destId="{07DF064D-CEC2-4614-941B-0E5FC636463D}" srcOrd="5" destOrd="0" presId="urn:microsoft.com/office/officeart/2005/8/layout/vProcess5"/>
    <dgm:cxn modelId="{BBF677D4-D3B4-4F77-96BC-90E27C9CE155}" type="presParOf" srcId="{718685E8-FB38-4E55-ADF0-2C414B113077}" destId="{9E77FDB0-90FE-4662-8158-00604474A826}" srcOrd="6" destOrd="0" presId="urn:microsoft.com/office/officeart/2005/8/layout/vProcess5"/>
    <dgm:cxn modelId="{76224553-9B56-4DE1-9BA3-1E2E4B822BA0}" type="presParOf" srcId="{718685E8-FB38-4E55-ADF0-2C414B113077}" destId="{31D5296F-2209-49C0-9164-5085C0B5BC46}" srcOrd="7" destOrd="0" presId="urn:microsoft.com/office/officeart/2005/8/layout/vProcess5"/>
    <dgm:cxn modelId="{34C79F00-A22E-42A6-A60D-AC07E400768F}" type="presParOf" srcId="{718685E8-FB38-4E55-ADF0-2C414B113077}" destId="{2DA82EF1-BC0F-432B-ADBF-2AD7506992DE}"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8BEC38-A4C0-411E-9499-777B3E8C5B53}">
      <dsp:nvSpPr>
        <dsp:cNvPr id="0" name=""/>
        <dsp:cNvSpPr/>
      </dsp:nvSpPr>
      <dsp:spPr>
        <a:xfrm>
          <a:off x="2138" y="450133"/>
          <a:ext cx="1332148" cy="1332148"/>
        </a:xfrm>
        <a:prstGeom prst="ellipse">
          <a:avLst/>
        </a:prstGeom>
        <a:solidFill>
          <a:srgbClr val="AD9968"/>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73313" tIns="30480" rIns="73313"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013E36"/>
              </a:solidFill>
            </a:rPr>
            <a:t>08. بساطة واقتصاد</a:t>
          </a:r>
        </a:p>
      </dsp:txBody>
      <dsp:txXfrm>
        <a:off x="197227" y="645222"/>
        <a:ext cx="941970" cy="941970"/>
      </dsp:txXfrm>
    </dsp:sp>
    <dsp:sp modelId="{26332F11-4468-47E4-B84A-282B87A96080}">
      <dsp:nvSpPr>
        <dsp:cNvPr id="0" name=""/>
        <dsp:cNvSpPr/>
      </dsp:nvSpPr>
      <dsp:spPr>
        <a:xfrm>
          <a:off x="1069607" y="414045"/>
          <a:ext cx="1332148" cy="1332148"/>
        </a:xfrm>
        <a:prstGeom prst="ellipse">
          <a:avLst/>
        </a:prstGeom>
        <a:solidFill>
          <a:srgbClr val="7030A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73313" tIns="27940" rIns="73313" bIns="27940" numCol="1" spcCol="1270" anchor="ctr" anchorCtr="0">
          <a:noAutofit/>
        </a:bodyPr>
        <a:lstStyle/>
        <a:p>
          <a:pPr marL="0" lvl="0" indent="0" algn="ctr" defTabSz="977900" rtl="1">
            <a:lnSpc>
              <a:spcPct val="90000"/>
            </a:lnSpc>
            <a:spcBef>
              <a:spcPct val="0"/>
            </a:spcBef>
            <a:spcAft>
              <a:spcPct val="35000"/>
            </a:spcAft>
            <a:buNone/>
          </a:pPr>
          <a:r>
            <a:rPr lang="ar-SA" sz="2200" b="1" kern="1200" dirty="0">
              <a:solidFill>
                <a:srgbClr val="FFFF00"/>
              </a:solidFill>
            </a:rPr>
            <a:t>07. تعميم النتائج</a:t>
          </a:r>
        </a:p>
      </dsp:txBody>
      <dsp:txXfrm>
        <a:off x="1264696" y="609134"/>
        <a:ext cx="941970" cy="941970"/>
      </dsp:txXfrm>
    </dsp:sp>
    <dsp:sp modelId="{3A922849-BF35-48F8-843F-651710EAE5B0}">
      <dsp:nvSpPr>
        <dsp:cNvPr id="0" name=""/>
        <dsp:cNvSpPr/>
      </dsp:nvSpPr>
      <dsp:spPr>
        <a:xfrm>
          <a:off x="2016223" y="288030"/>
          <a:ext cx="1496202" cy="1424292"/>
        </a:xfrm>
        <a:prstGeom prst="ellipse">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73313" tIns="30480" rIns="73313"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t>06. </a:t>
          </a:r>
          <a:r>
            <a:rPr lang="ar-SA" sz="2000" b="1" kern="1200" dirty="0"/>
            <a:t>موضوعية</a:t>
          </a:r>
          <a:endParaRPr lang="ar-SA" sz="2400" b="1" kern="1200" dirty="0"/>
        </a:p>
      </dsp:txBody>
      <dsp:txXfrm>
        <a:off x="2235337" y="496613"/>
        <a:ext cx="1057974" cy="1007126"/>
      </dsp:txXfrm>
    </dsp:sp>
    <dsp:sp modelId="{352DF595-8F2B-41E9-AE69-4045A20E0B30}">
      <dsp:nvSpPr>
        <dsp:cNvPr id="0" name=""/>
        <dsp:cNvSpPr/>
      </dsp:nvSpPr>
      <dsp:spPr>
        <a:xfrm>
          <a:off x="3326423" y="392557"/>
          <a:ext cx="1585162" cy="1332148"/>
        </a:xfrm>
        <a:prstGeom prst="ellipse">
          <a:avLst/>
        </a:prstGeom>
        <a:solidFill>
          <a:schemeClr val="bg1">
            <a:lumMod val="9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73313" tIns="30480" rIns="73313"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013E36"/>
              </a:solidFill>
            </a:rPr>
            <a:t>05. </a:t>
          </a:r>
        </a:p>
        <a:p>
          <a:pPr marL="0" lvl="0" indent="0" algn="ctr" defTabSz="1066800" rtl="1">
            <a:lnSpc>
              <a:spcPct val="90000"/>
            </a:lnSpc>
            <a:spcBef>
              <a:spcPct val="0"/>
            </a:spcBef>
            <a:spcAft>
              <a:spcPct val="35000"/>
            </a:spcAft>
            <a:buNone/>
          </a:pPr>
          <a:r>
            <a:rPr lang="ar-SA" sz="2400" b="1" kern="1200" dirty="0">
              <a:solidFill>
                <a:srgbClr val="013E36"/>
              </a:solidFill>
            </a:rPr>
            <a:t>دقة وثقة</a:t>
          </a:r>
        </a:p>
      </dsp:txBody>
      <dsp:txXfrm>
        <a:off x="3558565" y="587646"/>
        <a:ext cx="1120878" cy="941970"/>
      </dsp:txXfrm>
    </dsp:sp>
    <dsp:sp modelId="{92067D80-DC31-40A7-B4BC-BA97C53321CB}">
      <dsp:nvSpPr>
        <dsp:cNvPr id="0" name=""/>
        <dsp:cNvSpPr/>
      </dsp:nvSpPr>
      <dsp:spPr>
        <a:xfrm>
          <a:off x="4675172" y="380142"/>
          <a:ext cx="1332148" cy="1332148"/>
        </a:xfrm>
        <a:prstGeom prst="ellipse">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73313" tIns="35560" rIns="73313" bIns="35560" numCol="1" spcCol="1270" anchor="ctr" anchorCtr="0">
          <a:noAutofit/>
        </a:bodyPr>
        <a:lstStyle/>
        <a:p>
          <a:pPr marL="0" lvl="0" indent="0" algn="ctr" defTabSz="1244600" rtl="1">
            <a:lnSpc>
              <a:spcPct val="90000"/>
            </a:lnSpc>
            <a:spcBef>
              <a:spcPct val="0"/>
            </a:spcBef>
            <a:spcAft>
              <a:spcPct val="35000"/>
            </a:spcAft>
            <a:buNone/>
          </a:pPr>
          <a:r>
            <a:rPr lang="ar-SA" sz="2800" b="1" kern="1200" dirty="0"/>
            <a:t>04. التكرار</a:t>
          </a:r>
        </a:p>
      </dsp:txBody>
      <dsp:txXfrm>
        <a:off x="4870261" y="575231"/>
        <a:ext cx="941970" cy="941970"/>
      </dsp:txXfrm>
    </dsp:sp>
    <dsp:sp modelId="{07010C22-24B9-4B2D-BEC0-736CEF72741E}">
      <dsp:nvSpPr>
        <dsp:cNvPr id="0" name=""/>
        <dsp:cNvSpPr/>
      </dsp:nvSpPr>
      <dsp:spPr>
        <a:xfrm>
          <a:off x="5749550" y="414045"/>
          <a:ext cx="1332148" cy="1332148"/>
        </a:xfrm>
        <a:prstGeom prst="ellipse">
          <a:avLst/>
        </a:prstGeom>
        <a:solidFill>
          <a:srgbClr val="00B0F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73313" tIns="30480" rIns="73313" bIns="30480" numCol="1" spcCol="1270" anchor="ctr" anchorCtr="0">
          <a:noAutofit/>
        </a:bodyPr>
        <a:lstStyle/>
        <a:p>
          <a:pPr marL="0" lvl="0" indent="0" algn="ctr" defTabSz="1066800" rtl="1">
            <a:lnSpc>
              <a:spcPct val="90000"/>
            </a:lnSpc>
            <a:spcBef>
              <a:spcPct val="0"/>
            </a:spcBef>
            <a:spcAft>
              <a:spcPct val="35000"/>
            </a:spcAft>
            <a:buNone/>
          </a:pPr>
          <a:r>
            <a:rPr lang="ar-SA" sz="2400" b="1" kern="1200" dirty="0"/>
            <a:t>03. الاختبار</a:t>
          </a:r>
        </a:p>
      </dsp:txBody>
      <dsp:txXfrm>
        <a:off x="5944639" y="609134"/>
        <a:ext cx="941970" cy="941970"/>
      </dsp:txXfrm>
    </dsp:sp>
    <dsp:sp modelId="{ADDCA7A4-8C14-448C-B547-9A97C1B5F954}">
      <dsp:nvSpPr>
        <dsp:cNvPr id="0" name=""/>
        <dsp:cNvSpPr/>
      </dsp:nvSpPr>
      <dsp:spPr>
        <a:xfrm>
          <a:off x="6815268" y="414045"/>
          <a:ext cx="1332148" cy="1332148"/>
        </a:xfrm>
        <a:prstGeom prst="ellipse">
          <a:avLst/>
        </a:prstGeom>
        <a:solidFill>
          <a:srgbClr val="92D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73313" tIns="35560" rIns="73313" bIns="35560" numCol="1" spcCol="1270" anchor="ctr" anchorCtr="0">
          <a:noAutofit/>
        </a:bodyPr>
        <a:lstStyle/>
        <a:p>
          <a:pPr marL="0" lvl="0" indent="0" algn="ctr" defTabSz="1244600" rtl="1">
            <a:lnSpc>
              <a:spcPct val="90000"/>
            </a:lnSpc>
            <a:spcBef>
              <a:spcPct val="0"/>
            </a:spcBef>
            <a:spcAft>
              <a:spcPct val="35000"/>
            </a:spcAft>
            <a:buNone/>
          </a:pPr>
          <a:r>
            <a:rPr lang="ar-SA" sz="2800" b="1" kern="1200" dirty="0"/>
            <a:t>02. القوة</a:t>
          </a:r>
          <a:endParaRPr lang="ar-SA" sz="2200" b="1" kern="1200" dirty="0"/>
        </a:p>
      </dsp:txBody>
      <dsp:txXfrm>
        <a:off x="7010357" y="609134"/>
        <a:ext cx="941970" cy="941970"/>
      </dsp:txXfrm>
    </dsp:sp>
    <dsp:sp modelId="{B46AF316-B031-448C-A6B7-EE27A9137862}">
      <dsp:nvSpPr>
        <dsp:cNvPr id="0" name=""/>
        <dsp:cNvSpPr/>
      </dsp:nvSpPr>
      <dsp:spPr>
        <a:xfrm>
          <a:off x="7880986" y="414045"/>
          <a:ext cx="1332148" cy="1332148"/>
        </a:xfrm>
        <a:prstGeom prst="ellipse">
          <a:avLst/>
        </a:prstGeom>
        <a:gradFill rotWithShape="0">
          <a:gsLst>
            <a:gs pos="0">
              <a:schemeClr val="accent5">
                <a:alpha val="50000"/>
                <a:hueOff val="-3010874"/>
                <a:satOff val="15631"/>
                <a:lumOff val="11372"/>
                <a:alphaOff val="0"/>
                <a:shade val="51000"/>
                <a:satMod val="130000"/>
              </a:schemeClr>
            </a:gs>
            <a:gs pos="80000">
              <a:schemeClr val="accent5">
                <a:alpha val="50000"/>
                <a:hueOff val="-3010874"/>
                <a:satOff val="15631"/>
                <a:lumOff val="11372"/>
                <a:alphaOff val="0"/>
                <a:shade val="93000"/>
                <a:satMod val="130000"/>
              </a:schemeClr>
            </a:gs>
            <a:gs pos="100000">
              <a:schemeClr val="accent5">
                <a:alpha val="50000"/>
                <a:hueOff val="-3010874"/>
                <a:satOff val="15631"/>
                <a:lumOff val="1137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73313" tIns="35560" rIns="73313" bIns="35560" numCol="1" spcCol="1270" anchor="ctr" anchorCtr="0">
          <a:noAutofit/>
        </a:bodyPr>
        <a:lstStyle/>
        <a:p>
          <a:pPr marL="0" lvl="0" indent="0" algn="ctr" defTabSz="1244600" rtl="1">
            <a:lnSpc>
              <a:spcPct val="90000"/>
            </a:lnSpc>
            <a:spcBef>
              <a:spcPct val="0"/>
            </a:spcBef>
            <a:spcAft>
              <a:spcPct val="35000"/>
            </a:spcAft>
            <a:buNone/>
          </a:pPr>
          <a:r>
            <a:rPr lang="ar-SA" sz="2800" b="1" kern="1200" dirty="0"/>
            <a:t>01. هادف </a:t>
          </a:r>
        </a:p>
      </dsp:txBody>
      <dsp:txXfrm>
        <a:off x="8076075" y="609134"/>
        <a:ext cx="941970" cy="9419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7E9949-A760-4876-8A20-065634705564}">
      <dsp:nvSpPr>
        <dsp:cNvPr id="0" name=""/>
        <dsp:cNvSpPr/>
      </dsp:nvSpPr>
      <dsp:spPr>
        <a:xfrm>
          <a:off x="0" y="212055"/>
          <a:ext cx="4083230" cy="418382"/>
        </a:xfrm>
        <a:prstGeom prst="roundRect">
          <a:avLst>
            <a:gd name="adj" fmla="val 10000"/>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r" defTabSz="1244600" rtl="1">
            <a:lnSpc>
              <a:spcPct val="90000"/>
            </a:lnSpc>
            <a:spcBef>
              <a:spcPct val="0"/>
            </a:spcBef>
            <a:spcAft>
              <a:spcPct val="35000"/>
            </a:spcAft>
            <a:buNone/>
          </a:pPr>
          <a:r>
            <a:rPr lang="ar-SA" sz="2800" b="1" kern="1200" dirty="0"/>
            <a:t>طبيعة العلوم الادارية</a:t>
          </a:r>
        </a:p>
      </dsp:txBody>
      <dsp:txXfrm>
        <a:off x="12254" y="224309"/>
        <a:ext cx="3198957" cy="393874"/>
      </dsp:txXfrm>
    </dsp:sp>
    <dsp:sp modelId="{9DD427A9-62F3-4962-9A3E-95FD37983EB3}">
      <dsp:nvSpPr>
        <dsp:cNvPr id="0" name=""/>
        <dsp:cNvSpPr/>
      </dsp:nvSpPr>
      <dsp:spPr>
        <a:xfrm>
          <a:off x="0" y="838792"/>
          <a:ext cx="4083230" cy="515808"/>
        </a:xfrm>
        <a:prstGeom prst="roundRect">
          <a:avLst>
            <a:gd name="adj" fmla="val 10000"/>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r" defTabSz="1066800" rtl="1">
            <a:lnSpc>
              <a:spcPct val="90000"/>
            </a:lnSpc>
            <a:spcBef>
              <a:spcPct val="0"/>
            </a:spcBef>
            <a:spcAft>
              <a:spcPct val="35000"/>
            </a:spcAft>
            <a:buNone/>
          </a:pPr>
          <a:r>
            <a:rPr lang="ar-SA" sz="2400" b="1" kern="1200" dirty="0"/>
            <a:t>صعوبات القياس</a:t>
          </a:r>
        </a:p>
      </dsp:txBody>
      <dsp:txXfrm>
        <a:off x="15108" y="853900"/>
        <a:ext cx="3145108" cy="485592"/>
      </dsp:txXfrm>
    </dsp:sp>
    <dsp:sp modelId="{D83F0199-B7FC-42B2-981B-A44B17FBEC4E}">
      <dsp:nvSpPr>
        <dsp:cNvPr id="0" name=""/>
        <dsp:cNvSpPr/>
      </dsp:nvSpPr>
      <dsp:spPr>
        <a:xfrm>
          <a:off x="2" y="1547440"/>
          <a:ext cx="4083230" cy="533003"/>
        </a:xfrm>
        <a:prstGeom prst="roundRect">
          <a:avLst>
            <a:gd name="adj" fmla="val 10000"/>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r" defTabSz="1066800" rtl="1">
            <a:lnSpc>
              <a:spcPct val="90000"/>
            </a:lnSpc>
            <a:spcBef>
              <a:spcPct val="0"/>
            </a:spcBef>
            <a:spcAft>
              <a:spcPct val="35000"/>
            </a:spcAft>
            <a:buNone/>
          </a:pPr>
          <a:r>
            <a:rPr lang="ar-SA" sz="2400" b="1" kern="1200" dirty="0"/>
            <a:t>تجميع البيانات المتعلقة بالمتغيرات النوعية</a:t>
          </a:r>
        </a:p>
      </dsp:txBody>
      <dsp:txXfrm>
        <a:off x="15613" y="1563051"/>
        <a:ext cx="3144102" cy="501781"/>
      </dsp:txXfrm>
    </dsp:sp>
    <dsp:sp modelId="{64885731-164C-42BD-8551-F37059BFB5F1}">
      <dsp:nvSpPr>
        <dsp:cNvPr id="0" name=""/>
        <dsp:cNvSpPr/>
      </dsp:nvSpPr>
      <dsp:spPr>
        <a:xfrm>
          <a:off x="3584314" y="458499"/>
          <a:ext cx="547620" cy="547620"/>
        </a:xfrm>
        <a:prstGeom prst="downArrow">
          <a:avLst>
            <a:gd name="adj1" fmla="val 55000"/>
            <a:gd name="adj2" fmla="val 45000"/>
          </a:avLst>
        </a:prstGeom>
        <a:solidFill>
          <a:srgbClr val="AD9968">
            <a:alpha val="90000"/>
          </a:srgbClr>
        </a:solidFill>
        <a:ln w="25400" cap="flat" cmpd="sng"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rtl="1">
            <a:lnSpc>
              <a:spcPct val="90000"/>
            </a:lnSpc>
            <a:spcBef>
              <a:spcPct val="0"/>
            </a:spcBef>
            <a:spcAft>
              <a:spcPct val="35000"/>
            </a:spcAft>
            <a:buNone/>
          </a:pPr>
          <a:endParaRPr lang="ar-SA" sz="2600" kern="1200"/>
        </a:p>
      </dsp:txBody>
      <dsp:txXfrm>
        <a:off x="3707529" y="458499"/>
        <a:ext cx="301191" cy="412084"/>
      </dsp:txXfrm>
    </dsp:sp>
    <dsp:sp modelId="{07DF064D-CEC2-4614-941B-0E5FC636463D}">
      <dsp:nvSpPr>
        <dsp:cNvPr id="0" name=""/>
        <dsp:cNvSpPr/>
      </dsp:nvSpPr>
      <dsp:spPr>
        <a:xfrm>
          <a:off x="3944402" y="1146248"/>
          <a:ext cx="547620" cy="547620"/>
        </a:xfrm>
        <a:prstGeom prst="downArrow">
          <a:avLst>
            <a:gd name="adj1" fmla="val 55000"/>
            <a:gd name="adj2" fmla="val 45000"/>
          </a:avLst>
        </a:prstGeom>
        <a:solidFill>
          <a:schemeClr val="accent3">
            <a:lumMod val="75000"/>
            <a:alpha val="90000"/>
          </a:schemeClr>
        </a:solidFill>
        <a:ln w="25400" cap="flat" cmpd="sng"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rtl="1">
            <a:lnSpc>
              <a:spcPct val="90000"/>
            </a:lnSpc>
            <a:spcBef>
              <a:spcPct val="0"/>
            </a:spcBef>
            <a:spcAft>
              <a:spcPct val="35000"/>
            </a:spcAft>
            <a:buNone/>
          </a:pPr>
          <a:endParaRPr lang="ar-SA" sz="2600" kern="1200"/>
        </a:p>
      </dsp:txBody>
      <dsp:txXfrm>
        <a:off x="4067617" y="1146248"/>
        <a:ext cx="301191" cy="412084"/>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12/25/2020</a:t>
            </a:fld>
            <a:endParaRPr lang="en-US" dirty="0"/>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dirty="0"/>
          </a:p>
        </p:txBody>
      </p:sp>
    </p:spTree>
    <p:extLst>
      <p:ext uri="{BB962C8B-B14F-4D97-AF65-F5344CB8AC3E}">
        <p14:creationId xmlns:p14="http://schemas.microsoft.com/office/powerpoint/2010/main" val="26642472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4</a:t>
            </a:fld>
            <a:endParaRPr lang="en-US" dirty="0"/>
          </a:p>
        </p:txBody>
      </p:sp>
    </p:spTree>
    <p:extLst>
      <p:ext uri="{BB962C8B-B14F-4D97-AF65-F5344CB8AC3E}">
        <p14:creationId xmlns:p14="http://schemas.microsoft.com/office/powerpoint/2010/main" val="2161285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5</a:t>
            </a:fld>
            <a:endParaRPr lang="en-US" dirty="0"/>
          </a:p>
        </p:txBody>
      </p:sp>
    </p:spTree>
    <p:extLst>
      <p:ext uri="{BB962C8B-B14F-4D97-AF65-F5344CB8AC3E}">
        <p14:creationId xmlns:p14="http://schemas.microsoft.com/office/powerpoint/2010/main" val="2420607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6</a:t>
            </a:fld>
            <a:endParaRPr lang="en-US" dirty="0"/>
          </a:p>
        </p:txBody>
      </p:sp>
    </p:spTree>
    <p:extLst>
      <p:ext uri="{BB962C8B-B14F-4D97-AF65-F5344CB8AC3E}">
        <p14:creationId xmlns:p14="http://schemas.microsoft.com/office/powerpoint/2010/main" val="1213935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7</a:t>
            </a:fld>
            <a:endParaRPr lang="en-US" dirty="0"/>
          </a:p>
        </p:txBody>
      </p:sp>
    </p:spTree>
    <p:extLst>
      <p:ext uri="{BB962C8B-B14F-4D97-AF65-F5344CB8AC3E}">
        <p14:creationId xmlns:p14="http://schemas.microsoft.com/office/powerpoint/2010/main" val="1398393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8</a:t>
            </a:fld>
            <a:endParaRPr lang="en-US" dirty="0"/>
          </a:p>
        </p:txBody>
      </p:sp>
    </p:spTree>
    <p:extLst>
      <p:ext uri="{BB962C8B-B14F-4D97-AF65-F5344CB8AC3E}">
        <p14:creationId xmlns:p14="http://schemas.microsoft.com/office/powerpoint/2010/main" val="968992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9</a:t>
            </a:fld>
            <a:endParaRPr lang="en-US" dirty="0"/>
          </a:p>
        </p:txBody>
      </p:sp>
    </p:spTree>
    <p:extLst>
      <p:ext uri="{BB962C8B-B14F-4D97-AF65-F5344CB8AC3E}">
        <p14:creationId xmlns:p14="http://schemas.microsoft.com/office/powerpoint/2010/main" val="1252819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SA" altLang="ar-SA"/>
          </a:p>
        </p:txBody>
      </p:sp>
      <p:sp>
        <p:nvSpPr>
          <p:cNvPr id="58372" name="Espace réservé du numéro de diapositive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3851C00-6438-4229-A55E-EF0F3CE41C31}" type="slidenum">
              <a:rPr lang="fr-FR" altLang="ar-SA">
                <a:latin typeface="Calibri" panose="020F0502020204030204" pitchFamily="34" charset="0"/>
              </a:rPr>
              <a:pPr eaLnBrk="1" hangingPunct="1"/>
              <a:t>10</a:t>
            </a:fld>
            <a:endParaRPr lang="fr-FR" altLang="ar-SA">
              <a:latin typeface="Calibri" panose="020F0502020204030204" pitchFamily="34" charset="0"/>
            </a:endParaRPr>
          </a:p>
        </p:txBody>
      </p:sp>
    </p:spTree>
    <p:extLst>
      <p:ext uri="{BB962C8B-B14F-4D97-AF65-F5344CB8AC3E}">
        <p14:creationId xmlns:p14="http://schemas.microsoft.com/office/powerpoint/2010/main" val="1297876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12</a:t>
            </a:fld>
            <a:endParaRPr lang="en-US" dirty="0"/>
          </a:p>
        </p:txBody>
      </p:sp>
    </p:spTree>
    <p:extLst>
      <p:ext uri="{BB962C8B-B14F-4D97-AF65-F5344CB8AC3E}">
        <p14:creationId xmlns:p14="http://schemas.microsoft.com/office/powerpoint/2010/main" val="3780196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13</a:t>
            </a:fld>
            <a:endParaRPr lang="en-US" dirty="0"/>
          </a:p>
        </p:txBody>
      </p:sp>
    </p:spTree>
    <p:extLst>
      <p:ext uri="{BB962C8B-B14F-4D97-AF65-F5344CB8AC3E}">
        <p14:creationId xmlns:p14="http://schemas.microsoft.com/office/powerpoint/2010/main" val="445734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Rectangle 9"/>
          <p:cNvSpPr/>
          <p:nvPr/>
        </p:nvSpPr>
        <p:spPr>
          <a:xfrm>
            <a:off x="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 name="Rectangle 11"/>
          <p:cNvSpPr/>
          <p:nvPr/>
        </p:nvSpPr>
        <p:spPr>
          <a:xfrm>
            <a:off x="916305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rgbClr val="AD9968"/>
                </a:solidFill>
              </a:defRPr>
            </a:lvl1pPr>
          </a:lstStyle>
          <a:p>
            <a:r>
              <a:rPr lang="en-US"/>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baseline="0">
                <a:solidFill>
                  <a:srgbClr val="AD9968"/>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dirty="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a:solidFill>
                  <a:srgbClr val="AD9968"/>
                </a:solidFill>
              </a:defRPr>
            </a:lvl1pPr>
          </a:lstStyle>
          <a:p>
            <a:r>
              <a:rPr lang="en-US"/>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10"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10"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1"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5"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6"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7"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a:t>العنوان الرئيسي</a:t>
            </a:r>
            <a:endParaRPr lang="en-US"/>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dirty="0"/>
              <a:t>المحتوى المستوى الأول</a:t>
            </a:r>
            <a:endParaRPr lang="en-US" dirty="0"/>
          </a:p>
          <a:p>
            <a:pPr lvl="1"/>
            <a:r>
              <a:rPr lang="ar-EG" dirty="0"/>
              <a:t>المحتوى المستوى الثاني</a:t>
            </a:r>
            <a:endParaRPr lang="en-US" dirty="0"/>
          </a:p>
          <a:p>
            <a:pPr lvl="2"/>
            <a:r>
              <a:rPr lang="ar-EG" dirty="0"/>
              <a:t>المحتوى المستوى الثالث</a:t>
            </a:r>
            <a:endParaRPr lang="en-US" dirty="0"/>
          </a:p>
          <a:p>
            <a:pPr lvl="3"/>
            <a:r>
              <a:rPr lang="ar-EG" dirty="0"/>
              <a:t>المحتوى المستوى الرابع</a:t>
            </a:r>
            <a:endParaRPr lang="en-US" dirty="0"/>
          </a:p>
          <a:p>
            <a:pPr lvl="4"/>
            <a:r>
              <a:rPr lang="ar-EG" dirty="0"/>
              <a:t>المحتوى المستوى الخامس</a:t>
            </a:r>
            <a:endParaRPr lang="en-US" dirty="0"/>
          </a:p>
        </p:txBody>
      </p:sp>
      <p:sp>
        <p:nvSpPr>
          <p:cNvPr id="10" name="Rectangle 9"/>
          <p:cNvSpPr/>
          <p:nvPr userDrawn="1"/>
        </p:nvSpPr>
        <p:spPr>
          <a:xfrm>
            <a:off x="0" y="6324600"/>
            <a:ext cx="9906000" cy="5334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King Faisal University</a:t>
            </a: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304" y="5964270"/>
            <a:ext cx="838200" cy="712470"/>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a:solidFill>
                  <a:schemeClr val="bg1"/>
                </a:solidFill>
                <a:latin typeface="+mn-lt"/>
                <a:cs typeface="+mn-cs"/>
              </a:rPr>
              <a:t>Deanship of E-Learning and Distance Education</a:t>
            </a:r>
          </a:p>
        </p:txBody>
      </p:sp>
      <p:sp>
        <p:nvSpPr>
          <p:cNvPr id="20" name="Rectangle 19"/>
          <p:cNvSpPr/>
          <p:nvPr userDrawn="1"/>
        </p:nvSpPr>
        <p:spPr>
          <a:xfrm>
            <a:off x="1183042" y="6290846"/>
            <a:ext cx="27959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عمادة التعلم</a:t>
            </a:r>
            <a:r>
              <a:rPr lang="ar-SA" sz="1600" b="1" baseline="0" dirty="0">
                <a:solidFill>
                  <a:schemeClr val="bg1"/>
                </a:solidFill>
                <a:latin typeface="+mn-lt"/>
                <a:cs typeface="+mn-cs"/>
              </a:rPr>
              <a:t> الإلكتروني والتعليم عن بعد</a:t>
            </a:r>
            <a:endParaRPr lang="en-US" sz="1600" b="1" dirty="0">
              <a:solidFill>
                <a:schemeClr val="bg1"/>
              </a:solidFill>
              <a:latin typeface="+mn-lt"/>
              <a:cs typeface="+mn-cs"/>
            </a:endParaRPr>
          </a:p>
        </p:txBody>
      </p:sp>
      <p:sp>
        <p:nvSpPr>
          <p:cNvPr id="11"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2"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rgbClr val="013E36"/>
          </a:solidFill>
          <a:latin typeface="+mn-lt"/>
          <a:ea typeface="+mn-ea"/>
          <a:cs typeface="Arial" charset="0"/>
        </a:defRPr>
      </a:lvl1pPr>
      <a:lvl2pPr marL="742950" indent="-285750" algn="r" rtl="1" eaLnBrk="1" fontAlgn="base" hangingPunct="1">
        <a:spcBef>
          <a:spcPct val="20000"/>
        </a:spcBef>
        <a:spcAft>
          <a:spcPct val="0"/>
        </a:spcAft>
        <a:buFont typeface="Arial" pitchFamily="34" charset="0"/>
        <a:buChar char="–"/>
        <a:defRPr sz="2800" kern="1200">
          <a:solidFill>
            <a:srgbClr val="013E36"/>
          </a:solidFill>
          <a:latin typeface="+mn-lt"/>
          <a:ea typeface="+mn-ea"/>
          <a:cs typeface="Arial" charset="0"/>
        </a:defRPr>
      </a:lvl2pPr>
      <a:lvl3pPr marL="1143000" indent="-228600" algn="r" rtl="1" eaLnBrk="1" fontAlgn="base" hangingPunct="1">
        <a:spcBef>
          <a:spcPct val="20000"/>
        </a:spcBef>
        <a:spcAft>
          <a:spcPct val="0"/>
        </a:spcAft>
        <a:buFont typeface="Arial" pitchFamily="34" charset="0"/>
        <a:buChar char="•"/>
        <a:defRPr sz="2400" kern="1200">
          <a:solidFill>
            <a:srgbClr val="013E36"/>
          </a:solidFill>
          <a:latin typeface="+mn-lt"/>
          <a:ea typeface="+mn-ea"/>
          <a:cs typeface="Arial" charset="0"/>
        </a:defRPr>
      </a:lvl3pPr>
      <a:lvl4pPr marL="16002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4pPr>
      <a:lvl5pPr marL="20574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4"/>
          <p:cNvSpPr>
            <a:spLocks noGrp="1"/>
          </p:cNvSpPr>
          <p:nvPr>
            <p:ph type="ctrTitle"/>
          </p:nvPr>
        </p:nvSpPr>
        <p:spPr>
          <a:xfrm>
            <a:off x="1722413" y="2693987"/>
            <a:ext cx="6504086" cy="1470025"/>
          </a:xfrm>
        </p:spPr>
        <p:txBody>
          <a:bodyPr/>
          <a:lstStyle/>
          <a:p>
            <a:r>
              <a:rPr lang="ar-DZ" sz="5400" b="1" dirty="0">
                <a:solidFill>
                  <a:srgbClr val="00B0F0"/>
                </a:solidFill>
                <a:cs typeface="Akhbar MT" pitchFamily="2" charset="-78"/>
              </a:rPr>
              <a:t>شروط البحث العلمي</a:t>
            </a:r>
            <a:br>
              <a:rPr lang="ar-DZ" sz="5400" b="1" dirty="0">
                <a:solidFill>
                  <a:srgbClr val="00B0F0"/>
                </a:solidFill>
                <a:cs typeface="Akhbar MT" pitchFamily="2" charset="-78"/>
              </a:rPr>
            </a:br>
            <a:r>
              <a:rPr lang="ar-DZ" sz="5400" b="1" dirty="0">
                <a:solidFill>
                  <a:srgbClr val="00B0F0"/>
                </a:solidFill>
                <a:cs typeface="Akhbar MT" pitchFamily="2" charset="-78"/>
              </a:rPr>
              <a:t> وطرق الاستدلال</a:t>
            </a:r>
            <a:endParaRPr lang="en-US" sz="2400" spc="-150" dirty="0">
              <a:solidFill>
                <a:srgbClr val="00B0F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7" name="Subtitle 5"/>
          <p:cNvSpPr txBox="1">
            <a:spLocks/>
          </p:cNvSpPr>
          <p:nvPr/>
        </p:nvSpPr>
        <p:spPr bwMode="auto">
          <a:xfrm>
            <a:off x="2238152" y="1287750"/>
            <a:ext cx="547260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المحاضرة الثا</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ني</a:t>
            </a: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ة</a:t>
            </a: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3" name="Slide Number Placeholder 2"/>
          <p:cNvSpPr>
            <a:spLocks noGrp="1"/>
          </p:cNvSpPr>
          <p:nvPr>
            <p:ph type="sldNum" sz="quarter" idx="10"/>
          </p:nvPr>
        </p:nvSpPr>
        <p:spPr/>
        <p:txBody>
          <a:bodyPr/>
          <a:lstStyle/>
          <a:p>
            <a:pPr>
              <a:defRPr/>
            </a:pPr>
            <a:fld id="{7B8EA862-7DD5-4A06-BDE1-DB7EC5FAA60C}" type="slidenum">
              <a:rPr lang="ar-SA" smtClean="0"/>
              <a:pPr>
                <a:defRPr/>
              </a:pPr>
              <a:t>1</a:t>
            </a:fld>
            <a:endParaRPr lang="en-US" dirty="0"/>
          </a:p>
        </p:txBody>
      </p:sp>
      <p:sp>
        <p:nvSpPr>
          <p:cNvPr id="2" name="Rectangle 1">
            <a:extLst>
              <a:ext uri="{FF2B5EF4-FFF2-40B4-BE49-F238E27FC236}">
                <a16:creationId xmlns:a16="http://schemas.microsoft.com/office/drawing/2014/main" id="{4C1A1459-E23B-4C9E-991C-9DC2EED5A7A3}"/>
              </a:ext>
            </a:extLst>
          </p:cNvPr>
          <p:cNvSpPr/>
          <p:nvPr/>
        </p:nvSpPr>
        <p:spPr>
          <a:xfrm>
            <a:off x="3206653" y="4735695"/>
            <a:ext cx="3492693" cy="461665"/>
          </a:xfrm>
          <a:prstGeom prst="rect">
            <a:avLst/>
          </a:prstGeom>
        </p:spPr>
        <p:txBody>
          <a:bodyPr wrap="square">
            <a:spAutoFit/>
          </a:bodyPr>
          <a:lstStyle/>
          <a:p>
            <a:r>
              <a:rPr lang="ar-SA" sz="2400" b="1" dirty="0">
                <a:cs typeface="Akhbar MT" pitchFamily="2" charset="-78"/>
              </a:rPr>
              <a:t>(كتاب </a:t>
            </a:r>
            <a:r>
              <a:rPr lang="ar-DZ" sz="2400" b="1" dirty="0">
                <a:cs typeface="Akhbar MT" pitchFamily="2" charset="-78"/>
              </a:rPr>
              <a:t>أوما سيكاران</a:t>
            </a:r>
            <a:r>
              <a:rPr lang="ar-SA" sz="2400" b="1" dirty="0">
                <a:cs typeface="Akhbar MT" pitchFamily="2" charset="-78"/>
              </a:rPr>
              <a:t> ص </a:t>
            </a:r>
            <a:r>
              <a:rPr lang="ar-SA" b="1" dirty="0">
                <a:cs typeface="Akhbar MT" pitchFamily="2" charset="-78"/>
              </a:rPr>
              <a:t>49-68</a:t>
            </a:r>
            <a:r>
              <a:rPr lang="ar-SA" sz="2400" b="1" dirty="0">
                <a:cs typeface="Akhbar MT" pitchFamily="2" charset="-78"/>
              </a:rPr>
              <a:t>)</a:t>
            </a:r>
            <a:endParaRPr lang="ar-DZ" sz="2400" b="1" dirty="0">
              <a:cs typeface="Akhbar MT" pitchFamily="2" charset="-78"/>
            </a:endParaRPr>
          </a:p>
        </p:txBody>
      </p:sp>
      <p:sp>
        <p:nvSpPr>
          <p:cNvPr id="4" name="Rectangle 3">
            <a:extLst>
              <a:ext uri="{FF2B5EF4-FFF2-40B4-BE49-F238E27FC236}">
                <a16:creationId xmlns:a16="http://schemas.microsoft.com/office/drawing/2014/main" id="{6CE8F9EE-5EFA-4FA8-B3D6-98AF5254A707}"/>
              </a:ext>
            </a:extLst>
          </p:cNvPr>
          <p:cNvSpPr/>
          <p:nvPr/>
        </p:nvSpPr>
        <p:spPr>
          <a:xfrm>
            <a:off x="151660" y="6321365"/>
            <a:ext cx="9376286" cy="400110"/>
          </a:xfrm>
          <a:prstGeom prst="rect">
            <a:avLst/>
          </a:prstGeom>
        </p:spPr>
        <p:txBody>
          <a:bodyPr wrap="none">
            <a:spAutoFit/>
          </a:bodyPr>
          <a:lstStyle/>
          <a:p>
            <a:r>
              <a:rPr lang="ar-DZ" sz="2000" b="1" dirty="0">
                <a:highlight>
                  <a:srgbClr val="FF3300"/>
                </a:highlight>
                <a:cs typeface="Akhbar MT" pitchFamily="2" charset="-78"/>
              </a:rPr>
              <a:t>د دبلة فاتح 2020- 2021 موجهة لطلبة الماستر 2 ادارة موارد بشرية، مقاولاتية وادارة استراتيجية للمنظمات</a:t>
            </a:r>
            <a:endParaRPr lang="en-GB" sz="2000" dirty="0">
              <a:highlight>
                <a:srgbClr val="FF3300"/>
              </a:highlight>
            </a:endParaRPr>
          </a:p>
        </p:txBody>
      </p:sp>
    </p:spTree>
    <p:extLst>
      <p:ext uri="{BB962C8B-B14F-4D97-AF65-F5344CB8AC3E}">
        <p14:creationId xmlns:p14="http://schemas.microsoft.com/office/powerpoint/2010/main" val="32723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6146"/>
                                        </p:tgtEl>
                                        <p:attrNameLst>
                                          <p:attrName>style.visibility</p:attrName>
                                        </p:attrNameLst>
                                      </p:cBhvr>
                                      <p:to>
                                        <p:strVal val="visible"/>
                                      </p:to>
                                    </p:set>
                                    <p:animEffect transition="in" filter="wipe(down)">
                                      <p:cBhvr>
                                        <p:cTn id="23" dur="580">
                                          <p:stCondLst>
                                            <p:cond delay="0"/>
                                          </p:stCondLst>
                                        </p:cTn>
                                        <p:tgtEl>
                                          <p:spTgt spid="6146"/>
                                        </p:tgtEl>
                                      </p:cBhvr>
                                    </p:animEffect>
                                    <p:anim calcmode="lin" valueType="num">
                                      <p:cBhvr>
                                        <p:cTn id="24" dur="1822" tmFilter="0,0; 0.14,0.36; 0.43,0.73; 0.71,0.91; 1.0,1.0">
                                          <p:stCondLst>
                                            <p:cond delay="0"/>
                                          </p:stCondLst>
                                        </p:cTn>
                                        <p:tgtEl>
                                          <p:spTgt spid="614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614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614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614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6146"/>
                                        </p:tgtEl>
                                        <p:attrNameLst>
                                          <p:attrName>ppt_y</p:attrName>
                                        </p:attrNameLst>
                                      </p:cBhvr>
                                      <p:tavLst>
                                        <p:tav tm="0" fmla="#ppt_y-sin(pi*$)/81">
                                          <p:val>
                                            <p:fltVal val="0"/>
                                          </p:val>
                                        </p:tav>
                                        <p:tav tm="100000">
                                          <p:val>
                                            <p:fltVal val="1"/>
                                          </p:val>
                                        </p:tav>
                                      </p:tavLst>
                                    </p:anim>
                                    <p:animScale>
                                      <p:cBhvr>
                                        <p:cTn id="29" dur="26">
                                          <p:stCondLst>
                                            <p:cond delay="650"/>
                                          </p:stCondLst>
                                        </p:cTn>
                                        <p:tgtEl>
                                          <p:spTgt spid="6146"/>
                                        </p:tgtEl>
                                      </p:cBhvr>
                                      <p:to x="100000" y="60000"/>
                                    </p:animScale>
                                    <p:animScale>
                                      <p:cBhvr>
                                        <p:cTn id="30" dur="166" decel="50000">
                                          <p:stCondLst>
                                            <p:cond delay="676"/>
                                          </p:stCondLst>
                                        </p:cTn>
                                        <p:tgtEl>
                                          <p:spTgt spid="6146"/>
                                        </p:tgtEl>
                                      </p:cBhvr>
                                      <p:to x="100000" y="100000"/>
                                    </p:animScale>
                                    <p:animScale>
                                      <p:cBhvr>
                                        <p:cTn id="31" dur="26">
                                          <p:stCondLst>
                                            <p:cond delay="1312"/>
                                          </p:stCondLst>
                                        </p:cTn>
                                        <p:tgtEl>
                                          <p:spTgt spid="6146"/>
                                        </p:tgtEl>
                                      </p:cBhvr>
                                      <p:to x="100000" y="80000"/>
                                    </p:animScale>
                                    <p:animScale>
                                      <p:cBhvr>
                                        <p:cTn id="32" dur="166" decel="50000">
                                          <p:stCondLst>
                                            <p:cond delay="1338"/>
                                          </p:stCondLst>
                                        </p:cTn>
                                        <p:tgtEl>
                                          <p:spTgt spid="6146"/>
                                        </p:tgtEl>
                                      </p:cBhvr>
                                      <p:to x="100000" y="100000"/>
                                    </p:animScale>
                                    <p:animScale>
                                      <p:cBhvr>
                                        <p:cTn id="33" dur="26">
                                          <p:stCondLst>
                                            <p:cond delay="1642"/>
                                          </p:stCondLst>
                                        </p:cTn>
                                        <p:tgtEl>
                                          <p:spTgt spid="6146"/>
                                        </p:tgtEl>
                                      </p:cBhvr>
                                      <p:to x="100000" y="90000"/>
                                    </p:animScale>
                                    <p:animScale>
                                      <p:cBhvr>
                                        <p:cTn id="34" dur="166" decel="50000">
                                          <p:stCondLst>
                                            <p:cond delay="1668"/>
                                          </p:stCondLst>
                                        </p:cTn>
                                        <p:tgtEl>
                                          <p:spTgt spid="6146"/>
                                        </p:tgtEl>
                                      </p:cBhvr>
                                      <p:to x="100000" y="100000"/>
                                    </p:animScale>
                                    <p:animScale>
                                      <p:cBhvr>
                                        <p:cTn id="35" dur="26">
                                          <p:stCondLst>
                                            <p:cond delay="1808"/>
                                          </p:stCondLst>
                                        </p:cTn>
                                        <p:tgtEl>
                                          <p:spTgt spid="6146"/>
                                        </p:tgtEl>
                                      </p:cBhvr>
                                      <p:to x="100000" y="95000"/>
                                    </p:animScale>
                                    <p:animScale>
                                      <p:cBhvr>
                                        <p:cTn id="36" dur="166" decel="50000">
                                          <p:stCondLst>
                                            <p:cond delay="1834"/>
                                          </p:stCondLst>
                                        </p:cTn>
                                        <p:tgtEl>
                                          <p:spTgt spid="614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a:xfrm>
            <a:off x="8305800" y="6356351"/>
            <a:ext cx="762000" cy="365125"/>
          </a:xfrm>
          <a:prstGeom prst="rect">
            <a:avLst/>
          </a:prstGeom>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39B5180-8F7B-4EA0-B761-92A94561476B}" type="slidenum">
              <a:rPr lang="fr-FR" altLang="ar-SA">
                <a:solidFill>
                  <a:srgbClr val="045C75"/>
                </a:solidFill>
                <a:latin typeface="Constantia" panose="02030602050306030303" pitchFamily="18" charset="0"/>
              </a:rPr>
              <a:pPr eaLnBrk="1" hangingPunct="1"/>
              <a:t>10</a:t>
            </a:fld>
            <a:endParaRPr lang="fr-FR" altLang="ar-SA">
              <a:solidFill>
                <a:srgbClr val="045C75"/>
              </a:solidFill>
              <a:latin typeface="Constantia" panose="02030602050306030303" pitchFamily="18" charset="0"/>
            </a:endParaRPr>
          </a:p>
        </p:txBody>
      </p:sp>
      <p:sp>
        <p:nvSpPr>
          <p:cNvPr id="5" name="Slide Number Placeholder 3"/>
          <p:cNvSpPr>
            <a:spLocks noGrp="1"/>
          </p:cNvSpPr>
          <p:nvPr>
            <p:ph type="sldNum" sz="quarter" idx="10"/>
          </p:nvPr>
        </p:nvSpPr>
        <p:spPr>
          <a:xfrm>
            <a:off x="4978388" y="6394897"/>
            <a:ext cx="482600" cy="288032"/>
          </a:xfrm>
          <a:prstGeom prst="rect">
            <a:avLst/>
          </a:prstGeom>
        </p:spPr>
        <p:txBody>
          <a:bodyPr/>
          <a:lstStyle/>
          <a:p>
            <a:pPr algn="ctr">
              <a:defRPr/>
            </a:pPr>
            <a:r>
              <a:rPr lang="ar-SA" sz="1200" dirty="0">
                <a:solidFill>
                  <a:schemeClr val="bg1"/>
                </a:solidFill>
              </a:rPr>
              <a:t>11</a:t>
            </a:r>
            <a:endParaRPr lang="en-US" sz="1200"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644625004"/>
              </p:ext>
            </p:extLst>
          </p:nvPr>
        </p:nvGraphicFramePr>
        <p:xfrm>
          <a:off x="632272" y="1340768"/>
          <a:ext cx="8430840" cy="2926080"/>
        </p:xfrm>
        <a:graphic>
          <a:graphicData uri="http://schemas.openxmlformats.org/drawingml/2006/table">
            <a:tbl>
              <a:tblPr rtl="1"/>
              <a:tblGrid>
                <a:gridCol w="1539892">
                  <a:extLst>
                    <a:ext uri="{9D8B030D-6E8A-4147-A177-3AD203B41FA5}">
                      <a16:colId xmlns:a16="http://schemas.microsoft.com/office/drawing/2014/main" val="20000"/>
                    </a:ext>
                  </a:extLst>
                </a:gridCol>
                <a:gridCol w="770183">
                  <a:extLst>
                    <a:ext uri="{9D8B030D-6E8A-4147-A177-3AD203B41FA5}">
                      <a16:colId xmlns:a16="http://schemas.microsoft.com/office/drawing/2014/main" val="20001"/>
                    </a:ext>
                  </a:extLst>
                </a:gridCol>
                <a:gridCol w="6120765">
                  <a:extLst>
                    <a:ext uri="{9D8B030D-6E8A-4147-A177-3AD203B41FA5}">
                      <a16:colId xmlns:a16="http://schemas.microsoft.com/office/drawing/2014/main" val="20002"/>
                    </a:ext>
                  </a:extLst>
                </a:gridCol>
              </a:tblGrid>
              <a:tr h="459080">
                <a:tc rowSpan="3">
                  <a:txBody>
                    <a:bodyPr/>
                    <a:lstStyle/>
                    <a:p>
                      <a:pPr algn="ctr" rtl="1">
                        <a:spcAft>
                          <a:spcPts val="0"/>
                        </a:spcAft>
                        <a:tabLst>
                          <a:tab pos="388620" algn="r"/>
                        </a:tabLst>
                      </a:pPr>
                      <a:r>
                        <a:rPr lang="fr-FR" sz="2400" b="1" dirty="0">
                          <a:solidFill>
                            <a:srgbClr val="C00000"/>
                          </a:solidFill>
                          <a:latin typeface="Times New Roman"/>
                          <a:ea typeface="Times New Roman"/>
                          <a:cs typeface="Arabic Transparent"/>
                        </a:rPr>
                        <a:t>ABC</a:t>
                      </a:r>
                      <a:endParaRPr lang="fr-FR" sz="1200" dirty="0">
                        <a:solidFill>
                          <a:srgbClr val="C00000"/>
                        </a:solidFill>
                        <a:latin typeface="Times New Roman"/>
                        <a:ea typeface="Times New Roman"/>
                      </a:endParaRPr>
                    </a:p>
                    <a:p>
                      <a:pPr algn="ctr" rtl="1">
                        <a:spcAft>
                          <a:spcPts val="0"/>
                        </a:spcAft>
                        <a:tabLst>
                          <a:tab pos="388620" algn="r"/>
                        </a:tabLst>
                      </a:pPr>
                      <a:r>
                        <a:rPr lang="ar-DZ" sz="2400" b="1" dirty="0">
                          <a:solidFill>
                            <a:srgbClr val="C00000"/>
                          </a:solidFill>
                          <a:latin typeface="Times New Roman"/>
                          <a:ea typeface="Times New Roman"/>
                          <a:cs typeface="Arabic Transparent"/>
                        </a:rPr>
                        <a:t>استنتــاج</a:t>
                      </a:r>
                      <a:endParaRPr lang="fr-FR" sz="1200" dirty="0">
                        <a:solidFill>
                          <a:srgbClr val="C00000"/>
                        </a:solidFill>
                        <a:latin typeface="Times New Roman"/>
                        <a:ea typeface="Times New Roman"/>
                      </a:endParaRPr>
                    </a:p>
                    <a:p>
                      <a:pPr algn="ctr" rtl="1">
                        <a:spcAft>
                          <a:spcPts val="0"/>
                        </a:spcAft>
                        <a:tabLst>
                          <a:tab pos="388620" algn="r"/>
                        </a:tabLst>
                      </a:pPr>
                      <a:r>
                        <a:rPr lang="fr-FR" sz="2400" b="1" dirty="0">
                          <a:solidFill>
                            <a:srgbClr val="C00000"/>
                          </a:solidFill>
                          <a:latin typeface="Times New Roman"/>
                          <a:ea typeface="Times New Roman"/>
                          <a:cs typeface="Arabic Transparent"/>
                        </a:rPr>
                        <a:t>Deduction</a:t>
                      </a:r>
                      <a:endParaRPr lang="fr-FR" sz="1200" dirty="0">
                        <a:solidFill>
                          <a:srgbClr val="C00000"/>
                        </a:solidFill>
                        <a:latin typeface="Times New Roman"/>
                        <a:ea typeface="Times New Roman"/>
                      </a:endParaRPr>
                    </a:p>
                  </a:txBody>
                  <a:tcPr marL="46138" marR="46138" marT="0" marB="0">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A</a:t>
                      </a:r>
                      <a:endParaRPr lang="fr-FR" sz="1600" dirty="0">
                        <a:solidFill>
                          <a:schemeClr val="tx1"/>
                        </a:solidFill>
                        <a:latin typeface="Times New Roman"/>
                        <a:ea typeface="Times New Roman"/>
                      </a:endParaRPr>
                    </a:p>
                  </a:txBody>
                  <a:tcPr marL="46138" marR="46138" marT="0" marB="0">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قاعدة:</a:t>
                      </a:r>
                      <a:r>
                        <a:rPr lang="ar-DZ" sz="2800" dirty="0">
                          <a:solidFill>
                            <a:schemeClr val="tx1"/>
                          </a:solidFill>
                          <a:latin typeface="Times New Roman"/>
                          <a:ea typeface="Times New Roman"/>
                          <a:cs typeface="Arabic Transparent"/>
                        </a:rPr>
                        <a:t> كل البازلاء في هذا الكيس بيضاء</a:t>
                      </a:r>
                      <a:endParaRPr lang="fr-FR" sz="1400" dirty="0">
                        <a:solidFill>
                          <a:schemeClr val="tx1"/>
                        </a:solidFill>
                        <a:latin typeface="Times New Roman"/>
                        <a:ea typeface="Times New Roman"/>
                      </a:endParaRPr>
                    </a:p>
                  </a:txBody>
                  <a:tcPr marL="46138" marR="46138" marT="0" marB="0">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394150">
                <a:tc vMerge="1">
                  <a:txBody>
                    <a:bodyPr/>
                    <a:lstStyle/>
                    <a:p>
                      <a:endParaRPr lang="fr-FR"/>
                    </a:p>
                  </a:txBody>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B</a:t>
                      </a:r>
                      <a:endParaRPr lang="fr-FR" sz="1600" dirty="0">
                        <a:solidFill>
                          <a:schemeClr val="tx1"/>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حالة:</a:t>
                      </a:r>
                      <a:r>
                        <a:rPr lang="ar-DZ" sz="2800" dirty="0">
                          <a:solidFill>
                            <a:schemeClr val="tx1"/>
                          </a:solidFill>
                          <a:latin typeface="Times New Roman"/>
                          <a:ea typeface="Times New Roman"/>
                          <a:cs typeface="Arabic Transparent"/>
                        </a:rPr>
                        <a:t> هذه البازلاء من هذا الكيس </a:t>
                      </a:r>
                      <a:endParaRPr lang="fr-FR" sz="1400" dirty="0">
                        <a:solidFill>
                          <a:schemeClr val="tx1"/>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394150">
                <a:tc vMerge="1">
                  <a:txBody>
                    <a:bodyPr/>
                    <a:lstStyle/>
                    <a:p>
                      <a:endParaRPr lang="fr-FR"/>
                    </a:p>
                  </a:txBody>
                  <a:tcPr/>
                </a:tc>
                <a:tc>
                  <a:txBody>
                    <a:bodyPr/>
                    <a:lstStyle/>
                    <a:p>
                      <a:pPr algn="ctr" rtl="1">
                        <a:spcAft>
                          <a:spcPts val="0"/>
                        </a:spcAft>
                        <a:tabLst>
                          <a:tab pos="388620" algn="r"/>
                        </a:tabLst>
                      </a:pPr>
                      <a:r>
                        <a:rPr lang="en-US" sz="3200" b="1" dirty="0">
                          <a:solidFill>
                            <a:srgbClr val="E36C0A"/>
                          </a:solidFill>
                          <a:latin typeface="Times New Roman"/>
                          <a:ea typeface="Times New Roman"/>
                          <a:cs typeface="Arabic Transparent"/>
                        </a:rPr>
                        <a:t>C</a:t>
                      </a:r>
                      <a:endParaRPr lang="fr-FR" sz="1600" dirty="0">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alpha val="82000"/>
                      </a:srgbClr>
                    </a:solidFill>
                  </a:tcPr>
                </a:tc>
                <a:tc>
                  <a:txBody>
                    <a:bodyPr/>
                    <a:lstStyle/>
                    <a:p>
                      <a:pPr algn="just" rtl="1">
                        <a:spcAft>
                          <a:spcPts val="0"/>
                        </a:spcAft>
                        <a:tabLst>
                          <a:tab pos="388620" algn="r"/>
                        </a:tabLst>
                      </a:pPr>
                      <a:r>
                        <a:rPr lang="ar-DZ" sz="2800" b="1" dirty="0">
                          <a:solidFill>
                            <a:srgbClr val="C00000"/>
                          </a:solidFill>
                          <a:latin typeface="Times New Roman"/>
                          <a:ea typeface="Times New Roman"/>
                          <a:cs typeface="Arabic Transparent"/>
                        </a:rPr>
                        <a:t>نتيجة:</a:t>
                      </a:r>
                      <a:r>
                        <a:rPr lang="ar-DZ" sz="2800" dirty="0">
                          <a:solidFill>
                            <a:schemeClr val="accent1"/>
                          </a:solidFill>
                          <a:latin typeface="Times New Roman"/>
                          <a:ea typeface="Times New Roman"/>
                          <a:cs typeface="Arabic Transparent"/>
                        </a:rPr>
                        <a:t> </a:t>
                      </a:r>
                      <a:r>
                        <a:rPr lang="ar-DZ" sz="2800" dirty="0">
                          <a:solidFill>
                            <a:srgbClr val="C00000"/>
                          </a:solidFill>
                          <a:latin typeface="Times New Roman"/>
                          <a:ea typeface="Times New Roman"/>
                          <a:cs typeface="Arabic Transparent"/>
                        </a:rPr>
                        <a:t>هذه البازلاء بيضاء</a:t>
                      </a:r>
                      <a:endParaRPr lang="fr-FR" sz="1400" dirty="0">
                        <a:solidFill>
                          <a:srgbClr val="C00000"/>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alpha val="82000"/>
                      </a:schemeClr>
                    </a:solidFill>
                  </a:tcPr>
                </a:tc>
                <a:extLst>
                  <a:ext uri="{0D108BD9-81ED-4DB2-BD59-A6C34878D82A}">
                    <a16:rowId xmlns:a16="http://schemas.microsoft.com/office/drawing/2014/main" val="10002"/>
                  </a:ext>
                </a:extLst>
              </a:tr>
              <a:tr h="394150">
                <a:tc rowSpan="3">
                  <a:txBody>
                    <a:bodyPr/>
                    <a:lstStyle/>
                    <a:p>
                      <a:pPr algn="ctr" rtl="1">
                        <a:spcAft>
                          <a:spcPts val="0"/>
                        </a:spcAft>
                        <a:tabLst>
                          <a:tab pos="388620" algn="r"/>
                        </a:tabLst>
                      </a:pPr>
                      <a:r>
                        <a:rPr lang="fr-FR" sz="2400" b="1" dirty="0">
                          <a:solidFill>
                            <a:srgbClr val="00B0F0"/>
                          </a:solidFill>
                          <a:latin typeface="Times New Roman"/>
                          <a:ea typeface="Times New Roman"/>
                          <a:cs typeface="Arabic Transparent"/>
                        </a:rPr>
                        <a:t>BCA</a:t>
                      </a:r>
                      <a:endParaRPr lang="fr-FR" sz="1200" dirty="0">
                        <a:solidFill>
                          <a:srgbClr val="00B0F0"/>
                        </a:solidFill>
                        <a:latin typeface="Times New Roman"/>
                        <a:ea typeface="Times New Roman"/>
                      </a:endParaRPr>
                    </a:p>
                    <a:p>
                      <a:pPr algn="ctr" rtl="1">
                        <a:spcAft>
                          <a:spcPts val="0"/>
                        </a:spcAft>
                        <a:tabLst>
                          <a:tab pos="388620" algn="r"/>
                        </a:tabLst>
                      </a:pPr>
                      <a:r>
                        <a:rPr lang="ar-DZ" sz="2400" b="1" dirty="0">
                          <a:solidFill>
                            <a:srgbClr val="00B0F0"/>
                          </a:solidFill>
                          <a:latin typeface="Times New Roman"/>
                          <a:ea typeface="Times New Roman"/>
                          <a:cs typeface="Arabic Transparent"/>
                        </a:rPr>
                        <a:t>استقـــراء</a:t>
                      </a:r>
                      <a:endParaRPr lang="fr-FR" sz="1200" dirty="0">
                        <a:solidFill>
                          <a:srgbClr val="00B0F0"/>
                        </a:solidFill>
                        <a:latin typeface="Times New Roman"/>
                        <a:ea typeface="Times New Roman"/>
                      </a:endParaRPr>
                    </a:p>
                    <a:p>
                      <a:pPr algn="ctr" rtl="1">
                        <a:spcAft>
                          <a:spcPts val="0"/>
                        </a:spcAft>
                        <a:tabLst>
                          <a:tab pos="388620" algn="r"/>
                        </a:tabLst>
                      </a:pPr>
                      <a:r>
                        <a:rPr lang="fr-FR" sz="2400" b="1" dirty="0">
                          <a:solidFill>
                            <a:srgbClr val="00B0F0"/>
                          </a:solidFill>
                          <a:latin typeface="Times New Roman"/>
                          <a:ea typeface="Times New Roman"/>
                          <a:cs typeface="Arabic Transparent"/>
                        </a:rPr>
                        <a:t>Induction</a:t>
                      </a:r>
                      <a:endParaRPr lang="fr-FR" sz="1200" dirty="0">
                        <a:solidFill>
                          <a:srgbClr val="00B0F0"/>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B</a:t>
                      </a:r>
                      <a:endParaRPr lang="fr-FR" sz="1600" dirty="0">
                        <a:solidFill>
                          <a:schemeClr val="tx1"/>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حالة:</a:t>
                      </a:r>
                      <a:r>
                        <a:rPr lang="ar-DZ" sz="2800" dirty="0">
                          <a:solidFill>
                            <a:schemeClr val="tx1"/>
                          </a:solidFill>
                          <a:latin typeface="Times New Roman"/>
                          <a:ea typeface="Times New Roman"/>
                          <a:cs typeface="Arabic Transparent"/>
                        </a:rPr>
                        <a:t> هذه البازلاء من هذا الكيس </a:t>
                      </a:r>
                      <a:endParaRPr lang="fr-FR" sz="1400" dirty="0">
                        <a:solidFill>
                          <a:schemeClr val="tx1"/>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394150">
                <a:tc vMerge="1">
                  <a:txBody>
                    <a:bodyPr/>
                    <a:lstStyle/>
                    <a:p>
                      <a:endParaRPr lang="fr-FR"/>
                    </a:p>
                  </a:txBody>
                  <a:tcPr/>
                </a:tc>
                <a:tc>
                  <a:txBody>
                    <a:bodyPr/>
                    <a:lstStyle/>
                    <a:p>
                      <a:pPr algn="ctr" rtl="1">
                        <a:spcAft>
                          <a:spcPts val="0"/>
                        </a:spcAft>
                        <a:tabLst>
                          <a:tab pos="388620" algn="r"/>
                        </a:tabLst>
                      </a:pPr>
                      <a:r>
                        <a:rPr lang="en-US" sz="3200" b="1" dirty="0">
                          <a:solidFill>
                            <a:schemeClr val="tx1"/>
                          </a:solidFill>
                          <a:latin typeface="Times New Roman"/>
                          <a:ea typeface="Times New Roman"/>
                          <a:cs typeface="Arabic Transparent"/>
                        </a:rPr>
                        <a:t>C</a:t>
                      </a:r>
                      <a:endParaRPr lang="fr-FR" sz="1600" dirty="0">
                        <a:solidFill>
                          <a:schemeClr val="tx1"/>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rtl="1">
                        <a:spcAft>
                          <a:spcPts val="0"/>
                        </a:spcAft>
                        <a:tabLst>
                          <a:tab pos="388620" algn="r"/>
                        </a:tabLst>
                      </a:pPr>
                      <a:r>
                        <a:rPr lang="ar-DZ" sz="2800" b="1" dirty="0">
                          <a:solidFill>
                            <a:schemeClr val="tx1"/>
                          </a:solidFill>
                          <a:latin typeface="Times New Roman"/>
                          <a:ea typeface="Times New Roman"/>
                          <a:cs typeface="Arabic Transparent"/>
                        </a:rPr>
                        <a:t>نتيجة:</a:t>
                      </a:r>
                      <a:r>
                        <a:rPr lang="ar-DZ" sz="2800" dirty="0">
                          <a:solidFill>
                            <a:schemeClr val="tx1"/>
                          </a:solidFill>
                          <a:latin typeface="Times New Roman"/>
                          <a:ea typeface="Times New Roman"/>
                          <a:cs typeface="Arabic Transparent"/>
                        </a:rPr>
                        <a:t> هذه البازلاء بيضاء</a:t>
                      </a:r>
                      <a:endParaRPr lang="fr-FR" sz="1400" dirty="0">
                        <a:solidFill>
                          <a:schemeClr val="tx1"/>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394150">
                <a:tc vMerge="1">
                  <a:txBody>
                    <a:bodyPr/>
                    <a:lstStyle/>
                    <a:p>
                      <a:endParaRPr lang="fr-FR"/>
                    </a:p>
                  </a:txBody>
                  <a:tcPr/>
                </a:tc>
                <a:tc>
                  <a:txBody>
                    <a:bodyPr/>
                    <a:lstStyle/>
                    <a:p>
                      <a:pPr algn="ctr" rtl="1">
                        <a:spcAft>
                          <a:spcPts val="0"/>
                        </a:spcAft>
                        <a:tabLst>
                          <a:tab pos="388620" algn="r"/>
                        </a:tabLst>
                      </a:pPr>
                      <a:r>
                        <a:rPr lang="en-US" sz="3200" b="1" dirty="0">
                          <a:solidFill>
                            <a:srgbClr val="00B0F0"/>
                          </a:solidFill>
                          <a:latin typeface="Times New Roman"/>
                          <a:ea typeface="Times New Roman"/>
                          <a:cs typeface="Arabic Transparent"/>
                        </a:rPr>
                        <a:t>A</a:t>
                      </a:r>
                      <a:endParaRPr lang="fr-FR" sz="1600" dirty="0">
                        <a:solidFill>
                          <a:srgbClr val="00B0F0"/>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just" rtl="1">
                        <a:spcAft>
                          <a:spcPts val="0"/>
                        </a:spcAft>
                        <a:tabLst>
                          <a:tab pos="388620" algn="r"/>
                        </a:tabLst>
                      </a:pPr>
                      <a:r>
                        <a:rPr lang="ar-DZ" sz="2800" b="1" dirty="0">
                          <a:solidFill>
                            <a:srgbClr val="00B0F0"/>
                          </a:solidFill>
                          <a:latin typeface="Times New Roman"/>
                          <a:ea typeface="Times New Roman"/>
                          <a:cs typeface="Arabic Transparent"/>
                        </a:rPr>
                        <a:t>قاعدة:</a:t>
                      </a:r>
                      <a:r>
                        <a:rPr lang="ar-DZ" sz="2800" dirty="0">
                          <a:solidFill>
                            <a:srgbClr val="00B0F0"/>
                          </a:solidFill>
                          <a:latin typeface="Times New Roman"/>
                          <a:ea typeface="Times New Roman"/>
                          <a:cs typeface="Arabic Transparent"/>
                        </a:rPr>
                        <a:t> كل البازلاء في هذا الكيس بيضاء</a:t>
                      </a:r>
                      <a:endParaRPr lang="fr-FR" sz="1400" dirty="0">
                        <a:solidFill>
                          <a:srgbClr val="00B0F0"/>
                        </a:solidFill>
                        <a:latin typeface="Times New Roman"/>
                        <a:ea typeface="Times New Roman"/>
                      </a:endParaRPr>
                    </a:p>
                  </a:txBody>
                  <a:tcPr marL="46138" marR="461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7" name="Rectangle 6"/>
          <p:cNvSpPr/>
          <p:nvPr/>
        </p:nvSpPr>
        <p:spPr>
          <a:xfrm>
            <a:off x="884701" y="4653136"/>
            <a:ext cx="7416824" cy="83099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285750" lvl="0" indent="-285750" eaLnBrk="0" hangingPunct="0">
              <a:buFont typeface="Wingdings" panose="05000000000000000000" pitchFamily="2" charset="2"/>
              <a:buChar char="q"/>
              <a:tabLst>
                <a:tab pos="388938" algn="r"/>
              </a:tabLst>
            </a:pPr>
            <a:r>
              <a:rPr lang="ar-DZ" b="1" dirty="0">
                <a:solidFill>
                  <a:srgbClr val="C00000"/>
                </a:solidFill>
                <a:ea typeface="Times New Roman" pitchFamily="18" charset="0"/>
              </a:rPr>
              <a:t>(الاستنتــاج) يسمح بإعطاء نتائج  "</a:t>
            </a:r>
            <a:r>
              <a:rPr lang="fr-FR" b="1" dirty="0">
                <a:solidFill>
                  <a:srgbClr val="C00000"/>
                </a:solidFill>
                <a:ea typeface="Times New Roman" pitchFamily="18" charset="0"/>
              </a:rPr>
              <a:t>C </a:t>
            </a:r>
            <a:r>
              <a:rPr lang="ar-DZ" b="1" dirty="0">
                <a:solidFill>
                  <a:srgbClr val="C00000"/>
                </a:solidFill>
                <a:ea typeface="Times New Roman" pitchFamily="18" charset="0"/>
              </a:rPr>
              <a:t>" </a:t>
            </a:r>
            <a:endParaRPr lang="fr-FR" b="1" dirty="0">
              <a:solidFill>
                <a:srgbClr val="C00000"/>
              </a:solidFill>
              <a:ea typeface="Times New Roman" pitchFamily="18" charset="0"/>
            </a:endParaRPr>
          </a:p>
          <a:p>
            <a:pPr marL="171450" lvl="0" indent="-171450" eaLnBrk="0" hangingPunct="0">
              <a:buFont typeface="Wingdings" panose="05000000000000000000" pitchFamily="2" charset="2"/>
              <a:buChar char="q"/>
              <a:tabLst>
                <a:tab pos="388938" algn="r"/>
              </a:tabLst>
            </a:pPr>
            <a:endParaRPr lang="fr-FR" sz="1200" b="1" dirty="0"/>
          </a:p>
          <a:p>
            <a:pPr marL="285750" lvl="0" indent="-285750" eaLnBrk="0" hangingPunct="0">
              <a:buFont typeface="Wingdings" panose="05000000000000000000" pitchFamily="2" charset="2"/>
              <a:buChar char="q"/>
              <a:tabLst>
                <a:tab pos="388938" algn="r"/>
              </a:tabLst>
            </a:pPr>
            <a:r>
              <a:rPr lang="ar-DZ" b="1" dirty="0">
                <a:solidFill>
                  <a:srgbClr val="00B0F0"/>
                </a:solidFill>
                <a:ea typeface="Times New Roman" pitchFamily="18" charset="0"/>
              </a:rPr>
              <a:t>(الاستقــراء) يسمح بإعطاء قواعد عامة  "</a:t>
            </a:r>
            <a:r>
              <a:rPr lang="fr-FR" b="1" dirty="0">
                <a:solidFill>
                  <a:srgbClr val="00B0F0"/>
                </a:solidFill>
                <a:ea typeface="Times New Roman" pitchFamily="18" charset="0"/>
              </a:rPr>
              <a:t>A</a:t>
            </a:r>
            <a:r>
              <a:rPr lang="ar-DZ" b="1" dirty="0">
                <a:solidFill>
                  <a:srgbClr val="00B0F0"/>
                </a:solidFill>
                <a:ea typeface="Times New Roman" pitchFamily="18" charset="0"/>
              </a:rPr>
              <a:t>" </a:t>
            </a:r>
            <a:endParaRPr lang="fr-FR" b="1" dirty="0">
              <a:solidFill>
                <a:srgbClr val="00B0F0"/>
              </a:solidFill>
              <a:ea typeface="Times New Roman" pitchFamily="18" charset="0"/>
            </a:endParaRPr>
          </a:p>
        </p:txBody>
      </p:sp>
    </p:spTree>
    <p:extLst>
      <p:ext uri="{BB962C8B-B14F-4D97-AF65-F5344CB8AC3E}">
        <p14:creationId xmlns:p14="http://schemas.microsoft.com/office/powerpoint/2010/main" val="308650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60" name="Rectangle 4"/>
          <p:cNvSpPr>
            <a:spLocks noChangeArrowheads="1"/>
          </p:cNvSpPr>
          <p:nvPr/>
        </p:nvSpPr>
        <p:spPr bwMode="auto">
          <a:xfrm rot="10800000" flipV="1">
            <a:off x="495272" y="1556211"/>
            <a:ext cx="8572528" cy="3077766"/>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algn="l">
              <a:tabLst>
                <a:tab pos="388938" algn="r"/>
              </a:tabLst>
            </a:pPr>
            <a:endParaRPr lang="fr-FR" sz="1400" b="1" dirty="0">
              <a:ea typeface="Times New Roman" pitchFamily="18" charset="0"/>
              <a:cs typeface="Arabic Transparent" pitchFamily="2" charset="-78"/>
            </a:endParaRPr>
          </a:p>
          <a:p>
            <a:pPr algn="l">
              <a:tabLst>
                <a:tab pos="388938" algn="r"/>
              </a:tabLst>
            </a:pPr>
            <a:endParaRPr lang="fr-FR" sz="1400" b="1" dirty="0">
              <a:ea typeface="Times New Roman" pitchFamily="18" charset="0"/>
              <a:cs typeface="Arabic Transparent" pitchFamily="2" charset="-78"/>
            </a:endParaRPr>
          </a:p>
          <a:p>
            <a:pPr>
              <a:tabLst>
                <a:tab pos="388938" algn="r"/>
              </a:tabLst>
            </a:pPr>
            <a:r>
              <a:rPr lang="ar-DZ" sz="2800" b="1" dirty="0">
                <a:ea typeface="Times New Roman" pitchFamily="18" charset="0"/>
              </a:rPr>
              <a:t>– الاستنتــاج: </a:t>
            </a:r>
            <a:r>
              <a:rPr lang="en-US" sz="2800" b="1" dirty="0">
                <a:ea typeface="Times New Roman" pitchFamily="18" charset="0"/>
              </a:rPr>
              <a:t> (</a:t>
            </a:r>
            <a:r>
              <a:rPr lang="en-US" sz="2800" b="1" dirty="0">
                <a:solidFill>
                  <a:srgbClr val="C00000"/>
                </a:solidFill>
                <a:ea typeface="Times New Roman" pitchFamily="18" charset="0"/>
              </a:rPr>
              <a:t>A</a:t>
            </a:r>
            <a:r>
              <a:rPr lang="en-US" sz="2800" b="1" dirty="0">
                <a:solidFill>
                  <a:srgbClr val="00B050"/>
                </a:solidFill>
                <a:ea typeface="Times New Roman" pitchFamily="18" charset="0"/>
              </a:rPr>
              <a:t>B</a:t>
            </a:r>
            <a:r>
              <a:rPr lang="en-US" sz="2800" b="1" dirty="0">
                <a:solidFill>
                  <a:srgbClr val="00B0F0"/>
                </a:solidFill>
                <a:ea typeface="Times New Roman" pitchFamily="18" charset="0"/>
              </a:rPr>
              <a:t>C</a:t>
            </a:r>
            <a:r>
              <a:rPr lang="en-US" sz="2800" b="1" dirty="0">
                <a:ea typeface="Times New Roman" pitchFamily="18" charset="0"/>
              </a:rPr>
              <a:t>)</a:t>
            </a:r>
            <a:r>
              <a:rPr lang="ar-DZ" sz="2800" b="1" dirty="0">
                <a:ea typeface="Times New Roman" pitchFamily="18" charset="0"/>
              </a:rPr>
              <a:t>الذهاب من العام إلى الخاص </a:t>
            </a:r>
            <a:r>
              <a:rPr lang="en-US" sz="2800" b="1" dirty="0">
                <a:latin typeface="Times New Roman" pitchFamily="18" charset="0"/>
                <a:ea typeface="Times New Roman" pitchFamily="18" charset="0"/>
                <a:sym typeface="Wingdings 3" pitchFamily="18" charset="2"/>
              </a:rPr>
              <a:t></a:t>
            </a:r>
            <a:r>
              <a:rPr lang="ar-DZ" sz="2800" b="1" dirty="0">
                <a:ea typeface="Times New Roman" pitchFamily="18" charset="0"/>
              </a:rPr>
              <a:t> يعتبر منطق</a:t>
            </a:r>
          </a:p>
          <a:p>
            <a:pPr>
              <a:tabLst>
                <a:tab pos="388938" algn="r"/>
              </a:tabLst>
            </a:pPr>
            <a:endParaRPr lang="fr-FR" sz="2000" b="1" dirty="0">
              <a:latin typeface="Times New Roman" pitchFamily="18" charset="0"/>
              <a:sym typeface="Wingdings 3" pitchFamily="18" charset="2"/>
            </a:endParaRPr>
          </a:p>
          <a:p>
            <a:pPr eaLnBrk="0" hangingPunct="0">
              <a:tabLst>
                <a:tab pos="388938" algn="r"/>
              </a:tabLst>
            </a:pPr>
            <a:r>
              <a:rPr lang="ar-DZ" sz="2800" b="1" dirty="0">
                <a:latin typeface="Times New Roman" pitchFamily="18" charset="0"/>
                <a:ea typeface="Times New Roman" pitchFamily="18" charset="0"/>
                <a:sym typeface="Wingdings 3" pitchFamily="18" charset="2"/>
              </a:rPr>
              <a:t>– الاستقــراء</a:t>
            </a:r>
            <a:r>
              <a:rPr lang="ar-DZ" sz="2800" dirty="0">
                <a:latin typeface="Times New Roman" pitchFamily="18" charset="0"/>
                <a:ea typeface="Times New Roman" pitchFamily="18" charset="0"/>
                <a:sym typeface="Wingdings 3" pitchFamily="18" charset="2"/>
              </a:rPr>
              <a:t>: </a:t>
            </a:r>
            <a:r>
              <a:rPr lang="en-US" sz="2800" b="1" dirty="0">
                <a:latin typeface="Times New Roman" pitchFamily="18" charset="0"/>
                <a:ea typeface="Times New Roman" pitchFamily="18" charset="0"/>
                <a:sym typeface="Wingdings 3" pitchFamily="18" charset="2"/>
              </a:rPr>
              <a:t> (</a:t>
            </a:r>
            <a:r>
              <a:rPr lang="en-US" sz="2800" b="1" dirty="0">
                <a:solidFill>
                  <a:srgbClr val="00B050"/>
                </a:solidFill>
                <a:latin typeface="Times New Roman" pitchFamily="18" charset="0"/>
                <a:ea typeface="Times New Roman" pitchFamily="18" charset="0"/>
                <a:sym typeface="Wingdings 3" pitchFamily="18" charset="2"/>
              </a:rPr>
              <a:t>B</a:t>
            </a:r>
            <a:r>
              <a:rPr lang="en-US" sz="2800" b="1" dirty="0">
                <a:solidFill>
                  <a:srgbClr val="00B0F0"/>
                </a:solidFill>
                <a:latin typeface="Times New Roman" pitchFamily="18" charset="0"/>
                <a:ea typeface="Times New Roman" pitchFamily="18" charset="0"/>
                <a:sym typeface="Wingdings 3" pitchFamily="18" charset="2"/>
              </a:rPr>
              <a:t>C</a:t>
            </a:r>
            <a:r>
              <a:rPr lang="en-US" sz="2800" b="1" dirty="0">
                <a:solidFill>
                  <a:srgbClr val="C00000"/>
                </a:solidFill>
                <a:latin typeface="Times New Roman" pitchFamily="18" charset="0"/>
                <a:ea typeface="Times New Roman" pitchFamily="18" charset="0"/>
                <a:sym typeface="Wingdings 3" pitchFamily="18" charset="2"/>
              </a:rPr>
              <a:t>A</a:t>
            </a:r>
            <a:r>
              <a:rPr lang="en-US" sz="2800" b="1" dirty="0">
                <a:latin typeface="Times New Roman" pitchFamily="18" charset="0"/>
                <a:ea typeface="Times New Roman" pitchFamily="18" charset="0"/>
                <a:sym typeface="Wingdings 3" pitchFamily="18" charset="2"/>
              </a:rPr>
              <a:t>)</a:t>
            </a:r>
            <a:r>
              <a:rPr lang="ar-DZ" sz="2800" b="1" dirty="0">
                <a:latin typeface="Times New Roman" pitchFamily="18" charset="0"/>
                <a:ea typeface="Times New Roman" pitchFamily="18" charset="0"/>
                <a:sym typeface="Wingdings 3" pitchFamily="18" charset="2"/>
              </a:rPr>
              <a:t>الذهاب من الخاص إلى العام </a:t>
            </a:r>
            <a:r>
              <a:rPr lang="en-US" sz="2800" b="1" dirty="0">
                <a:latin typeface="Times New Roman" pitchFamily="18" charset="0"/>
                <a:ea typeface="Times New Roman" pitchFamily="18" charset="0"/>
                <a:sym typeface="Wingdings 3" pitchFamily="18" charset="2"/>
              </a:rPr>
              <a:t></a:t>
            </a:r>
            <a:r>
              <a:rPr lang="ar-SA" sz="2400" dirty="0">
                <a:latin typeface="Times New Roman" pitchFamily="18" charset="0"/>
                <a:ea typeface="Times New Roman" pitchFamily="18" charset="0"/>
                <a:sym typeface="Wingdings 3" pitchFamily="18" charset="2"/>
              </a:rPr>
              <a:t>(فيه جزء منطقي وجزء خارج عن المنطق كالحدس و الاستعارة و القياس)</a:t>
            </a:r>
            <a:r>
              <a:rPr lang="ar-DZ" sz="2800" b="1" dirty="0">
                <a:ea typeface="Times New Roman" pitchFamily="18" charset="0"/>
              </a:rPr>
              <a:t> </a:t>
            </a:r>
          </a:p>
          <a:p>
            <a:pPr eaLnBrk="0" hangingPunct="0">
              <a:tabLst>
                <a:tab pos="388938" algn="r"/>
              </a:tabLst>
            </a:pPr>
            <a:endParaRPr lang="fr-FR" sz="2000" b="1" dirty="0">
              <a:latin typeface="Times New Roman" pitchFamily="18" charset="0"/>
              <a:sym typeface="Wingdings 3" pitchFamily="18" charset="2"/>
            </a:endParaRPr>
          </a:p>
          <a:p>
            <a:pPr eaLnBrk="0" hangingPunct="0">
              <a:tabLst>
                <a:tab pos="388938" algn="r"/>
              </a:tabLst>
            </a:pPr>
            <a:endParaRPr lang="fr-FR" sz="1400" dirty="0">
              <a:latin typeface="Times New Roman" pitchFamily="18" charset="0"/>
              <a:sym typeface="Wingdings 3" pitchFamily="18" charset="2"/>
            </a:endParaRPr>
          </a:p>
          <a:p>
            <a:pPr algn="l" rtl="0" eaLnBrk="0" hangingPunct="0">
              <a:tabLst>
                <a:tab pos="388938" algn="r"/>
              </a:tabLst>
            </a:pPr>
            <a:br>
              <a:rPr lang="fr-FR" sz="1400" dirty="0">
                <a:latin typeface="Times New Roman" pitchFamily="18" charset="0"/>
                <a:ea typeface="Times New Roman" pitchFamily="18" charset="0"/>
                <a:cs typeface="Arabic Transparent" pitchFamily="2" charset="-78"/>
                <a:sym typeface="Wingdings 3" pitchFamily="18" charset="2"/>
              </a:rPr>
            </a:br>
            <a:endParaRPr lang="fr-FR" sz="1400" dirty="0">
              <a:latin typeface="Times New Roman" pitchFamily="18" charset="0"/>
              <a:ea typeface="Times New Roman" pitchFamily="18" charset="0"/>
              <a:cs typeface="Arabic Transparent" pitchFamily="2" charset="-78"/>
              <a:sym typeface="Wingdings 3" pitchFamily="18" charset="2"/>
            </a:endParaRPr>
          </a:p>
        </p:txBody>
      </p:sp>
      <p:sp>
        <p:nvSpPr>
          <p:cNvPr id="3" name="Espace réservé du numéro de diapositive 2"/>
          <p:cNvSpPr>
            <a:spLocks noGrp="1"/>
          </p:cNvSpPr>
          <p:nvPr>
            <p:ph type="sldNum" sz="quarter" idx="4294967295"/>
          </p:nvPr>
        </p:nvSpPr>
        <p:spPr>
          <a:xfrm>
            <a:off x="8305800" y="6356351"/>
            <a:ext cx="762000" cy="365125"/>
          </a:xfrm>
          <a:prstGeom prst="rect">
            <a:avLst/>
          </a:prstGeom>
        </p:spPr>
        <p:txBody>
          <a:bodyPr/>
          <a:lstStyle/>
          <a:p>
            <a:fld id="{FB56037D-43BB-46E5-BBD8-1DDFCC44719C}" type="slidenum">
              <a:rPr lang="fr-FR" smtClean="0"/>
              <a:pPr/>
              <a:t>11</a:t>
            </a:fld>
            <a:endParaRPr lang="fr-FR"/>
          </a:p>
        </p:txBody>
      </p:sp>
      <p:sp>
        <p:nvSpPr>
          <p:cNvPr id="4" name="Rectangle 3"/>
          <p:cNvSpPr/>
          <p:nvPr/>
        </p:nvSpPr>
        <p:spPr>
          <a:xfrm>
            <a:off x="1582415" y="5202776"/>
            <a:ext cx="6893234" cy="400110"/>
          </a:xfrm>
          <a:prstGeom prst="rect">
            <a:avLst/>
          </a:prstGeom>
        </p:spPr>
        <p:txBody>
          <a:bodyPr wrap="none">
            <a:spAutoFit/>
          </a:bodyPr>
          <a:lstStyle/>
          <a:p>
            <a:pPr marL="342900" lvl="0" indent="-342900" eaLnBrk="0" hangingPunct="0">
              <a:buFont typeface="Wingdings" panose="05000000000000000000" pitchFamily="2" charset="2"/>
              <a:buChar char="q"/>
              <a:tabLst>
                <a:tab pos="388938" algn="r"/>
              </a:tabLst>
            </a:pPr>
            <a:r>
              <a:rPr lang="ar-SA" sz="2000" b="1" dirty="0">
                <a:solidFill>
                  <a:srgbClr val="C00000"/>
                </a:solidFill>
                <a:ea typeface="Times New Roman" pitchFamily="18" charset="0"/>
              </a:rPr>
              <a:t>يساعدنا كل من الاستنتاج و الاستقراء على فهم الظواهر وشرحها و التنبؤ بها</a:t>
            </a:r>
            <a:endParaRPr lang="fr-FR" sz="2000" b="1" dirty="0">
              <a:solidFill>
                <a:srgbClr val="C00000"/>
              </a:solidFill>
              <a:ea typeface="Times New Roman" pitchFamily="18" charset="0"/>
            </a:endParaRPr>
          </a:p>
        </p:txBody>
      </p:sp>
      <p:sp>
        <p:nvSpPr>
          <p:cNvPr id="6" name="Slide Number Placeholder 3"/>
          <p:cNvSpPr>
            <a:spLocks noGrp="1"/>
          </p:cNvSpPr>
          <p:nvPr>
            <p:ph type="sldNum" sz="quarter" idx="10"/>
          </p:nvPr>
        </p:nvSpPr>
        <p:spPr>
          <a:xfrm>
            <a:off x="4978388" y="6394897"/>
            <a:ext cx="482600" cy="288032"/>
          </a:xfrm>
          <a:prstGeom prst="rect">
            <a:avLst/>
          </a:prstGeom>
        </p:spPr>
        <p:txBody>
          <a:bodyPr/>
          <a:lstStyle/>
          <a:p>
            <a:pPr algn="ctr">
              <a:defRPr/>
            </a:pPr>
            <a:r>
              <a:rPr lang="ar-SA" sz="1200" dirty="0">
                <a:solidFill>
                  <a:schemeClr val="bg1"/>
                </a:solidFill>
              </a:rPr>
              <a:t>12</a:t>
            </a:r>
            <a:endParaRPr lang="en-US" sz="1200" dirty="0">
              <a:solidFill>
                <a:schemeClr val="bg1"/>
              </a:solidFill>
            </a:endParaRPr>
          </a:p>
        </p:txBody>
      </p:sp>
    </p:spTree>
    <p:extLst>
      <p:ext uri="{BB962C8B-B14F-4D97-AF65-F5344CB8AC3E}">
        <p14:creationId xmlns:p14="http://schemas.microsoft.com/office/powerpoint/2010/main" val="1644728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5060"/>
                                        </p:tgtEl>
                                        <p:attrNameLst>
                                          <p:attrName>style.visibility</p:attrName>
                                        </p:attrNameLst>
                                      </p:cBhvr>
                                      <p:to>
                                        <p:strVal val="visible"/>
                                      </p:to>
                                    </p:set>
                                    <p:animEffect transition="in" filter="wipe(down)">
                                      <p:cBhvr>
                                        <p:cTn id="7" dur="580">
                                          <p:stCondLst>
                                            <p:cond delay="0"/>
                                          </p:stCondLst>
                                        </p:cTn>
                                        <p:tgtEl>
                                          <p:spTgt spid="45060"/>
                                        </p:tgtEl>
                                      </p:cBhvr>
                                    </p:animEffect>
                                    <p:anim calcmode="lin" valueType="num">
                                      <p:cBhvr>
                                        <p:cTn id="8" dur="1822" tmFilter="0,0; 0.14,0.36; 0.43,0.73; 0.71,0.91; 1.0,1.0">
                                          <p:stCondLst>
                                            <p:cond delay="0"/>
                                          </p:stCondLst>
                                        </p:cTn>
                                        <p:tgtEl>
                                          <p:spTgt spid="4506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506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506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506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5060"/>
                                        </p:tgtEl>
                                        <p:attrNameLst>
                                          <p:attrName>ppt_y</p:attrName>
                                        </p:attrNameLst>
                                      </p:cBhvr>
                                      <p:tavLst>
                                        <p:tav tm="0" fmla="#ppt_y-sin(pi*$)/81">
                                          <p:val>
                                            <p:fltVal val="0"/>
                                          </p:val>
                                        </p:tav>
                                        <p:tav tm="100000">
                                          <p:val>
                                            <p:fltVal val="1"/>
                                          </p:val>
                                        </p:tav>
                                      </p:tavLst>
                                    </p:anim>
                                    <p:animScale>
                                      <p:cBhvr>
                                        <p:cTn id="13" dur="26">
                                          <p:stCondLst>
                                            <p:cond delay="650"/>
                                          </p:stCondLst>
                                        </p:cTn>
                                        <p:tgtEl>
                                          <p:spTgt spid="45060"/>
                                        </p:tgtEl>
                                      </p:cBhvr>
                                      <p:to x="100000" y="60000"/>
                                    </p:animScale>
                                    <p:animScale>
                                      <p:cBhvr>
                                        <p:cTn id="14" dur="166" decel="50000">
                                          <p:stCondLst>
                                            <p:cond delay="676"/>
                                          </p:stCondLst>
                                        </p:cTn>
                                        <p:tgtEl>
                                          <p:spTgt spid="45060"/>
                                        </p:tgtEl>
                                      </p:cBhvr>
                                      <p:to x="100000" y="100000"/>
                                    </p:animScale>
                                    <p:animScale>
                                      <p:cBhvr>
                                        <p:cTn id="15" dur="26">
                                          <p:stCondLst>
                                            <p:cond delay="1312"/>
                                          </p:stCondLst>
                                        </p:cTn>
                                        <p:tgtEl>
                                          <p:spTgt spid="45060"/>
                                        </p:tgtEl>
                                      </p:cBhvr>
                                      <p:to x="100000" y="80000"/>
                                    </p:animScale>
                                    <p:animScale>
                                      <p:cBhvr>
                                        <p:cTn id="16" dur="166" decel="50000">
                                          <p:stCondLst>
                                            <p:cond delay="1338"/>
                                          </p:stCondLst>
                                        </p:cTn>
                                        <p:tgtEl>
                                          <p:spTgt spid="45060"/>
                                        </p:tgtEl>
                                      </p:cBhvr>
                                      <p:to x="100000" y="100000"/>
                                    </p:animScale>
                                    <p:animScale>
                                      <p:cBhvr>
                                        <p:cTn id="17" dur="26">
                                          <p:stCondLst>
                                            <p:cond delay="1642"/>
                                          </p:stCondLst>
                                        </p:cTn>
                                        <p:tgtEl>
                                          <p:spTgt spid="45060"/>
                                        </p:tgtEl>
                                      </p:cBhvr>
                                      <p:to x="100000" y="90000"/>
                                    </p:animScale>
                                    <p:animScale>
                                      <p:cBhvr>
                                        <p:cTn id="18" dur="166" decel="50000">
                                          <p:stCondLst>
                                            <p:cond delay="1668"/>
                                          </p:stCondLst>
                                        </p:cTn>
                                        <p:tgtEl>
                                          <p:spTgt spid="45060"/>
                                        </p:tgtEl>
                                      </p:cBhvr>
                                      <p:to x="100000" y="100000"/>
                                    </p:animScale>
                                    <p:animScale>
                                      <p:cBhvr>
                                        <p:cTn id="19" dur="26">
                                          <p:stCondLst>
                                            <p:cond delay="1808"/>
                                          </p:stCondLst>
                                        </p:cTn>
                                        <p:tgtEl>
                                          <p:spTgt spid="45060"/>
                                        </p:tgtEl>
                                      </p:cBhvr>
                                      <p:to x="100000" y="95000"/>
                                    </p:animScale>
                                    <p:animScale>
                                      <p:cBhvr>
                                        <p:cTn id="20" dur="166" decel="50000">
                                          <p:stCondLst>
                                            <p:cond delay="1834"/>
                                          </p:stCondLst>
                                        </p:cTn>
                                        <p:tgtEl>
                                          <p:spTgt spid="4506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animBg="1"/>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12</a:t>
            </a:fld>
            <a:endParaRPr lang="en-US" sz="1200" dirty="0">
              <a:solidFill>
                <a:schemeClr val="bg1"/>
              </a:solidFill>
            </a:endParaRPr>
          </a:p>
        </p:txBody>
      </p:sp>
      <p:sp>
        <p:nvSpPr>
          <p:cNvPr id="10" name="Rectangle 9"/>
          <p:cNvSpPr/>
          <p:nvPr/>
        </p:nvSpPr>
        <p:spPr>
          <a:xfrm>
            <a:off x="1424608" y="696342"/>
            <a:ext cx="7689304" cy="646331"/>
          </a:xfrm>
          <a:prstGeom prst="rect">
            <a:avLst/>
          </a:prstGeom>
        </p:spPr>
        <p:txBody>
          <a:bodyPr wrap="square">
            <a:spAutoFit/>
          </a:bodyPr>
          <a:lstStyle/>
          <a:p>
            <a:pPr algn="just">
              <a:defRPr/>
            </a:pPr>
            <a:r>
              <a:rPr lang="ar-SA" altLang="en-US" sz="3600" b="1" dirty="0">
                <a:solidFill>
                  <a:srgbClr val="013E36"/>
                </a:solidFill>
                <a:cs typeface="Arabic Transparent" panose="020B0604020202020204" pitchFamily="34" charset="0"/>
              </a:rPr>
              <a:t>04. الخطوات السبع للطريقة الاستنتاجية</a:t>
            </a:r>
            <a:endParaRPr lang="ar-SA" altLang="en-US" sz="3600" dirty="0">
              <a:solidFill>
                <a:srgbClr val="013E36"/>
              </a:solidFill>
              <a:cs typeface="Arabic Transparent" panose="020B0604020202020204" pitchFamily="34" charset="0"/>
            </a:endParaRPr>
          </a:p>
        </p:txBody>
      </p:sp>
      <p:sp>
        <p:nvSpPr>
          <p:cNvPr id="6" name="Bent Arrow 5"/>
          <p:cNvSpPr/>
          <p:nvPr/>
        </p:nvSpPr>
        <p:spPr>
          <a:xfrm rot="16200000" flipH="1">
            <a:off x="3657" y="851440"/>
            <a:ext cx="1006207" cy="982465"/>
          </a:xfrm>
          <a:prstGeom prst="ben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b="1">
              <a:ln w="22225">
                <a:solidFill>
                  <a:schemeClr val="accent2"/>
                </a:solidFill>
                <a:prstDash val="solid"/>
              </a:ln>
              <a:solidFill>
                <a:schemeClr val="accent2">
                  <a:lumMod val="40000"/>
                  <a:lumOff val="60000"/>
                </a:schemeClr>
              </a:solidFill>
            </a:endParaRPr>
          </a:p>
        </p:txBody>
      </p:sp>
      <p:sp>
        <p:nvSpPr>
          <p:cNvPr id="8" name="Rectangle 7"/>
          <p:cNvSpPr/>
          <p:nvPr/>
        </p:nvSpPr>
        <p:spPr>
          <a:xfrm>
            <a:off x="6033120" y="2013413"/>
            <a:ext cx="1266141" cy="36933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ar-SA" b="1" dirty="0"/>
              <a:t>الملاحظة</a:t>
            </a:r>
          </a:p>
        </p:txBody>
      </p:sp>
      <p:sp>
        <p:nvSpPr>
          <p:cNvPr id="15" name="Left Arrow 14"/>
          <p:cNvSpPr/>
          <p:nvPr/>
        </p:nvSpPr>
        <p:spPr>
          <a:xfrm>
            <a:off x="7473280" y="1988840"/>
            <a:ext cx="1800200" cy="504056"/>
          </a:xfrm>
          <a:prstGeom prst="leftArrow">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b="1" dirty="0">
                <a:solidFill>
                  <a:schemeClr val="tx1"/>
                </a:solidFill>
              </a:rPr>
              <a:t>الخطوة الأولى</a:t>
            </a:r>
          </a:p>
        </p:txBody>
      </p:sp>
      <p:sp>
        <p:nvSpPr>
          <p:cNvPr id="14" name="Left Arrow 13"/>
          <p:cNvSpPr/>
          <p:nvPr/>
        </p:nvSpPr>
        <p:spPr>
          <a:xfrm>
            <a:off x="7483317" y="2530459"/>
            <a:ext cx="1800200" cy="504056"/>
          </a:xfrm>
          <a:prstGeom prst="leftArrow">
            <a:avLst/>
          </a:prstGeom>
          <a:solidFill>
            <a:schemeClr val="accent5">
              <a:lumMod val="60000"/>
              <a:lumOff val="40000"/>
            </a:schemeClr>
          </a:solidFill>
        </p:spPr>
        <p:style>
          <a:lnRef idx="1">
            <a:schemeClr val="accent1"/>
          </a:lnRef>
          <a:fillRef idx="2">
            <a:schemeClr val="accent1"/>
          </a:fillRef>
          <a:effectRef idx="1">
            <a:schemeClr val="accent1"/>
          </a:effectRef>
          <a:fontRef idx="minor">
            <a:schemeClr val="dk1"/>
          </a:fontRef>
        </p:style>
        <p:txBody>
          <a:bodyPr rtlCol="1" anchor="ctr"/>
          <a:lstStyle/>
          <a:p>
            <a:pPr algn="ctr"/>
            <a:r>
              <a:rPr lang="ar-SA" b="1" dirty="0">
                <a:solidFill>
                  <a:schemeClr val="tx1"/>
                </a:solidFill>
              </a:rPr>
              <a:t>الخطوة الثانية</a:t>
            </a:r>
          </a:p>
        </p:txBody>
      </p:sp>
      <p:sp>
        <p:nvSpPr>
          <p:cNvPr id="17" name="Left Arrow 16"/>
          <p:cNvSpPr/>
          <p:nvPr/>
        </p:nvSpPr>
        <p:spPr>
          <a:xfrm>
            <a:off x="7483317" y="3034515"/>
            <a:ext cx="1800200" cy="504056"/>
          </a:xfrm>
          <a:prstGeom prst="leftArrow">
            <a:avLst/>
          </a:prstGeom>
          <a:solidFill>
            <a:schemeClr val="accent3">
              <a:lumMod val="60000"/>
              <a:lumOff val="40000"/>
            </a:schemeClr>
          </a:solidFill>
        </p:spPr>
        <p:style>
          <a:lnRef idx="1">
            <a:schemeClr val="accent1"/>
          </a:lnRef>
          <a:fillRef idx="2">
            <a:schemeClr val="accent1"/>
          </a:fillRef>
          <a:effectRef idx="1">
            <a:schemeClr val="accent1"/>
          </a:effectRef>
          <a:fontRef idx="minor">
            <a:schemeClr val="dk1"/>
          </a:fontRef>
        </p:style>
        <p:txBody>
          <a:bodyPr rtlCol="1" anchor="ctr"/>
          <a:lstStyle/>
          <a:p>
            <a:pPr algn="ctr"/>
            <a:r>
              <a:rPr lang="ar-SA" b="1" dirty="0">
                <a:solidFill>
                  <a:schemeClr val="tx1"/>
                </a:solidFill>
              </a:rPr>
              <a:t>الخطوة الثالثة</a:t>
            </a:r>
          </a:p>
        </p:txBody>
      </p:sp>
      <p:sp>
        <p:nvSpPr>
          <p:cNvPr id="18" name="Left Arrow 17"/>
          <p:cNvSpPr/>
          <p:nvPr/>
        </p:nvSpPr>
        <p:spPr>
          <a:xfrm>
            <a:off x="7473280" y="3573016"/>
            <a:ext cx="1800200" cy="504056"/>
          </a:xfrm>
          <a:prstGeom prst="leftArrow">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b="1" dirty="0">
                <a:solidFill>
                  <a:schemeClr val="tx1"/>
                </a:solidFill>
              </a:rPr>
              <a:t>الخطوة الرابعة</a:t>
            </a:r>
          </a:p>
        </p:txBody>
      </p:sp>
      <p:sp>
        <p:nvSpPr>
          <p:cNvPr id="19" name="Left Arrow 18"/>
          <p:cNvSpPr/>
          <p:nvPr/>
        </p:nvSpPr>
        <p:spPr>
          <a:xfrm>
            <a:off x="7483317" y="4114635"/>
            <a:ext cx="1800200" cy="504056"/>
          </a:xfrm>
          <a:prstGeom prst="leftArrow">
            <a:avLst/>
          </a:prstGeom>
          <a:solidFill>
            <a:schemeClr val="bg1">
              <a:lumMod val="85000"/>
            </a:schemeClr>
          </a:solidFill>
        </p:spPr>
        <p:style>
          <a:lnRef idx="1">
            <a:schemeClr val="accent1"/>
          </a:lnRef>
          <a:fillRef idx="2">
            <a:schemeClr val="accent1"/>
          </a:fillRef>
          <a:effectRef idx="1">
            <a:schemeClr val="accent1"/>
          </a:effectRef>
          <a:fontRef idx="minor">
            <a:schemeClr val="dk1"/>
          </a:fontRef>
        </p:style>
        <p:txBody>
          <a:bodyPr rtlCol="1" anchor="ctr"/>
          <a:lstStyle/>
          <a:p>
            <a:pPr algn="ctr"/>
            <a:r>
              <a:rPr lang="ar-SA" b="1" dirty="0">
                <a:solidFill>
                  <a:schemeClr val="tx1"/>
                </a:solidFill>
              </a:rPr>
              <a:t>الخطوة الخامسة</a:t>
            </a:r>
          </a:p>
        </p:txBody>
      </p:sp>
      <p:sp>
        <p:nvSpPr>
          <p:cNvPr id="20" name="Left Arrow 19"/>
          <p:cNvSpPr/>
          <p:nvPr/>
        </p:nvSpPr>
        <p:spPr>
          <a:xfrm>
            <a:off x="7483317" y="4618691"/>
            <a:ext cx="1800200" cy="504056"/>
          </a:xfrm>
          <a:prstGeom prst="leftArrow">
            <a:avLst/>
          </a:prstGeom>
          <a:solidFill>
            <a:srgbClr val="92D050"/>
          </a:solidFill>
        </p:spPr>
        <p:style>
          <a:lnRef idx="1">
            <a:schemeClr val="accent1"/>
          </a:lnRef>
          <a:fillRef idx="2">
            <a:schemeClr val="accent1"/>
          </a:fillRef>
          <a:effectRef idx="1">
            <a:schemeClr val="accent1"/>
          </a:effectRef>
          <a:fontRef idx="minor">
            <a:schemeClr val="dk1"/>
          </a:fontRef>
        </p:style>
        <p:txBody>
          <a:bodyPr rtlCol="1" anchor="ctr"/>
          <a:lstStyle/>
          <a:p>
            <a:pPr algn="ctr"/>
            <a:r>
              <a:rPr lang="ar-SA" b="1" dirty="0">
                <a:solidFill>
                  <a:schemeClr val="tx1"/>
                </a:solidFill>
              </a:rPr>
              <a:t>الخطوة السادسة</a:t>
            </a:r>
          </a:p>
        </p:txBody>
      </p:sp>
      <p:sp>
        <p:nvSpPr>
          <p:cNvPr id="21" name="Left Arrow 20"/>
          <p:cNvSpPr/>
          <p:nvPr/>
        </p:nvSpPr>
        <p:spPr>
          <a:xfrm>
            <a:off x="7483317" y="5133733"/>
            <a:ext cx="1800200" cy="504056"/>
          </a:xfrm>
          <a:prstGeom prst="lef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ar-SA" b="1" dirty="0">
                <a:solidFill>
                  <a:schemeClr val="tx1"/>
                </a:solidFill>
              </a:rPr>
              <a:t>الخطوة السابعة</a:t>
            </a:r>
          </a:p>
        </p:txBody>
      </p:sp>
      <p:sp>
        <p:nvSpPr>
          <p:cNvPr id="22" name="Rectangle 21"/>
          <p:cNvSpPr/>
          <p:nvPr/>
        </p:nvSpPr>
        <p:spPr>
          <a:xfrm>
            <a:off x="4880992" y="3098895"/>
            <a:ext cx="244649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ar-SA" b="1" dirty="0"/>
              <a:t>تكوين النظرية</a:t>
            </a:r>
          </a:p>
        </p:txBody>
      </p:sp>
      <p:sp>
        <p:nvSpPr>
          <p:cNvPr id="23" name="Rectangle 22"/>
          <p:cNvSpPr/>
          <p:nvPr/>
        </p:nvSpPr>
        <p:spPr>
          <a:xfrm>
            <a:off x="5385048" y="2557645"/>
            <a:ext cx="1942440" cy="3693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ar-SA" b="1" dirty="0"/>
              <a:t>  جمع البيانات المبدئية</a:t>
            </a:r>
          </a:p>
        </p:txBody>
      </p:sp>
      <p:sp>
        <p:nvSpPr>
          <p:cNvPr id="24" name="Rectangle 23"/>
          <p:cNvSpPr/>
          <p:nvPr/>
        </p:nvSpPr>
        <p:spPr>
          <a:xfrm>
            <a:off x="4448946" y="3630370"/>
            <a:ext cx="285031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ar-SA" b="1" dirty="0"/>
              <a:t>تكوين الفروض</a:t>
            </a:r>
          </a:p>
        </p:txBody>
      </p:sp>
      <p:sp>
        <p:nvSpPr>
          <p:cNvPr id="25" name="Rectangle 24"/>
          <p:cNvSpPr/>
          <p:nvPr/>
        </p:nvSpPr>
        <p:spPr>
          <a:xfrm>
            <a:off x="3368825" y="4715852"/>
            <a:ext cx="3958664" cy="36933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SA" b="1" dirty="0">
                <a:solidFill>
                  <a:schemeClr val="tx1"/>
                </a:solidFill>
              </a:rPr>
              <a:t>تحليل البيانات</a:t>
            </a:r>
          </a:p>
        </p:txBody>
      </p:sp>
      <p:sp>
        <p:nvSpPr>
          <p:cNvPr id="26" name="Rectangle 25"/>
          <p:cNvSpPr/>
          <p:nvPr/>
        </p:nvSpPr>
        <p:spPr>
          <a:xfrm>
            <a:off x="3944888" y="4174602"/>
            <a:ext cx="3382601" cy="369332"/>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ar-SA" b="1" dirty="0"/>
              <a:t>تجميع البيانات العلمية الاضافية</a:t>
            </a:r>
          </a:p>
        </p:txBody>
      </p:sp>
      <p:sp>
        <p:nvSpPr>
          <p:cNvPr id="27" name="Rectangle 26"/>
          <p:cNvSpPr/>
          <p:nvPr/>
        </p:nvSpPr>
        <p:spPr>
          <a:xfrm>
            <a:off x="2864768" y="5214674"/>
            <a:ext cx="4462720"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ar-SA" b="1" dirty="0"/>
              <a:t>الاستنتاج</a:t>
            </a:r>
          </a:p>
        </p:txBody>
      </p:sp>
    </p:spTree>
    <p:extLst>
      <p:ext uri="{BB962C8B-B14F-4D97-AF65-F5344CB8AC3E}">
        <p14:creationId xmlns:p14="http://schemas.microsoft.com/office/powerpoint/2010/main" val="3019991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80">
                                          <p:stCondLst>
                                            <p:cond delay="0"/>
                                          </p:stCondLst>
                                        </p:cTn>
                                        <p:tgtEl>
                                          <p:spTgt spid="6"/>
                                        </p:tgtEl>
                                      </p:cBhvr>
                                    </p:animEffect>
                                    <p:anim calcmode="lin" valueType="num">
                                      <p:cBhvr>
                                        <p:cTn id="2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9" dur="26">
                                          <p:stCondLst>
                                            <p:cond delay="650"/>
                                          </p:stCondLst>
                                        </p:cTn>
                                        <p:tgtEl>
                                          <p:spTgt spid="6"/>
                                        </p:tgtEl>
                                      </p:cBhvr>
                                      <p:to x="100000" y="60000"/>
                                    </p:animScale>
                                    <p:animScale>
                                      <p:cBhvr>
                                        <p:cTn id="30" dur="166" decel="50000">
                                          <p:stCondLst>
                                            <p:cond delay="676"/>
                                          </p:stCondLst>
                                        </p:cTn>
                                        <p:tgtEl>
                                          <p:spTgt spid="6"/>
                                        </p:tgtEl>
                                      </p:cBhvr>
                                      <p:to x="100000" y="100000"/>
                                    </p:animScale>
                                    <p:animScale>
                                      <p:cBhvr>
                                        <p:cTn id="31" dur="26">
                                          <p:stCondLst>
                                            <p:cond delay="1312"/>
                                          </p:stCondLst>
                                        </p:cTn>
                                        <p:tgtEl>
                                          <p:spTgt spid="6"/>
                                        </p:tgtEl>
                                      </p:cBhvr>
                                      <p:to x="100000" y="80000"/>
                                    </p:animScale>
                                    <p:animScale>
                                      <p:cBhvr>
                                        <p:cTn id="32" dur="166" decel="50000">
                                          <p:stCondLst>
                                            <p:cond delay="1338"/>
                                          </p:stCondLst>
                                        </p:cTn>
                                        <p:tgtEl>
                                          <p:spTgt spid="6"/>
                                        </p:tgtEl>
                                      </p:cBhvr>
                                      <p:to x="100000" y="100000"/>
                                    </p:animScale>
                                    <p:animScale>
                                      <p:cBhvr>
                                        <p:cTn id="33" dur="26">
                                          <p:stCondLst>
                                            <p:cond delay="1642"/>
                                          </p:stCondLst>
                                        </p:cTn>
                                        <p:tgtEl>
                                          <p:spTgt spid="6"/>
                                        </p:tgtEl>
                                      </p:cBhvr>
                                      <p:to x="100000" y="90000"/>
                                    </p:animScale>
                                    <p:animScale>
                                      <p:cBhvr>
                                        <p:cTn id="34" dur="166" decel="50000">
                                          <p:stCondLst>
                                            <p:cond delay="1668"/>
                                          </p:stCondLst>
                                        </p:cTn>
                                        <p:tgtEl>
                                          <p:spTgt spid="6"/>
                                        </p:tgtEl>
                                      </p:cBhvr>
                                      <p:to x="100000" y="100000"/>
                                    </p:animScale>
                                    <p:animScale>
                                      <p:cBhvr>
                                        <p:cTn id="35" dur="26">
                                          <p:stCondLst>
                                            <p:cond delay="1808"/>
                                          </p:stCondLst>
                                        </p:cTn>
                                        <p:tgtEl>
                                          <p:spTgt spid="6"/>
                                        </p:tgtEl>
                                      </p:cBhvr>
                                      <p:to x="100000" y="95000"/>
                                    </p:animScale>
                                    <p:animScale>
                                      <p:cBhvr>
                                        <p:cTn id="36" dur="166" decel="50000">
                                          <p:stCondLst>
                                            <p:cond delay="1834"/>
                                          </p:stCondLst>
                                        </p:cTn>
                                        <p:tgtEl>
                                          <p:spTgt spid="6"/>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ipe(down)">
                                      <p:cBhvr>
                                        <p:cTn id="41" dur="580">
                                          <p:stCondLst>
                                            <p:cond delay="0"/>
                                          </p:stCondLst>
                                        </p:cTn>
                                        <p:tgtEl>
                                          <p:spTgt spid="15"/>
                                        </p:tgtEl>
                                      </p:cBhvr>
                                    </p:animEffect>
                                    <p:anim calcmode="lin" valueType="num">
                                      <p:cBhvr>
                                        <p:cTn id="42"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47" dur="26">
                                          <p:stCondLst>
                                            <p:cond delay="650"/>
                                          </p:stCondLst>
                                        </p:cTn>
                                        <p:tgtEl>
                                          <p:spTgt spid="15"/>
                                        </p:tgtEl>
                                      </p:cBhvr>
                                      <p:to x="100000" y="60000"/>
                                    </p:animScale>
                                    <p:animScale>
                                      <p:cBhvr>
                                        <p:cTn id="48" dur="166" decel="50000">
                                          <p:stCondLst>
                                            <p:cond delay="676"/>
                                          </p:stCondLst>
                                        </p:cTn>
                                        <p:tgtEl>
                                          <p:spTgt spid="15"/>
                                        </p:tgtEl>
                                      </p:cBhvr>
                                      <p:to x="100000" y="100000"/>
                                    </p:animScale>
                                    <p:animScale>
                                      <p:cBhvr>
                                        <p:cTn id="49" dur="26">
                                          <p:stCondLst>
                                            <p:cond delay="1312"/>
                                          </p:stCondLst>
                                        </p:cTn>
                                        <p:tgtEl>
                                          <p:spTgt spid="15"/>
                                        </p:tgtEl>
                                      </p:cBhvr>
                                      <p:to x="100000" y="80000"/>
                                    </p:animScale>
                                    <p:animScale>
                                      <p:cBhvr>
                                        <p:cTn id="50" dur="166" decel="50000">
                                          <p:stCondLst>
                                            <p:cond delay="1338"/>
                                          </p:stCondLst>
                                        </p:cTn>
                                        <p:tgtEl>
                                          <p:spTgt spid="15"/>
                                        </p:tgtEl>
                                      </p:cBhvr>
                                      <p:to x="100000" y="100000"/>
                                    </p:animScale>
                                    <p:animScale>
                                      <p:cBhvr>
                                        <p:cTn id="51" dur="26">
                                          <p:stCondLst>
                                            <p:cond delay="1642"/>
                                          </p:stCondLst>
                                        </p:cTn>
                                        <p:tgtEl>
                                          <p:spTgt spid="15"/>
                                        </p:tgtEl>
                                      </p:cBhvr>
                                      <p:to x="100000" y="90000"/>
                                    </p:animScale>
                                    <p:animScale>
                                      <p:cBhvr>
                                        <p:cTn id="52" dur="166" decel="50000">
                                          <p:stCondLst>
                                            <p:cond delay="1668"/>
                                          </p:stCondLst>
                                        </p:cTn>
                                        <p:tgtEl>
                                          <p:spTgt spid="15"/>
                                        </p:tgtEl>
                                      </p:cBhvr>
                                      <p:to x="100000" y="100000"/>
                                    </p:animScale>
                                    <p:animScale>
                                      <p:cBhvr>
                                        <p:cTn id="53" dur="26">
                                          <p:stCondLst>
                                            <p:cond delay="1808"/>
                                          </p:stCondLst>
                                        </p:cTn>
                                        <p:tgtEl>
                                          <p:spTgt spid="15"/>
                                        </p:tgtEl>
                                      </p:cBhvr>
                                      <p:to x="100000" y="95000"/>
                                    </p:animScale>
                                    <p:animScale>
                                      <p:cBhvr>
                                        <p:cTn id="54" dur="166" decel="50000">
                                          <p:stCondLst>
                                            <p:cond delay="1834"/>
                                          </p:stCondLst>
                                        </p:cTn>
                                        <p:tgtEl>
                                          <p:spTgt spid="15"/>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wipe(down)">
                                      <p:cBhvr>
                                        <p:cTn id="57" dur="580">
                                          <p:stCondLst>
                                            <p:cond delay="0"/>
                                          </p:stCondLst>
                                        </p:cTn>
                                        <p:tgtEl>
                                          <p:spTgt spid="14"/>
                                        </p:tgtEl>
                                      </p:cBhvr>
                                    </p:animEffect>
                                    <p:anim calcmode="lin" valueType="num">
                                      <p:cBhvr>
                                        <p:cTn id="5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63" dur="26">
                                          <p:stCondLst>
                                            <p:cond delay="650"/>
                                          </p:stCondLst>
                                        </p:cTn>
                                        <p:tgtEl>
                                          <p:spTgt spid="14"/>
                                        </p:tgtEl>
                                      </p:cBhvr>
                                      <p:to x="100000" y="60000"/>
                                    </p:animScale>
                                    <p:animScale>
                                      <p:cBhvr>
                                        <p:cTn id="64" dur="166" decel="50000">
                                          <p:stCondLst>
                                            <p:cond delay="676"/>
                                          </p:stCondLst>
                                        </p:cTn>
                                        <p:tgtEl>
                                          <p:spTgt spid="14"/>
                                        </p:tgtEl>
                                      </p:cBhvr>
                                      <p:to x="100000" y="100000"/>
                                    </p:animScale>
                                    <p:animScale>
                                      <p:cBhvr>
                                        <p:cTn id="65" dur="26">
                                          <p:stCondLst>
                                            <p:cond delay="1312"/>
                                          </p:stCondLst>
                                        </p:cTn>
                                        <p:tgtEl>
                                          <p:spTgt spid="14"/>
                                        </p:tgtEl>
                                      </p:cBhvr>
                                      <p:to x="100000" y="80000"/>
                                    </p:animScale>
                                    <p:animScale>
                                      <p:cBhvr>
                                        <p:cTn id="66" dur="166" decel="50000">
                                          <p:stCondLst>
                                            <p:cond delay="1338"/>
                                          </p:stCondLst>
                                        </p:cTn>
                                        <p:tgtEl>
                                          <p:spTgt spid="14"/>
                                        </p:tgtEl>
                                      </p:cBhvr>
                                      <p:to x="100000" y="100000"/>
                                    </p:animScale>
                                    <p:animScale>
                                      <p:cBhvr>
                                        <p:cTn id="67" dur="26">
                                          <p:stCondLst>
                                            <p:cond delay="1642"/>
                                          </p:stCondLst>
                                        </p:cTn>
                                        <p:tgtEl>
                                          <p:spTgt spid="14"/>
                                        </p:tgtEl>
                                      </p:cBhvr>
                                      <p:to x="100000" y="90000"/>
                                    </p:animScale>
                                    <p:animScale>
                                      <p:cBhvr>
                                        <p:cTn id="68" dur="166" decel="50000">
                                          <p:stCondLst>
                                            <p:cond delay="1668"/>
                                          </p:stCondLst>
                                        </p:cTn>
                                        <p:tgtEl>
                                          <p:spTgt spid="14"/>
                                        </p:tgtEl>
                                      </p:cBhvr>
                                      <p:to x="100000" y="100000"/>
                                    </p:animScale>
                                    <p:animScale>
                                      <p:cBhvr>
                                        <p:cTn id="69" dur="26">
                                          <p:stCondLst>
                                            <p:cond delay="1808"/>
                                          </p:stCondLst>
                                        </p:cTn>
                                        <p:tgtEl>
                                          <p:spTgt spid="14"/>
                                        </p:tgtEl>
                                      </p:cBhvr>
                                      <p:to x="100000" y="95000"/>
                                    </p:animScale>
                                    <p:animScale>
                                      <p:cBhvr>
                                        <p:cTn id="70" dur="166" decel="50000">
                                          <p:stCondLst>
                                            <p:cond delay="1834"/>
                                          </p:stCondLst>
                                        </p:cTn>
                                        <p:tgtEl>
                                          <p:spTgt spid="14"/>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17"/>
                                        </p:tgtEl>
                                        <p:attrNameLst>
                                          <p:attrName>style.visibility</p:attrName>
                                        </p:attrNameLst>
                                      </p:cBhvr>
                                      <p:to>
                                        <p:strVal val="visible"/>
                                      </p:to>
                                    </p:set>
                                    <p:animEffect transition="in" filter="wipe(down)">
                                      <p:cBhvr>
                                        <p:cTn id="73" dur="580">
                                          <p:stCondLst>
                                            <p:cond delay="0"/>
                                          </p:stCondLst>
                                        </p:cTn>
                                        <p:tgtEl>
                                          <p:spTgt spid="17"/>
                                        </p:tgtEl>
                                      </p:cBhvr>
                                    </p:animEffect>
                                    <p:anim calcmode="lin" valueType="num">
                                      <p:cBhvr>
                                        <p:cTn id="74"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79" dur="26">
                                          <p:stCondLst>
                                            <p:cond delay="650"/>
                                          </p:stCondLst>
                                        </p:cTn>
                                        <p:tgtEl>
                                          <p:spTgt spid="17"/>
                                        </p:tgtEl>
                                      </p:cBhvr>
                                      <p:to x="100000" y="60000"/>
                                    </p:animScale>
                                    <p:animScale>
                                      <p:cBhvr>
                                        <p:cTn id="80" dur="166" decel="50000">
                                          <p:stCondLst>
                                            <p:cond delay="676"/>
                                          </p:stCondLst>
                                        </p:cTn>
                                        <p:tgtEl>
                                          <p:spTgt spid="17"/>
                                        </p:tgtEl>
                                      </p:cBhvr>
                                      <p:to x="100000" y="100000"/>
                                    </p:animScale>
                                    <p:animScale>
                                      <p:cBhvr>
                                        <p:cTn id="81" dur="26">
                                          <p:stCondLst>
                                            <p:cond delay="1312"/>
                                          </p:stCondLst>
                                        </p:cTn>
                                        <p:tgtEl>
                                          <p:spTgt spid="17"/>
                                        </p:tgtEl>
                                      </p:cBhvr>
                                      <p:to x="100000" y="80000"/>
                                    </p:animScale>
                                    <p:animScale>
                                      <p:cBhvr>
                                        <p:cTn id="82" dur="166" decel="50000">
                                          <p:stCondLst>
                                            <p:cond delay="1338"/>
                                          </p:stCondLst>
                                        </p:cTn>
                                        <p:tgtEl>
                                          <p:spTgt spid="17"/>
                                        </p:tgtEl>
                                      </p:cBhvr>
                                      <p:to x="100000" y="100000"/>
                                    </p:animScale>
                                    <p:animScale>
                                      <p:cBhvr>
                                        <p:cTn id="83" dur="26">
                                          <p:stCondLst>
                                            <p:cond delay="1642"/>
                                          </p:stCondLst>
                                        </p:cTn>
                                        <p:tgtEl>
                                          <p:spTgt spid="17"/>
                                        </p:tgtEl>
                                      </p:cBhvr>
                                      <p:to x="100000" y="90000"/>
                                    </p:animScale>
                                    <p:animScale>
                                      <p:cBhvr>
                                        <p:cTn id="84" dur="166" decel="50000">
                                          <p:stCondLst>
                                            <p:cond delay="1668"/>
                                          </p:stCondLst>
                                        </p:cTn>
                                        <p:tgtEl>
                                          <p:spTgt spid="17"/>
                                        </p:tgtEl>
                                      </p:cBhvr>
                                      <p:to x="100000" y="100000"/>
                                    </p:animScale>
                                    <p:animScale>
                                      <p:cBhvr>
                                        <p:cTn id="85" dur="26">
                                          <p:stCondLst>
                                            <p:cond delay="1808"/>
                                          </p:stCondLst>
                                        </p:cTn>
                                        <p:tgtEl>
                                          <p:spTgt spid="17"/>
                                        </p:tgtEl>
                                      </p:cBhvr>
                                      <p:to x="100000" y="95000"/>
                                    </p:animScale>
                                    <p:animScale>
                                      <p:cBhvr>
                                        <p:cTn id="86" dur="166" decel="50000">
                                          <p:stCondLst>
                                            <p:cond delay="1834"/>
                                          </p:stCondLst>
                                        </p:cTn>
                                        <p:tgtEl>
                                          <p:spTgt spid="17"/>
                                        </p:tgtEl>
                                      </p:cBhvr>
                                      <p:to x="100000" y="100000"/>
                                    </p:animScale>
                                  </p:childTnLst>
                                </p:cTn>
                              </p:par>
                              <p:par>
                                <p:cTn id="87" presetID="26" presetClass="entr" presetSubtype="0" fill="hold" grpId="0" nodeType="withEffect">
                                  <p:stCondLst>
                                    <p:cond delay="0"/>
                                  </p:stCondLst>
                                  <p:childTnLst>
                                    <p:set>
                                      <p:cBhvr>
                                        <p:cTn id="88" dur="1" fill="hold">
                                          <p:stCondLst>
                                            <p:cond delay="0"/>
                                          </p:stCondLst>
                                        </p:cTn>
                                        <p:tgtEl>
                                          <p:spTgt spid="18"/>
                                        </p:tgtEl>
                                        <p:attrNameLst>
                                          <p:attrName>style.visibility</p:attrName>
                                        </p:attrNameLst>
                                      </p:cBhvr>
                                      <p:to>
                                        <p:strVal val="visible"/>
                                      </p:to>
                                    </p:set>
                                    <p:animEffect transition="in" filter="wipe(down)">
                                      <p:cBhvr>
                                        <p:cTn id="89" dur="580">
                                          <p:stCondLst>
                                            <p:cond delay="0"/>
                                          </p:stCondLst>
                                        </p:cTn>
                                        <p:tgtEl>
                                          <p:spTgt spid="18"/>
                                        </p:tgtEl>
                                      </p:cBhvr>
                                    </p:animEffect>
                                    <p:anim calcmode="lin" valueType="num">
                                      <p:cBhvr>
                                        <p:cTn id="90"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95" dur="26">
                                          <p:stCondLst>
                                            <p:cond delay="650"/>
                                          </p:stCondLst>
                                        </p:cTn>
                                        <p:tgtEl>
                                          <p:spTgt spid="18"/>
                                        </p:tgtEl>
                                      </p:cBhvr>
                                      <p:to x="100000" y="60000"/>
                                    </p:animScale>
                                    <p:animScale>
                                      <p:cBhvr>
                                        <p:cTn id="96" dur="166" decel="50000">
                                          <p:stCondLst>
                                            <p:cond delay="676"/>
                                          </p:stCondLst>
                                        </p:cTn>
                                        <p:tgtEl>
                                          <p:spTgt spid="18"/>
                                        </p:tgtEl>
                                      </p:cBhvr>
                                      <p:to x="100000" y="100000"/>
                                    </p:animScale>
                                    <p:animScale>
                                      <p:cBhvr>
                                        <p:cTn id="97" dur="26">
                                          <p:stCondLst>
                                            <p:cond delay="1312"/>
                                          </p:stCondLst>
                                        </p:cTn>
                                        <p:tgtEl>
                                          <p:spTgt spid="18"/>
                                        </p:tgtEl>
                                      </p:cBhvr>
                                      <p:to x="100000" y="80000"/>
                                    </p:animScale>
                                    <p:animScale>
                                      <p:cBhvr>
                                        <p:cTn id="98" dur="166" decel="50000">
                                          <p:stCondLst>
                                            <p:cond delay="1338"/>
                                          </p:stCondLst>
                                        </p:cTn>
                                        <p:tgtEl>
                                          <p:spTgt spid="18"/>
                                        </p:tgtEl>
                                      </p:cBhvr>
                                      <p:to x="100000" y="100000"/>
                                    </p:animScale>
                                    <p:animScale>
                                      <p:cBhvr>
                                        <p:cTn id="99" dur="26">
                                          <p:stCondLst>
                                            <p:cond delay="1642"/>
                                          </p:stCondLst>
                                        </p:cTn>
                                        <p:tgtEl>
                                          <p:spTgt spid="18"/>
                                        </p:tgtEl>
                                      </p:cBhvr>
                                      <p:to x="100000" y="90000"/>
                                    </p:animScale>
                                    <p:animScale>
                                      <p:cBhvr>
                                        <p:cTn id="100" dur="166" decel="50000">
                                          <p:stCondLst>
                                            <p:cond delay="1668"/>
                                          </p:stCondLst>
                                        </p:cTn>
                                        <p:tgtEl>
                                          <p:spTgt spid="18"/>
                                        </p:tgtEl>
                                      </p:cBhvr>
                                      <p:to x="100000" y="100000"/>
                                    </p:animScale>
                                    <p:animScale>
                                      <p:cBhvr>
                                        <p:cTn id="101" dur="26">
                                          <p:stCondLst>
                                            <p:cond delay="1808"/>
                                          </p:stCondLst>
                                        </p:cTn>
                                        <p:tgtEl>
                                          <p:spTgt spid="18"/>
                                        </p:tgtEl>
                                      </p:cBhvr>
                                      <p:to x="100000" y="95000"/>
                                    </p:animScale>
                                    <p:animScale>
                                      <p:cBhvr>
                                        <p:cTn id="102" dur="166" decel="50000">
                                          <p:stCondLst>
                                            <p:cond delay="1834"/>
                                          </p:stCondLst>
                                        </p:cTn>
                                        <p:tgtEl>
                                          <p:spTgt spid="18"/>
                                        </p:tgtEl>
                                      </p:cBhvr>
                                      <p:to x="100000" y="100000"/>
                                    </p:animScale>
                                  </p:childTnLst>
                                </p:cTn>
                              </p:par>
                              <p:par>
                                <p:cTn id="103" presetID="26" presetClass="entr" presetSubtype="0" fill="hold" grpId="0" nodeType="withEffect">
                                  <p:stCondLst>
                                    <p:cond delay="0"/>
                                  </p:stCondLst>
                                  <p:childTnLst>
                                    <p:set>
                                      <p:cBhvr>
                                        <p:cTn id="104" dur="1" fill="hold">
                                          <p:stCondLst>
                                            <p:cond delay="0"/>
                                          </p:stCondLst>
                                        </p:cTn>
                                        <p:tgtEl>
                                          <p:spTgt spid="19"/>
                                        </p:tgtEl>
                                        <p:attrNameLst>
                                          <p:attrName>style.visibility</p:attrName>
                                        </p:attrNameLst>
                                      </p:cBhvr>
                                      <p:to>
                                        <p:strVal val="visible"/>
                                      </p:to>
                                    </p:set>
                                    <p:animEffect transition="in" filter="wipe(down)">
                                      <p:cBhvr>
                                        <p:cTn id="105" dur="580">
                                          <p:stCondLst>
                                            <p:cond delay="0"/>
                                          </p:stCondLst>
                                        </p:cTn>
                                        <p:tgtEl>
                                          <p:spTgt spid="19"/>
                                        </p:tgtEl>
                                      </p:cBhvr>
                                    </p:animEffect>
                                    <p:anim calcmode="lin" valueType="num">
                                      <p:cBhvr>
                                        <p:cTn id="10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11" dur="26">
                                          <p:stCondLst>
                                            <p:cond delay="650"/>
                                          </p:stCondLst>
                                        </p:cTn>
                                        <p:tgtEl>
                                          <p:spTgt spid="19"/>
                                        </p:tgtEl>
                                      </p:cBhvr>
                                      <p:to x="100000" y="60000"/>
                                    </p:animScale>
                                    <p:animScale>
                                      <p:cBhvr>
                                        <p:cTn id="112" dur="166" decel="50000">
                                          <p:stCondLst>
                                            <p:cond delay="676"/>
                                          </p:stCondLst>
                                        </p:cTn>
                                        <p:tgtEl>
                                          <p:spTgt spid="19"/>
                                        </p:tgtEl>
                                      </p:cBhvr>
                                      <p:to x="100000" y="100000"/>
                                    </p:animScale>
                                    <p:animScale>
                                      <p:cBhvr>
                                        <p:cTn id="113" dur="26">
                                          <p:stCondLst>
                                            <p:cond delay="1312"/>
                                          </p:stCondLst>
                                        </p:cTn>
                                        <p:tgtEl>
                                          <p:spTgt spid="19"/>
                                        </p:tgtEl>
                                      </p:cBhvr>
                                      <p:to x="100000" y="80000"/>
                                    </p:animScale>
                                    <p:animScale>
                                      <p:cBhvr>
                                        <p:cTn id="114" dur="166" decel="50000">
                                          <p:stCondLst>
                                            <p:cond delay="1338"/>
                                          </p:stCondLst>
                                        </p:cTn>
                                        <p:tgtEl>
                                          <p:spTgt spid="19"/>
                                        </p:tgtEl>
                                      </p:cBhvr>
                                      <p:to x="100000" y="100000"/>
                                    </p:animScale>
                                    <p:animScale>
                                      <p:cBhvr>
                                        <p:cTn id="115" dur="26">
                                          <p:stCondLst>
                                            <p:cond delay="1642"/>
                                          </p:stCondLst>
                                        </p:cTn>
                                        <p:tgtEl>
                                          <p:spTgt spid="19"/>
                                        </p:tgtEl>
                                      </p:cBhvr>
                                      <p:to x="100000" y="90000"/>
                                    </p:animScale>
                                    <p:animScale>
                                      <p:cBhvr>
                                        <p:cTn id="116" dur="166" decel="50000">
                                          <p:stCondLst>
                                            <p:cond delay="1668"/>
                                          </p:stCondLst>
                                        </p:cTn>
                                        <p:tgtEl>
                                          <p:spTgt spid="19"/>
                                        </p:tgtEl>
                                      </p:cBhvr>
                                      <p:to x="100000" y="100000"/>
                                    </p:animScale>
                                    <p:animScale>
                                      <p:cBhvr>
                                        <p:cTn id="117" dur="26">
                                          <p:stCondLst>
                                            <p:cond delay="1808"/>
                                          </p:stCondLst>
                                        </p:cTn>
                                        <p:tgtEl>
                                          <p:spTgt spid="19"/>
                                        </p:tgtEl>
                                      </p:cBhvr>
                                      <p:to x="100000" y="95000"/>
                                    </p:animScale>
                                    <p:animScale>
                                      <p:cBhvr>
                                        <p:cTn id="118" dur="166" decel="50000">
                                          <p:stCondLst>
                                            <p:cond delay="1834"/>
                                          </p:stCondLst>
                                        </p:cTn>
                                        <p:tgtEl>
                                          <p:spTgt spid="19"/>
                                        </p:tgtEl>
                                      </p:cBhvr>
                                      <p:to x="100000" y="100000"/>
                                    </p:animScale>
                                  </p:childTnLst>
                                </p:cTn>
                              </p:par>
                              <p:par>
                                <p:cTn id="119" presetID="26" presetClass="entr" presetSubtype="0" fill="hold" grpId="0" nodeType="withEffect">
                                  <p:stCondLst>
                                    <p:cond delay="0"/>
                                  </p:stCondLst>
                                  <p:childTnLst>
                                    <p:set>
                                      <p:cBhvr>
                                        <p:cTn id="120" dur="1" fill="hold">
                                          <p:stCondLst>
                                            <p:cond delay="0"/>
                                          </p:stCondLst>
                                        </p:cTn>
                                        <p:tgtEl>
                                          <p:spTgt spid="20"/>
                                        </p:tgtEl>
                                        <p:attrNameLst>
                                          <p:attrName>style.visibility</p:attrName>
                                        </p:attrNameLst>
                                      </p:cBhvr>
                                      <p:to>
                                        <p:strVal val="visible"/>
                                      </p:to>
                                    </p:set>
                                    <p:animEffect transition="in" filter="wipe(down)">
                                      <p:cBhvr>
                                        <p:cTn id="121" dur="580">
                                          <p:stCondLst>
                                            <p:cond delay="0"/>
                                          </p:stCondLst>
                                        </p:cTn>
                                        <p:tgtEl>
                                          <p:spTgt spid="20"/>
                                        </p:tgtEl>
                                      </p:cBhvr>
                                    </p:animEffect>
                                    <p:anim calcmode="lin" valueType="num">
                                      <p:cBhvr>
                                        <p:cTn id="12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27" dur="26">
                                          <p:stCondLst>
                                            <p:cond delay="650"/>
                                          </p:stCondLst>
                                        </p:cTn>
                                        <p:tgtEl>
                                          <p:spTgt spid="20"/>
                                        </p:tgtEl>
                                      </p:cBhvr>
                                      <p:to x="100000" y="60000"/>
                                    </p:animScale>
                                    <p:animScale>
                                      <p:cBhvr>
                                        <p:cTn id="128" dur="166" decel="50000">
                                          <p:stCondLst>
                                            <p:cond delay="676"/>
                                          </p:stCondLst>
                                        </p:cTn>
                                        <p:tgtEl>
                                          <p:spTgt spid="20"/>
                                        </p:tgtEl>
                                      </p:cBhvr>
                                      <p:to x="100000" y="100000"/>
                                    </p:animScale>
                                    <p:animScale>
                                      <p:cBhvr>
                                        <p:cTn id="129" dur="26">
                                          <p:stCondLst>
                                            <p:cond delay="1312"/>
                                          </p:stCondLst>
                                        </p:cTn>
                                        <p:tgtEl>
                                          <p:spTgt spid="20"/>
                                        </p:tgtEl>
                                      </p:cBhvr>
                                      <p:to x="100000" y="80000"/>
                                    </p:animScale>
                                    <p:animScale>
                                      <p:cBhvr>
                                        <p:cTn id="130" dur="166" decel="50000">
                                          <p:stCondLst>
                                            <p:cond delay="1338"/>
                                          </p:stCondLst>
                                        </p:cTn>
                                        <p:tgtEl>
                                          <p:spTgt spid="20"/>
                                        </p:tgtEl>
                                      </p:cBhvr>
                                      <p:to x="100000" y="100000"/>
                                    </p:animScale>
                                    <p:animScale>
                                      <p:cBhvr>
                                        <p:cTn id="131" dur="26">
                                          <p:stCondLst>
                                            <p:cond delay="1642"/>
                                          </p:stCondLst>
                                        </p:cTn>
                                        <p:tgtEl>
                                          <p:spTgt spid="20"/>
                                        </p:tgtEl>
                                      </p:cBhvr>
                                      <p:to x="100000" y="90000"/>
                                    </p:animScale>
                                    <p:animScale>
                                      <p:cBhvr>
                                        <p:cTn id="132" dur="166" decel="50000">
                                          <p:stCondLst>
                                            <p:cond delay="1668"/>
                                          </p:stCondLst>
                                        </p:cTn>
                                        <p:tgtEl>
                                          <p:spTgt spid="20"/>
                                        </p:tgtEl>
                                      </p:cBhvr>
                                      <p:to x="100000" y="100000"/>
                                    </p:animScale>
                                    <p:animScale>
                                      <p:cBhvr>
                                        <p:cTn id="133" dur="26">
                                          <p:stCondLst>
                                            <p:cond delay="1808"/>
                                          </p:stCondLst>
                                        </p:cTn>
                                        <p:tgtEl>
                                          <p:spTgt spid="20"/>
                                        </p:tgtEl>
                                      </p:cBhvr>
                                      <p:to x="100000" y="95000"/>
                                    </p:animScale>
                                    <p:animScale>
                                      <p:cBhvr>
                                        <p:cTn id="134" dur="166" decel="50000">
                                          <p:stCondLst>
                                            <p:cond delay="1834"/>
                                          </p:stCondLst>
                                        </p:cTn>
                                        <p:tgtEl>
                                          <p:spTgt spid="20"/>
                                        </p:tgtEl>
                                      </p:cBhvr>
                                      <p:to x="100000" y="100000"/>
                                    </p:animScale>
                                  </p:childTnLst>
                                </p:cTn>
                              </p:par>
                              <p:par>
                                <p:cTn id="135" presetID="26" presetClass="entr" presetSubtype="0" fill="hold" grpId="0" nodeType="withEffect">
                                  <p:stCondLst>
                                    <p:cond delay="0"/>
                                  </p:stCondLst>
                                  <p:childTnLst>
                                    <p:set>
                                      <p:cBhvr>
                                        <p:cTn id="136" dur="1" fill="hold">
                                          <p:stCondLst>
                                            <p:cond delay="0"/>
                                          </p:stCondLst>
                                        </p:cTn>
                                        <p:tgtEl>
                                          <p:spTgt spid="21"/>
                                        </p:tgtEl>
                                        <p:attrNameLst>
                                          <p:attrName>style.visibility</p:attrName>
                                        </p:attrNameLst>
                                      </p:cBhvr>
                                      <p:to>
                                        <p:strVal val="visible"/>
                                      </p:to>
                                    </p:set>
                                    <p:animEffect transition="in" filter="wipe(down)">
                                      <p:cBhvr>
                                        <p:cTn id="137" dur="580">
                                          <p:stCondLst>
                                            <p:cond delay="0"/>
                                          </p:stCondLst>
                                        </p:cTn>
                                        <p:tgtEl>
                                          <p:spTgt spid="21"/>
                                        </p:tgtEl>
                                      </p:cBhvr>
                                    </p:animEffect>
                                    <p:anim calcmode="lin" valueType="num">
                                      <p:cBhvr>
                                        <p:cTn id="138"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43" dur="26">
                                          <p:stCondLst>
                                            <p:cond delay="650"/>
                                          </p:stCondLst>
                                        </p:cTn>
                                        <p:tgtEl>
                                          <p:spTgt spid="21"/>
                                        </p:tgtEl>
                                      </p:cBhvr>
                                      <p:to x="100000" y="60000"/>
                                    </p:animScale>
                                    <p:animScale>
                                      <p:cBhvr>
                                        <p:cTn id="144" dur="166" decel="50000">
                                          <p:stCondLst>
                                            <p:cond delay="676"/>
                                          </p:stCondLst>
                                        </p:cTn>
                                        <p:tgtEl>
                                          <p:spTgt spid="21"/>
                                        </p:tgtEl>
                                      </p:cBhvr>
                                      <p:to x="100000" y="100000"/>
                                    </p:animScale>
                                    <p:animScale>
                                      <p:cBhvr>
                                        <p:cTn id="145" dur="26">
                                          <p:stCondLst>
                                            <p:cond delay="1312"/>
                                          </p:stCondLst>
                                        </p:cTn>
                                        <p:tgtEl>
                                          <p:spTgt spid="21"/>
                                        </p:tgtEl>
                                      </p:cBhvr>
                                      <p:to x="100000" y="80000"/>
                                    </p:animScale>
                                    <p:animScale>
                                      <p:cBhvr>
                                        <p:cTn id="146" dur="166" decel="50000">
                                          <p:stCondLst>
                                            <p:cond delay="1338"/>
                                          </p:stCondLst>
                                        </p:cTn>
                                        <p:tgtEl>
                                          <p:spTgt spid="21"/>
                                        </p:tgtEl>
                                      </p:cBhvr>
                                      <p:to x="100000" y="100000"/>
                                    </p:animScale>
                                    <p:animScale>
                                      <p:cBhvr>
                                        <p:cTn id="147" dur="26">
                                          <p:stCondLst>
                                            <p:cond delay="1642"/>
                                          </p:stCondLst>
                                        </p:cTn>
                                        <p:tgtEl>
                                          <p:spTgt spid="21"/>
                                        </p:tgtEl>
                                      </p:cBhvr>
                                      <p:to x="100000" y="90000"/>
                                    </p:animScale>
                                    <p:animScale>
                                      <p:cBhvr>
                                        <p:cTn id="148" dur="166" decel="50000">
                                          <p:stCondLst>
                                            <p:cond delay="1668"/>
                                          </p:stCondLst>
                                        </p:cTn>
                                        <p:tgtEl>
                                          <p:spTgt spid="21"/>
                                        </p:tgtEl>
                                      </p:cBhvr>
                                      <p:to x="100000" y="100000"/>
                                    </p:animScale>
                                    <p:animScale>
                                      <p:cBhvr>
                                        <p:cTn id="149" dur="26">
                                          <p:stCondLst>
                                            <p:cond delay="1808"/>
                                          </p:stCondLst>
                                        </p:cTn>
                                        <p:tgtEl>
                                          <p:spTgt spid="21"/>
                                        </p:tgtEl>
                                      </p:cBhvr>
                                      <p:to x="100000" y="95000"/>
                                    </p:animScale>
                                    <p:animScale>
                                      <p:cBhvr>
                                        <p:cTn id="150" dur="166" decel="50000">
                                          <p:stCondLst>
                                            <p:cond delay="1834"/>
                                          </p:stCondLst>
                                        </p:cTn>
                                        <p:tgtEl>
                                          <p:spTgt spid="21"/>
                                        </p:tgtEl>
                                      </p:cBhvr>
                                      <p:to x="100000" y="100000"/>
                                    </p:animScale>
                                  </p:childTnLst>
                                </p:cTn>
                              </p:par>
                            </p:childTnLst>
                          </p:cTn>
                        </p:par>
                      </p:childTnLst>
                    </p:cTn>
                  </p:par>
                  <p:par>
                    <p:cTn id="151" fill="hold">
                      <p:stCondLst>
                        <p:cond delay="indefinite"/>
                      </p:stCondLst>
                      <p:childTnLst>
                        <p:par>
                          <p:cTn id="152" fill="hold">
                            <p:stCondLst>
                              <p:cond delay="0"/>
                            </p:stCondLst>
                            <p:childTnLst>
                              <p:par>
                                <p:cTn id="153" presetID="26" presetClass="entr" presetSubtype="0" fill="hold" grpId="0" nodeType="clickEffect">
                                  <p:stCondLst>
                                    <p:cond delay="0"/>
                                  </p:stCondLst>
                                  <p:childTnLst>
                                    <p:set>
                                      <p:cBhvr>
                                        <p:cTn id="154" dur="1" fill="hold">
                                          <p:stCondLst>
                                            <p:cond delay="0"/>
                                          </p:stCondLst>
                                        </p:cTn>
                                        <p:tgtEl>
                                          <p:spTgt spid="8"/>
                                        </p:tgtEl>
                                        <p:attrNameLst>
                                          <p:attrName>style.visibility</p:attrName>
                                        </p:attrNameLst>
                                      </p:cBhvr>
                                      <p:to>
                                        <p:strVal val="visible"/>
                                      </p:to>
                                    </p:set>
                                    <p:animEffect transition="in" filter="wipe(down)">
                                      <p:cBhvr>
                                        <p:cTn id="155" dur="580">
                                          <p:stCondLst>
                                            <p:cond delay="0"/>
                                          </p:stCondLst>
                                        </p:cTn>
                                        <p:tgtEl>
                                          <p:spTgt spid="8"/>
                                        </p:tgtEl>
                                      </p:cBhvr>
                                    </p:animEffect>
                                    <p:anim calcmode="lin" valueType="num">
                                      <p:cBhvr>
                                        <p:cTn id="15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5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5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5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6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61" dur="26">
                                          <p:stCondLst>
                                            <p:cond delay="650"/>
                                          </p:stCondLst>
                                        </p:cTn>
                                        <p:tgtEl>
                                          <p:spTgt spid="8"/>
                                        </p:tgtEl>
                                      </p:cBhvr>
                                      <p:to x="100000" y="60000"/>
                                    </p:animScale>
                                    <p:animScale>
                                      <p:cBhvr>
                                        <p:cTn id="162" dur="166" decel="50000">
                                          <p:stCondLst>
                                            <p:cond delay="676"/>
                                          </p:stCondLst>
                                        </p:cTn>
                                        <p:tgtEl>
                                          <p:spTgt spid="8"/>
                                        </p:tgtEl>
                                      </p:cBhvr>
                                      <p:to x="100000" y="100000"/>
                                    </p:animScale>
                                    <p:animScale>
                                      <p:cBhvr>
                                        <p:cTn id="163" dur="26">
                                          <p:stCondLst>
                                            <p:cond delay="1312"/>
                                          </p:stCondLst>
                                        </p:cTn>
                                        <p:tgtEl>
                                          <p:spTgt spid="8"/>
                                        </p:tgtEl>
                                      </p:cBhvr>
                                      <p:to x="100000" y="80000"/>
                                    </p:animScale>
                                    <p:animScale>
                                      <p:cBhvr>
                                        <p:cTn id="164" dur="166" decel="50000">
                                          <p:stCondLst>
                                            <p:cond delay="1338"/>
                                          </p:stCondLst>
                                        </p:cTn>
                                        <p:tgtEl>
                                          <p:spTgt spid="8"/>
                                        </p:tgtEl>
                                      </p:cBhvr>
                                      <p:to x="100000" y="100000"/>
                                    </p:animScale>
                                    <p:animScale>
                                      <p:cBhvr>
                                        <p:cTn id="165" dur="26">
                                          <p:stCondLst>
                                            <p:cond delay="1642"/>
                                          </p:stCondLst>
                                        </p:cTn>
                                        <p:tgtEl>
                                          <p:spTgt spid="8"/>
                                        </p:tgtEl>
                                      </p:cBhvr>
                                      <p:to x="100000" y="90000"/>
                                    </p:animScale>
                                    <p:animScale>
                                      <p:cBhvr>
                                        <p:cTn id="166" dur="166" decel="50000">
                                          <p:stCondLst>
                                            <p:cond delay="1668"/>
                                          </p:stCondLst>
                                        </p:cTn>
                                        <p:tgtEl>
                                          <p:spTgt spid="8"/>
                                        </p:tgtEl>
                                      </p:cBhvr>
                                      <p:to x="100000" y="100000"/>
                                    </p:animScale>
                                    <p:animScale>
                                      <p:cBhvr>
                                        <p:cTn id="167" dur="26">
                                          <p:stCondLst>
                                            <p:cond delay="1808"/>
                                          </p:stCondLst>
                                        </p:cTn>
                                        <p:tgtEl>
                                          <p:spTgt spid="8"/>
                                        </p:tgtEl>
                                      </p:cBhvr>
                                      <p:to x="100000" y="95000"/>
                                    </p:animScale>
                                    <p:animScale>
                                      <p:cBhvr>
                                        <p:cTn id="168" dur="166" decel="50000">
                                          <p:stCondLst>
                                            <p:cond delay="1834"/>
                                          </p:stCondLst>
                                        </p:cTn>
                                        <p:tgtEl>
                                          <p:spTgt spid="8"/>
                                        </p:tgtEl>
                                      </p:cBhvr>
                                      <p:to x="100000" y="100000"/>
                                    </p:animScale>
                                  </p:childTnLst>
                                </p:cTn>
                              </p:par>
                            </p:childTnLst>
                          </p:cTn>
                        </p:par>
                      </p:childTnLst>
                    </p:cTn>
                  </p:par>
                  <p:par>
                    <p:cTn id="169" fill="hold">
                      <p:stCondLst>
                        <p:cond delay="indefinite"/>
                      </p:stCondLst>
                      <p:childTnLst>
                        <p:par>
                          <p:cTn id="170" fill="hold">
                            <p:stCondLst>
                              <p:cond delay="0"/>
                            </p:stCondLst>
                            <p:childTnLst>
                              <p:par>
                                <p:cTn id="171" presetID="26" presetClass="entr" presetSubtype="0" fill="hold" grpId="0" nodeType="clickEffect">
                                  <p:stCondLst>
                                    <p:cond delay="0"/>
                                  </p:stCondLst>
                                  <p:childTnLst>
                                    <p:set>
                                      <p:cBhvr>
                                        <p:cTn id="172" dur="1" fill="hold">
                                          <p:stCondLst>
                                            <p:cond delay="0"/>
                                          </p:stCondLst>
                                        </p:cTn>
                                        <p:tgtEl>
                                          <p:spTgt spid="23"/>
                                        </p:tgtEl>
                                        <p:attrNameLst>
                                          <p:attrName>style.visibility</p:attrName>
                                        </p:attrNameLst>
                                      </p:cBhvr>
                                      <p:to>
                                        <p:strVal val="visible"/>
                                      </p:to>
                                    </p:set>
                                    <p:animEffect transition="in" filter="wipe(down)">
                                      <p:cBhvr>
                                        <p:cTn id="173" dur="580">
                                          <p:stCondLst>
                                            <p:cond delay="0"/>
                                          </p:stCondLst>
                                        </p:cTn>
                                        <p:tgtEl>
                                          <p:spTgt spid="23"/>
                                        </p:tgtEl>
                                      </p:cBhvr>
                                    </p:animEffect>
                                    <p:anim calcmode="lin" valueType="num">
                                      <p:cBhvr>
                                        <p:cTn id="174"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75"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76"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77"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78"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79" dur="26">
                                          <p:stCondLst>
                                            <p:cond delay="650"/>
                                          </p:stCondLst>
                                        </p:cTn>
                                        <p:tgtEl>
                                          <p:spTgt spid="23"/>
                                        </p:tgtEl>
                                      </p:cBhvr>
                                      <p:to x="100000" y="60000"/>
                                    </p:animScale>
                                    <p:animScale>
                                      <p:cBhvr>
                                        <p:cTn id="180" dur="166" decel="50000">
                                          <p:stCondLst>
                                            <p:cond delay="676"/>
                                          </p:stCondLst>
                                        </p:cTn>
                                        <p:tgtEl>
                                          <p:spTgt spid="23"/>
                                        </p:tgtEl>
                                      </p:cBhvr>
                                      <p:to x="100000" y="100000"/>
                                    </p:animScale>
                                    <p:animScale>
                                      <p:cBhvr>
                                        <p:cTn id="181" dur="26">
                                          <p:stCondLst>
                                            <p:cond delay="1312"/>
                                          </p:stCondLst>
                                        </p:cTn>
                                        <p:tgtEl>
                                          <p:spTgt spid="23"/>
                                        </p:tgtEl>
                                      </p:cBhvr>
                                      <p:to x="100000" y="80000"/>
                                    </p:animScale>
                                    <p:animScale>
                                      <p:cBhvr>
                                        <p:cTn id="182" dur="166" decel="50000">
                                          <p:stCondLst>
                                            <p:cond delay="1338"/>
                                          </p:stCondLst>
                                        </p:cTn>
                                        <p:tgtEl>
                                          <p:spTgt spid="23"/>
                                        </p:tgtEl>
                                      </p:cBhvr>
                                      <p:to x="100000" y="100000"/>
                                    </p:animScale>
                                    <p:animScale>
                                      <p:cBhvr>
                                        <p:cTn id="183" dur="26">
                                          <p:stCondLst>
                                            <p:cond delay="1642"/>
                                          </p:stCondLst>
                                        </p:cTn>
                                        <p:tgtEl>
                                          <p:spTgt spid="23"/>
                                        </p:tgtEl>
                                      </p:cBhvr>
                                      <p:to x="100000" y="90000"/>
                                    </p:animScale>
                                    <p:animScale>
                                      <p:cBhvr>
                                        <p:cTn id="184" dur="166" decel="50000">
                                          <p:stCondLst>
                                            <p:cond delay="1668"/>
                                          </p:stCondLst>
                                        </p:cTn>
                                        <p:tgtEl>
                                          <p:spTgt spid="23"/>
                                        </p:tgtEl>
                                      </p:cBhvr>
                                      <p:to x="100000" y="100000"/>
                                    </p:animScale>
                                    <p:animScale>
                                      <p:cBhvr>
                                        <p:cTn id="185" dur="26">
                                          <p:stCondLst>
                                            <p:cond delay="1808"/>
                                          </p:stCondLst>
                                        </p:cTn>
                                        <p:tgtEl>
                                          <p:spTgt spid="23"/>
                                        </p:tgtEl>
                                      </p:cBhvr>
                                      <p:to x="100000" y="95000"/>
                                    </p:animScale>
                                    <p:animScale>
                                      <p:cBhvr>
                                        <p:cTn id="186" dur="166" decel="50000">
                                          <p:stCondLst>
                                            <p:cond delay="1834"/>
                                          </p:stCondLst>
                                        </p:cTn>
                                        <p:tgtEl>
                                          <p:spTgt spid="23"/>
                                        </p:tgtEl>
                                      </p:cBhvr>
                                      <p:to x="100000" y="100000"/>
                                    </p:animScale>
                                  </p:childTnLst>
                                </p:cTn>
                              </p:par>
                            </p:childTnLst>
                          </p:cTn>
                        </p:par>
                      </p:childTnLst>
                    </p:cTn>
                  </p:par>
                  <p:par>
                    <p:cTn id="187" fill="hold">
                      <p:stCondLst>
                        <p:cond delay="indefinite"/>
                      </p:stCondLst>
                      <p:childTnLst>
                        <p:par>
                          <p:cTn id="188" fill="hold">
                            <p:stCondLst>
                              <p:cond delay="0"/>
                            </p:stCondLst>
                            <p:childTnLst>
                              <p:par>
                                <p:cTn id="189" presetID="26" presetClass="entr" presetSubtype="0" fill="hold" grpId="0" nodeType="clickEffect">
                                  <p:stCondLst>
                                    <p:cond delay="0"/>
                                  </p:stCondLst>
                                  <p:childTnLst>
                                    <p:set>
                                      <p:cBhvr>
                                        <p:cTn id="190" dur="1" fill="hold">
                                          <p:stCondLst>
                                            <p:cond delay="0"/>
                                          </p:stCondLst>
                                        </p:cTn>
                                        <p:tgtEl>
                                          <p:spTgt spid="22"/>
                                        </p:tgtEl>
                                        <p:attrNameLst>
                                          <p:attrName>style.visibility</p:attrName>
                                        </p:attrNameLst>
                                      </p:cBhvr>
                                      <p:to>
                                        <p:strVal val="visible"/>
                                      </p:to>
                                    </p:set>
                                    <p:animEffect transition="in" filter="wipe(down)">
                                      <p:cBhvr>
                                        <p:cTn id="191" dur="580">
                                          <p:stCondLst>
                                            <p:cond delay="0"/>
                                          </p:stCondLst>
                                        </p:cTn>
                                        <p:tgtEl>
                                          <p:spTgt spid="22"/>
                                        </p:tgtEl>
                                      </p:cBhvr>
                                    </p:animEffect>
                                    <p:anim calcmode="lin" valueType="num">
                                      <p:cBhvr>
                                        <p:cTn id="192"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193"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194"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195"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196"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197" dur="26">
                                          <p:stCondLst>
                                            <p:cond delay="650"/>
                                          </p:stCondLst>
                                        </p:cTn>
                                        <p:tgtEl>
                                          <p:spTgt spid="22"/>
                                        </p:tgtEl>
                                      </p:cBhvr>
                                      <p:to x="100000" y="60000"/>
                                    </p:animScale>
                                    <p:animScale>
                                      <p:cBhvr>
                                        <p:cTn id="198" dur="166" decel="50000">
                                          <p:stCondLst>
                                            <p:cond delay="676"/>
                                          </p:stCondLst>
                                        </p:cTn>
                                        <p:tgtEl>
                                          <p:spTgt spid="22"/>
                                        </p:tgtEl>
                                      </p:cBhvr>
                                      <p:to x="100000" y="100000"/>
                                    </p:animScale>
                                    <p:animScale>
                                      <p:cBhvr>
                                        <p:cTn id="199" dur="26">
                                          <p:stCondLst>
                                            <p:cond delay="1312"/>
                                          </p:stCondLst>
                                        </p:cTn>
                                        <p:tgtEl>
                                          <p:spTgt spid="22"/>
                                        </p:tgtEl>
                                      </p:cBhvr>
                                      <p:to x="100000" y="80000"/>
                                    </p:animScale>
                                    <p:animScale>
                                      <p:cBhvr>
                                        <p:cTn id="200" dur="166" decel="50000">
                                          <p:stCondLst>
                                            <p:cond delay="1338"/>
                                          </p:stCondLst>
                                        </p:cTn>
                                        <p:tgtEl>
                                          <p:spTgt spid="22"/>
                                        </p:tgtEl>
                                      </p:cBhvr>
                                      <p:to x="100000" y="100000"/>
                                    </p:animScale>
                                    <p:animScale>
                                      <p:cBhvr>
                                        <p:cTn id="201" dur="26">
                                          <p:stCondLst>
                                            <p:cond delay="1642"/>
                                          </p:stCondLst>
                                        </p:cTn>
                                        <p:tgtEl>
                                          <p:spTgt spid="22"/>
                                        </p:tgtEl>
                                      </p:cBhvr>
                                      <p:to x="100000" y="90000"/>
                                    </p:animScale>
                                    <p:animScale>
                                      <p:cBhvr>
                                        <p:cTn id="202" dur="166" decel="50000">
                                          <p:stCondLst>
                                            <p:cond delay="1668"/>
                                          </p:stCondLst>
                                        </p:cTn>
                                        <p:tgtEl>
                                          <p:spTgt spid="22"/>
                                        </p:tgtEl>
                                      </p:cBhvr>
                                      <p:to x="100000" y="100000"/>
                                    </p:animScale>
                                    <p:animScale>
                                      <p:cBhvr>
                                        <p:cTn id="203" dur="26">
                                          <p:stCondLst>
                                            <p:cond delay="1808"/>
                                          </p:stCondLst>
                                        </p:cTn>
                                        <p:tgtEl>
                                          <p:spTgt spid="22"/>
                                        </p:tgtEl>
                                      </p:cBhvr>
                                      <p:to x="100000" y="95000"/>
                                    </p:animScale>
                                    <p:animScale>
                                      <p:cBhvr>
                                        <p:cTn id="204" dur="166" decel="50000">
                                          <p:stCondLst>
                                            <p:cond delay="1834"/>
                                          </p:stCondLst>
                                        </p:cTn>
                                        <p:tgtEl>
                                          <p:spTgt spid="22"/>
                                        </p:tgtEl>
                                      </p:cBhvr>
                                      <p:to x="100000" y="100000"/>
                                    </p:animScale>
                                  </p:childTnLst>
                                </p:cTn>
                              </p:par>
                            </p:childTnLst>
                          </p:cTn>
                        </p:par>
                      </p:childTnLst>
                    </p:cTn>
                  </p:par>
                  <p:par>
                    <p:cTn id="205" fill="hold">
                      <p:stCondLst>
                        <p:cond delay="indefinite"/>
                      </p:stCondLst>
                      <p:childTnLst>
                        <p:par>
                          <p:cTn id="206" fill="hold">
                            <p:stCondLst>
                              <p:cond delay="0"/>
                            </p:stCondLst>
                            <p:childTnLst>
                              <p:par>
                                <p:cTn id="207" presetID="26" presetClass="entr" presetSubtype="0" fill="hold" grpId="0" nodeType="clickEffect">
                                  <p:stCondLst>
                                    <p:cond delay="0"/>
                                  </p:stCondLst>
                                  <p:childTnLst>
                                    <p:set>
                                      <p:cBhvr>
                                        <p:cTn id="208" dur="1" fill="hold">
                                          <p:stCondLst>
                                            <p:cond delay="0"/>
                                          </p:stCondLst>
                                        </p:cTn>
                                        <p:tgtEl>
                                          <p:spTgt spid="24"/>
                                        </p:tgtEl>
                                        <p:attrNameLst>
                                          <p:attrName>style.visibility</p:attrName>
                                        </p:attrNameLst>
                                      </p:cBhvr>
                                      <p:to>
                                        <p:strVal val="visible"/>
                                      </p:to>
                                    </p:set>
                                    <p:animEffect transition="in" filter="wipe(down)">
                                      <p:cBhvr>
                                        <p:cTn id="209" dur="580">
                                          <p:stCondLst>
                                            <p:cond delay="0"/>
                                          </p:stCondLst>
                                        </p:cTn>
                                        <p:tgtEl>
                                          <p:spTgt spid="24"/>
                                        </p:tgtEl>
                                      </p:cBhvr>
                                    </p:animEffect>
                                    <p:anim calcmode="lin" valueType="num">
                                      <p:cBhvr>
                                        <p:cTn id="210"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211"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212"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213"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214"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215" dur="26">
                                          <p:stCondLst>
                                            <p:cond delay="650"/>
                                          </p:stCondLst>
                                        </p:cTn>
                                        <p:tgtEl>
                                          <p:spTgt spid="24"/>
                                        </p:tgtEl>
                                      </p:cBhvr>
                                      <p:to x="100000" y="60000"/>
                                    </p:animScale>
                                    <p:animScale>
                                      <p:cBhvr>
                                        <p:cTn id="216" dur="166" decel="50000">
                                          <p:stCondLst>
                                            <p:cond delay="676"/>
                                          </p:stCondLst>
                                        </p:cTn>
                                        <p:tgtEl>
                                          <p:spTgt spid="24"/>
                                        </p:tgtEl>
                                      </p:cBhvr>
                                      <p:to x="100000" y="100000"/>
                                    </p:animScale>
                                    <p:animScale>
                                      <p:cBhvr>
                                        <p:cTn id="217" dur="26">
                                          <p:stCondLst>
                                            <p:cond delay="1312"/>
                                          </p:stCondLst>
                                        </p:cTn>
                                        <p:tgtEl>
                                          <p:spTgt spid="24"/>
                                        </p:tgtEl>
                                      </p:cBhvr>
                                      <p:to x="100000" y="80000"/>
                                    </p:animScale>
                                    <p:animScale>
                                      <p:cBhvr>
                                        <p:cTn id="218" dur="166" decel="50000">
                                          <p:stCondLst>
                                            <p:cond delay="1338"/>
                                          </p:stCondLst>
                                        </p:cTn>
                                        <p:tgtEl>
                                          <p:spTgt spid="24"/>
                                        </p:tgtEl>
                                      </p:cBhvr>
                                      <p:to x="100000" y="100000"/>
                                    </p:animScale>
                                    <p:animScale>
                                      <p:cBhvr>
                                        <p:cTn id="219" dur="26">
                                          <p:stCondLst>
                                            <p:cond delay="1642"/>
                                          </p:stCondLst>
                                        </p:cTn>
                                        <p:tgtEl>
                                          <p:spTgt spid="24"/>
                                        </p:tgtEl>
                                      </p:cBhvr>
                                      <p:to x="100000" y="90000"/>
                                    </p:animScale>
                                    <p:animScale>
                                      <p:cBhvr>
                                        <p:cTn id="220" dur="166" decel="50000">
                                          <p:stCondLst>
                                            <p:cond delay="1668"/>
                                          </p:stCondLst>
                                        </p:cTn>
                                        <p:tgtEl>
                                          <p:spTgt spid="24"/>
                                        </p:tgtEl>
                                      </p:cBhvr>
                                      <p:to x="100000" y="100000"/>
                                    </p:animScale>
                                    <p:animScale>
                                      <p:cBhvr>
                                        <p:cTn id="221" dur="26">
                                          <p:stCondLst>
                                            <p:cond delay="1808"/>
                                          </p:stCondLst>
                                        </p:cTn>
                                        <p:tgtEl>
                                          <p:spTgt spid="24"/>
                                        </p:tgtEl>
                                      </p:cBhvr>
                                      <p:to x="100000" y="95000"/>
                                    </p:animScale>
                                    <p:animScale>
                                      <p:cBhvr>
                                        <p:cTn id="222" dur="166" decel="50000">
                                          <p:stCondLst>
                                            <p:cond delay="1834"/>
                                          </p:stCondLst>
                                        </p:cTn>
                                        <p:tgtEl>
                                          <p:spTgt spid="24"/>
                                        </p:tgtEl>
                                      </p:cBhvr>
                                      <p:to x="100000" y="100000"/>
                                    </p:animScale>
                                  </p:childTnLst>
                                </p:cTn>
                              </p:par>
                            </p:childTnLst>
                          </p:cTn>
                        </p:par>
                      </p:childTnLst>
                    </p:cTn>
                  </p:par>
                  <p:par>
                    <p:cTn id="223" fill="hold">
                      <p:stCondLst>
                        <p:cond delay="indefinite"/>
                      </p:stCondLst>
                      <p:childTnLst>
                        <p:par>
                          <p:cTn id="224" fill="hold">
                            <p:stCondLst>
                              <p:cond delay="0"/>
                            </p:stCondLst>
                            <p:childTnLst>
                              <p:par>
                                <p:cTn id="225" presetID="26" presetClass="entr" presetSubtype="0" fill="hold" grpId="0" nodeType="clickEffect">
                                  <p:stCondLst>
                                    <p:cond delay="0"/>
                                  </p:stCondLst>
                                  <p:childTnLst>
                                    <p:set>
                                      <p:cBhvr>
                                        <p:cTn id="226" dur="1" fill="hold">
                                          <p:stCondLst>
                                            <p:cond delay="0"/>
                                          </p:stCondLst>
                                        </p:cTn>
                                        <p:tgtEl>
                                          <p:spTgt spid="26"/>
                                        </p:tgtEl>
                                        <p:attrNameLst>
                                          <p:attrName>style.visibility</p:attrName>
                                        </p:attrNameLst>
                                      </p:cBhvr>
                                      <p:to>
                                        <p:strVal val="visible"/>
                                      </p:to>
                                    </p:set>
                                    <p:animEffect transition="in" filter="wipe(down)">
                                      <p:cBhvr>
                                        <p:cTn id="227" dur="580">
                                          <p:stCondLst>
                                            <p:cond delay="0"/>
                                          </p:stCondLst>
                                        </p:cTn>
                                        <p:tgtEl>
                                          <p:spTgt spid="26"/>
                                        </p:tgtEl>
                                      </p:cBhvr>
                                    </p:animEffect>
                                    <p:anim calcmode="lin" valueType="num">
                                      <p:cBhvr>
                                        <p:cTn id="228"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229"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230"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231"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232"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233" dur="26">
                                          <p:stCondLst>
                                            <p:cond delay="650"/>
                                          </p:stCondLst>
                                        </p:cTn>
                                        <p:tgtEl>
                                          <p:spTgt spid="26"/>
                                        </p:tgtEl>
                                      </p:cBhvr>
                                      <p:to x="100000" y="60000"/>
                                    </p:animScale>
                                    <p:animScale>
                                      <p:cBhvr>
                                        <p:cTn id="234" dur="166" decel="50000">
                                          <p:stCondLst>
                                            <p:cond delay="676"/>
                                          </p:stCondLst>
                                        </p:cTn>
                                        <p:tgtEl>
                                          <p:spTgt spid="26"/>
                                        </p:tgtEl>
                                      </p:cBhvr>
                                      <p:to x="100000" y="100000"/>
                                    </p:animScale>
                                    <p:animScale>
                                      <p:cBhvr>
                                        <p:cTn id="235" dur="26">
                                          <p:stCondLst>
                                            <p:cond delay="1312"/>
                                          </p:stCondLst>
                                        </p:cTn>
                                        <p:tgtEl>
                                          <p:spTgt spid="26"/>
                                        </p:tgtEl>
                                      </p:cBhvr>
                                      <p:to x="100000" y="80000"/>
                                    </p:animScale>
                                    <p:animScale>
                                      <p:cBhvr>
                                        <p:cTn id="236" dur="166" decel="50000">
                                          <p:stCondLst>
                                            <p:cond delay="1338"/>
                                          </p:stCondLst>
                                        </p:cTn>
                                        <p:tgtEl>
                                          <p:spTgt spid="26"/>
                                        </p:tgtEl>
                                      </p:cBhvr>
                                      <p:to x="100000" y="100000"/>
                                    </p:animScale>
                                    <p:animScale>
                                      <p:cBhvr>
                                        <p:cTn id="237" dur="26">
                                          <p:stCondLst>
                                            <p:cond delay="1642"/>
                                          </p:stCondLst>
                                        </p:cTn>
                                        <p:tgtEl>
                                          <p:spTgt spid="26"/>
                                        </p:tgtEl>
                                      </p:cBhvr>
                                      <p:to x="100000" y="90000"/>
                                    </p:animScale>
                                    <p:animScale>
                                      <p:cBhvr>
                                        <p:cTn id="238" dur="166" decel="50000">
                                          <p:stCondLst>
                                            <p:cond delay="1668"/>
                                          </p:stCondLst>
                                        </p:cTn>
                                        <p:tgtEl>
                                          <p:spTgt spid="26"/>
                                        </p:tgtEl>
                                      </p:cBhvr>
                                      <p:to x="100000" y="100000"/>
                                    </p:animScale>
                                    <p:animScale>
                                      <p:cBhvr>
                                        <p:cTn id="239" dur="26">
                                          <p:stCondLst>
                                            <p:cond delay="1808"/>
                                          </p:stCondLst>
                                        </p:cTn>
                                        <p:tgtEl>
                                          <p:spTgt spid="26"/>
                                        </p:tgtEl>
                                      </p:cBhvr>
                                      <p:to x="100000" y="95000"/>
                                    </p:animScale>
                                    <p:animScale>
                                      <p:cBhvr>
                                        <p:cTn id="240" dur="166" decel="50000">
                                          <p:stCondLst>
                                            <p:cond delay="1834"/>
                                          </p:stCondLst>
                                        </p:cTn>
                                        <p:tgtEl>
                                          <p:spTgt spid="26"/>
                                        </p:tgtEl>
                                      </p:cBhvr>
                                      <p:to x="100000" y="100000"/>
                                    </p:animScale>
                                  </p:childTnLst>
                                </p:cTn>
                              </p:par>
                            </p:childTnLst>
                          </p:cTn>
                        </p:par>
                      </p:childTnLst>
                    </p:cTn>
                  </p:par>
                  <p:par>
                    <p:cTn id="241" fill="hold">
                      <p:stCondLst>
                        <p:cond delay="indefinite"/>
                      </p:stCondLst>
                      <p:childTnLst>
                        <p:par>
                          <p:cTn id="242" fill="hold">
                            <p:stCondLst>
                              <p:cond delay="0"/>
                            </p:stCondLst>
                            <p:childTnLst>
                              <p:par>
                                <p:cTn id="243" presetID="26" presetClass="entr" presetSubtype="0" fill="hold" grpId="0" nodeType="clickEffect">
                                  <p:stCondLst>
                                    <p:cond delay="0"/>
                                  </p:stCondLst>
                                  <p:childTnLst>
                                    <p:set>
                                      <p:cBhvr>
                                        <p:cTn id="244" dur="1" fill="hold">
                                          <p:stCondLst>
                                            <p:cond delay="0"/>
                                          </p:stCondLst>
                                        </p:cTn>
                                        <p:tgtEl>
                                          <p:spTgt spid="25"/>
                                        </p:tgtEl>
                                        <p:attrNameLst>
                                          <p:attrName>style.visibility</p:attrName>
                                        </p:attrNameLst>
                                      </p:cBhvr>
                                      <p:to>
                                        <p:strVal val="visible"/>
                                      </p:to>
                                    </p:set>
                                    <p:animEffect transition="in" filter="wipe(down)">
                                      <p:cBhvr>
                                        <p:cTn id="245" dur="580">
                                          <p:stCondLst>
                                            <p:cond delay="0"/>
                                          </p:stCondLst>
                                        </p:cTn>
                                        <p:tgtEl>
                                          <p:spTgt spid="25"/>
                                        </p:tgtEl>
                                      </p:cBhvr>
                                    </p:animEffect>
                                    <p:anim calcmode="lin" valueType="num">
                                      <p:cBhvr>
                                        <p:cTn id="246"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47"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248"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249"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250"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251" dur="26">
                                          <p:stCondLst>
                                            <p:cond delay="650"/>
                                          </p:stCondLst>
                                        </p:cTn>
                                        <p:tgtEl>
                                          <p:spTgt spid="25"/>
                                        </p:tgtEl>
                                      </p:cBhvr>
                                      <p:to x="100000" y="60000"/>
                                    </p:animScale>
                                    <p:animScale>
                                      <p:cBhvr>
                                        <p:cTn id="252" dur="166" decel="50000">
                                          <p:stCondLst>
                                            <p:cond delay="676"/>
                                          </p:stCondLst>
                                        </p:cTn>
                                        <p:tgtEl>
                                          <p:spTgt spid="25"/>
                                        </p:tgtEl>
                                      </p:cBhvr>
                                      <p:to x="100000" y="100000"/>
                                    </p:animScale>
                                    <p:animScale>
                                      <p:cBhvr>
                                        <p:cTn id="253" dur="26">
                                          <p:stCondLst>
                                            <p:cond delay="1312"/>
                                          </p:stCondLst>
                                        </p:cTn>
                                        <p:tgtEl>
                                          <p:spTgt spid="25"/>
                                        </p:tgtEl>
                                      </p:cBhvr>
                                      <p:to x="100000" y="80000"/>
                                    </p:animScale>
                                    <p:animScale>
                                      <p:cBhvr>
                                        <p:cTn id="254" dur="166" decel="50000">
                                          <p:stCondLst>
                                            <p:cond delay="1338"/>
                                          </p:stCondLst>
                                        </p:cTn>
                                        <p:tgtEl>
                                          <p:spTgt spid="25"/>
                                        </p:tgtEl>
                                      </p:cBhvr>
                                      <p:to x="100000" y="100000"/>
                                    </p:animScale>
                                    <p:animScale>
                                      <p:cBhvr>
                                        <p:cTn id="255" dur="26">
                                          <p:stCondLst>
                                            <p:cond delay="1642"/>
                                          </p:stCondLst>
                                        </p:cTn>
                                        <p:tgtEl>
                                          <p:spTgt spid="25"/>
                                        </p:tgtEl>
                                      </p:cBhvr>
                                      <p:to x="100000" y="90000"/>
                                    </p:animScale>
                                    <p:animScale>
                                      <p:cBhvr>
                                        <p:cTn id="256" dur="166" decel="50000">
                                          <p:stCondLst>
                                            <p:cond delay="1668"/>
                                          </p:stCondLst>
                                        </p:cTn>
                                        <p:tgtEl>
                                          <p:spTgt spid="25"/>
                                        </p:tgtEl>
                                      </p:cBhvr>
                                      <p:to x="100000" y="100000"/>
                                    </p:animScale>
                                    <p:animScale>
                                      <p:cBhvr>
                                        <p:cTn id="257" dur="26">
                                          <p:stCondLst>
                                            <p:cond delay="1808"/>
                                          </p:stCondLst>
                                        </p:cTn>
                                        <p:tgtEl>
                                          <p:spTgt spid="25"/>
                                        </p:tgtEl>
                                      </p:cBhvr>
                                      <p:to x="100000" y="95000"/>
                                    </p:animScale>
                                    <p:animScale>
                                      <p:cBhvr>
                                        <p:cTn id="258" dur="166" decel="50000">
                                          <p:stCondLst>
                                            <p:cond delay="1834"/>
                                          </p:stCondLst>
                                        </p:cTn>
                                        <p:tgtEl>
                                          <p:spTgt spid="25"/>
                                        </p:tgtEl>
                                      </p:cBhvr>
                                      <p:to x="100000" y="100000"/>
                                    </p:animScale>
                                  </p:childTnLst>
                                </p:cTn>
                              </p:par>
                            </p:childTnLst>
                          </p:cTn>
                        </p:par>
                      </p:childTnLst>
                    </p:cTn>
                  </p:par>
                  <p:par>
                    <p:cTn id="259" fill="hold">
                      <p:stCondLst>
                        <p:cond delay="indefinite"/>
                      </p:stCondLst>
                      <p:childTnLst>
                        <p:par>
                          <p:cTn id="260" fill="hold">
                            <p:stCondLst>
                              <p:cond delay="0"/>
                            </p:stCondLst>
                            <p:childTnLst>
                              <p:par>
                                <p:cTn id="261" presetID="26" presetClass="entr" presetSubtype="0" fill="hold" grpId="0" nodeType="clickEffect">
                                  <p:stCondLst>
                                    <p:cond delay="0"/>
                                  </p:stCondLst>
                                  <p:childTnLst>
                                    <p:set>
                                      <p:cBhvr>
                                        <p:cTn id="262" dur="1" fill="hold">
                                          <p:stCondLst>
                                            <p:cond delay="0"/>
                                          </p:stCondLst>
                                        </p:cTn>
                                        <p:tgtEl>
                                          <p:spTgt spid="27"/>
                                        </p:tgtEl>
                                        <p:attrNameLst>
                                          <p:attrName>style.visibility</p:attrName>
                                        </p:attrNameLst>
                                      </p:cBhvr>
                                      <p:to>
                                        <p:strVal val="visible"/>
                                      </p:to>
                                    </p:set>
                                    <p:animEffect transition="in" filter="wipe(down)">
                                      <p:cBhvr>
                                        <p:cTn id="263" dur="580">
                                          <p:stCondLst>
                                            <p:cond delay="0"/>
                                          </p:stCondLst>
                                        </p:cTn>
                                        <p:tgtEl>
                                          <p:spTgt spid="27"/>
                                        </p:tgtEl>
                                      </p:cBhvr>
                                    </p:animEffect>
                                    <p:anim calcmode="lin" valueType="num">
                                      <p:cBhvr>
                                        <p:cTn id="264"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265"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266"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267"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268"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269" dur="26">
                                          <p:stCondLst>
                                            <p:cond delay="650"/>
                                          </p:stCondLst>
                                        </p:cTn>
                                        <p:tgtEl>
                                          <p:spTgt spid="27"/>
                                        </p:tgtEl>
                                      </p:cBhvr>
                                      <p:to x="100000" y="60000"/>
                                    </p:animScale>
                                    <p:animScale>
                                      <p:cBhvr>
                                        <p:cTn id="270" dur="166" decel="50000">
                                          <p:stCondLst>
                                            <p:cond delay="676"/>
                                          </p:stCondLst>
                                        </p:cTn>
                                        <p:tgtEl>
                                          <p:spTgt spid="27"/>
                                        </p:tgtEl>
                                      </p:cBhvr>
                                      <p:to x="100000" y="100000"/>
                                    </p:animScale>
                                    <p:animScale>
                                      <p:cBhvr>
                                        <p:cTn id="271" dur="26">
                                          <p:stCondLst>
                                            <p:cond delay="1312"/>
                                          </p:stCondLst>
                                        </p:cTn>
                                        <p:tgtEl>
                                          <p:spTgt spid="27"/>
                                        </p:tgtEl>
                                      </p:cBhvr>
                                      <p:to x="100000" y="80000"/>
                                    </p:animScale>
                                    <p:animScale>
                                      <p:cBhvr>
                                        <p:cTn id="272" dur="166" decel="50000">
                                          <p:stCondLst>
                                            <p:cond delay="1338"/>
                                          </p:stCondLst>
                                        </p:cTn>
                                        <p:tgtEl>
                                          <p:spTgt spid="27"/>
                                        </p:tgtEl>
                                      </p:cBhvr>
                                      <p:to x="100000" y="100000"/>
                                    </p:animScale>
                                    <p:animScale>
                                      <p:cBhvr>
                                        <p:cTn id="273" dur="26">
                                          <p:stCondLst>
                                            <p:cond delay="1642"/>
                                          </p:stCondLst>
                                        </p:cTn>
                                        <p:tgtEl>
                                          <p:spTgt spid="27"/>
                                        </p:tgtEl>
                                      </p:cBhvr>
                                      <p:to x="100000" y="90000"/>
                                    </p:animScale>
                                    <p:animScale>
                                      <p:cBhvr>
                                        <p:cTn id="274" dur="166" decel="50000">
                                          <p:stCondLst>
                                            <p:cond delay="1668"/>
                                          </p:stCondLst>
                                        </p:cTn>
                                        <p:tgtEl>
                                          <p:spTgt spid="27"/>
                                        </p:tgtEl>
                                      </p:cBhvr>
                                      <p:to x="100000" y="100000"/>
                                    </p:animScale>
                                    <p:animScale>
                                      <p:cBhvr>
                                        <p:cTn id="275" dur="26">
                                          <p:stCondLst>
                                            <p:cond delay="1808"/>
                                          </p:stCondLst>
                                        </p:cTn>
                                        <p:tgtEl>
                                          <p:spTgt spid="27"/>
                                        </p:tgtEl>
                                      </p:cBhvr>
                                      <p:to x="100000" y="95000"/>
                                    </p:animScale>
                                    <p:animScale>
                                      <p:cBhvr>
                                        <p:cTn id="276" dur="166" decel="50000">
                                          <p:stCondLst>
                                            <p:cond delay="1834"/>
                                          </p:stCondLst>
                                        </p:cTn>
                                        <p:tgtEl>
                                          <p:spTgt spid="2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animBg="1"/>
      <p:bldP spid="8" grpId="0" animBg="1"/>
      <p:bldP spid="15" grpId="0" animBg="1"/>
      <p:bldP spid="14"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13</a:t>
            </a:fld>
            <a:endParaRPr lang="en-US" sz="1200" dirty="0">
              <a:solidFill>
                <a:schemeClr val="bg1"/>
              </a:solidFill>
            </a:endParaRPr>
          </a:p>
        </p:txBody>
      </p:sp>
      <p:sp>
        <p:nvSpPr>
          <p:cNvPr id="7" name="Title 1"/>
          <p:cNvSpPr txBox="1">
            <a:spLocks/>
          </p:cNvSpPr>
          <p:nvPr/>
        </p:nvSpPr>
        <p:spPr bwMode="auto">
          <a:xfrm>
            <a:off x="388816" y="1726593"/>
            <a:ext cx="9171280" cy="576064"/>
          </a:xfrm>
          <a:prstGeom prst="rect">
            <a:avLst/>
          </a:prstGeom>
          <a:solidFill>
            <a:schemeClr val="bg1"/>
          </a:solidFill>
          <a:ln>
            <a:solidFill>
              <a:schemeClr val="bg1"/>
            </a:solid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Arial" panose="020B0604020202020204" pitchFamily="34" charset="0"/>
              <a:buChar char="•"/>
            </a:pPr>
            <a:endParaRPr lang="en-US" sz="2000" b="1" dirty="0">
              <a:solidFill>
                <a:srgbClr val="013E36"/>
              </a:solidFill>
            </a:endParaRPr>
          </a:p>
        </p:txBody>
      </p:sp>
      <p:sp>
        <p:nvSpPr>
          <p:cNvPr id="2" name="Rectangle 1"/>
          <p:cNvSpPr/>
          <p:nvPr/>
        </p:nvSpPr>
        <p:spPr>
          <a:xfrm>
            <a:off x="4307491" y="2204864"/>
            <a:ext cx="4506903" cy="147732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571500" indent="-571500" algn="just">
              <a:buFont typeface="Arial" panose="020B0604020202020204" pitchFamily="34" charset="0"/>
              <a:buChar char="•"/>
            </a:pPr>
            <a:r>
              <a:rPr lang="ar-SA" b="1" dirty="0">
                <a:solidFill>
                  <a:srgbClr val="002060"/>
                </a:solidFill>
              </a:rPr>
              <a:t>دراسات الحالة : </a:t>
            </a:r>
            <a:r>
              <a:rPr lang="fr-FR" b="1" dirty="0">
                <a:solidFill>
                  <a:srgbClr val="002060"/>
                </a:solidFill>
              </a:rPr>
              <a:t> C</a:t>
            </a:r>
            <a:r>
              <a:rPr lang="en-US" b="1" dirty="0">
                <a:solidFill>
                  <a:srgbClr val="002060"/>
                </a:solidFill>
              </a:rPr>
              <a:t>ase studies</a:t>
            </a:r>
            <a:r>
              <a:rPr lang="ar-SA" b="1" dirty="0">
                <a:solidFill>
                  <a:srgbClr val="002060"/>
                </a:solidFill>
              </a:rPr>
              <a:t>    </a:t>
            </a:r>
          </a:p>
          <a:p>
            <a:pPr algn="just"/>
            <a:endParaRPr lang="ar-SA" b="1" dirty="0">
              <a:solidFill>
                <a:srgbClr val="002060"/>
              </a:solidFill>
            </a:endParaRPr>
          </a:p>
          <a:p>
            <a:pPr algn="just"/>
            <a:r>
              <a:rPr lang="ar-SA" dirty="0">
                <a:solidFill>
                  <a:srgbClr val="002060"/>
                </a:solidFill>
              </a:rPr>
              <a:t>تستخدم لتحليل المواقف المشابهة في المنظمات الأخرى بعمق ولكنها قد لا تتوفر غالبا نفس الظروف بالمنظمات ولسرية المعلومات كذلك. </a:t>
            </a:r>
          </a:p>
        </p:txBody>
      </p:sp>
      <p:sp>
        <p:nvSpPr>
          <p:cNvPr id="10" name="Rectangle 9"/>
          <p:cNvSpPr/>
          <p:nvPr/>
        </p:nvSpPr>
        <p:spPr>
          <a:xfrm>
            <a:off x="1424608" y="696342"/>
            <a:ext cx="7689304" cy="646331"/>
          </a:xfrm>
          <a:prstGeom prst="rect">
            <a:avLst/>
          </a:prstGeom>
        </p:spPr>
        <p:txBody>
          <a:bodyPr wrap="square">
            <a:spAutoFit/>
          </a:bodyPr>
          <a:lstStyle/>
          <a:p>
            <a:pPr algn="just">
              <a:defRPr/>
            </a:pPr>
            <a:r>
              <a:rPr lang="ar-SA" altLang="en-US" sz="3600" b="1" dirty="0">
                <a:solidFill>
                  <a:srgbClr val="013E36"/>
                </a:solidFill>
                <a:cs typeface="Arabic Transparent" panose="020B0604020202020204" pitchFamily="34" charset="0"/>
              </a:rPr>
              <a:t>05. أنواع أخرى من البحوث</a:t>
            </a:r>
            <a:endParaRPr lang="ar-SA" altLang="en-US" sz="3600" dirty="0">
              <a:solidFill>
                <a:srgbClr val="013E36"/>
              </a:solidFill>
              <a:cs typeface="Arabic Transparent" panose="020B0604020202020204" pitchFamily="34" charset="0"/>
            </a:endParaRPr>
          </a:p>
        </p:txBody>
      </p:sp>
      <p:sp>
        <p:nvSpPr>
          <p:cNvPr id="8" name="Rectangle 7"/>
          <p:cNvSpPr/>
          <p:nvPr/>
        </p:nvSpPr>
        <p:spPr>
          <a:xfrm>
            <a:off x="4306499" y="4186191"/>
            <a:ext cx="4506903" cy="9233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571500" indent="-571500" algn="just">
              <a:buFont typeface="Arial" panose="020B0604020202020204" pitchFamily="34" charset="0"/>
              <a:buChar char="•"/>
            </a:pPr>
            <a:r>
              <a:rPr lang="ar-SA" b="1" dirty="0">
                <a:solidFill>
                  <a:srgbClr val="002060"/>
                </a:solidFill>
              </a:rPr>
              <a:t>دراسة النشاط : </a:t>
            </a:r>
            <a:r>
              <a:rPr lang="en-US" b="1" dirty="0">
                <a:solidFill>
                  <a:srgbClr val="002060"/>
                </a:solidFill>
              </a:rPr>
              <a:t>Action research</a:t>
            </a:r>
            <a:r>
              <a:rPr lang="ar-SA" b="1" dirty="0">
                <a:solidFill>
                  <a:srgbClr val="002060"/>
                </a:solidFill>
              </a:rPr>
              <a:t>    </a:t>
            </a:r>
          </a:p>
          <a:p>
            <a:pPr algn="just"/>
            <a:r>
              <a:rPr lang="ar-SA" dirty="0">
                <a:solidFill>
                  <a:srgbClr val="002060"/>
                </a:solidFill>
              </a:rPr>
              <a:t>يكون مناسبا حينما يرغب المديرون بإدخال تغيير مخطط على إجراءات العمل بالمنظمة.</a:t>
            </a:r>
          </a:p>
        </p:txBody>
      </p:sp>
      <p:pic>
        <p:nvPicPr>
          <p:cNvPr id="5" name="Picture 4"/>
          <p:cNvPicPr>
            <a:picLocks noChangeAspect="1"/>
          </p:cNvPicPr>
          <p:nvPr/>
        </p:nvPicPr>
        <p:blipFill>
          <a:blip r:embed="rId3"/>
          <a:stretch>
            <a:fillRect/>
          </a:stretch>
        </p:blipFill>
        <p:spPr>
          <a:xfrm>
            <a:off x="560512" y="1815039"/>
            <a:ext cx="2619375" cy="1743075"/>
          </a:xfrm>
          <a:prstGeom prst="rect">
            <a:avLst/>
          </a:prstGeom>
        </p:spPr>
      </p:pic>
    </p:spTree>
    <p:extLst>
      <p:ext uri="{BB962C8B-B14F-4D97-AF65-F5344CB8AC3E}">
        <p14:creationId xmlns:p14="http://schemas.microsoft.com/office/powerpoint/2010/main" val="2298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80">
                                          <p:stCondLst>
                                            <p:cond delay="0"/>
                                          </p:stCondLst>
                                        </p:cTn>
                                        <p:tgtEl>
                                          <p:spTgt spid="8"/>
                                        </p:tgtEl>
                                      </p:cBhvr>
                                    </p:animEffect>
                                    <p:anim calcmode="lin" valueType="num">
                                      <p:cBhvr>
                                        <p:cTn id="3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1" dur="26">
                                          <p:stCondLst>
                                            <p:cond delay="650"/>
                                          </p:stCondLst>
                                        </p:cTn>
                                        <p:tgtEl>
                                          <p:spTgt spid="8"/>
                                        </p:tgtEl>
                                      </p:cBhvr>
                                      <p:to x="100000" y="60000"/>
                                    </p:animScale>
                                    <p:animScale>
                                      <p:cBhvr>
                                        <p:cTn id="42" dur="166" decel="50000">
                                          <p:stCondLst>
                                            <p:cond delay="676"/>
                                          </p:stCondLst>
                                        </p:cTn>
                                        <p:tgtEl>
                                          <p:spTgt spid="8"/>
                                        </p:tgtEl>
                                      </p:cBhvr>
                                      <p:to x="100000" y="100000"/>
                                    </p:animScale>
                                    <p:animScale>
                                      <p:cBhvr>
                                        <p:cTn id="43" dur="26">
                                          <p:stCondLst>
                                            <p:cond delay="1312"/>
                                          </p:stCondLst>
                                        </p:cTn>
                                        <p:tgtEl>
                                          <p:spTgt spid="8"/>
                                        </p:tgtEl>
                                      </p:cBhvr>
                                      <p:to x="100000" y="80000"/>
                                    </p:animScale>
                                    <p:animScale>
                                      <p:cBhvr>
                                        <p:cTn id="44" dur="166" decel="50000">
                                          <p:stCondLst>
                                            <p:cond delay="1338"/>
                                          </p:stCondLst>
                                        </p:cTn>
                                        <p:tgtEl>
                                          <p:spTgt spid="8"/>
                                        </p:tgtEl>
                                      </p:cBhvr>
                                      <p:to x="100000" y="100000"/>
                                    </p:animScale>
                                    <p:animScale>
                                      <p:cBhvr>
                                        <p:cTn id="45" dur="26">
                                          <p:stCondLst>
                                            <p:cond delay="1642"/>
                                          </p:stCondLst>
                                        </p:cTn>
                                        <p:tgtEl>
                                          <p:spTgt spid="8"/>
                                        </p:tgtEl>
                                      </p:cBhvr>
                                      <p:to x="100000" y="90000"/>
                                    </p:animScale>
                                    <p:animScale>
                                      <p:cBhvr>
                                        <p:cTn id="46" dur="166" decel="50000">
                                          <p:stCondLst>
                                            <p:cond delay="1668"/>
                                          </p:stCondLst>
                                        </p:cTn>
                                        <p:tgtEl>
                                          <p:spTgt spid="8"/>
                                        </p:tgtEl>
                                      </p:cBhvr>
                                      <p:to x="100000" y="100000"/>
                                    </p:animScale>
                                    <p:animScale>
                                      <p:cBhvr>
                                        <p:cTn id="47" dur="26">
                                          <p:stCondLst>
                                            <p:cond delay="1808"/>
                                          </p:stCondLst>
                                        </p:cTn>
                                        <p:tgtEl>
                                          <p:spTgt spid="8"/>
                                        </p:tgtEl>
                                      </p:cBhvr>
                                      <p:to x="100000" y="95000"/>
                                    </p:animScale>
                                    <p:animScale>
                                      <p:cBhvr>
                                        <p:cTn id="48"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571500" indent="-571500">
              <a:buFont typeface="Wingdings" panose="05000000000000000000" pitchFamily="2" charset="2"/>
              <a:buChar char="§"/>
            </a:pPr>
            <a:r>
              <a:rPr lang="ar-SA" sz="4000" b="1" dirty="0">
                <a:solidFill>
                  <a:srgbClr val="013E36"/>
                </a:solidFill>
              </a:rPr>
              <a:t>محاور و أهداف المحاضرة</a:t>
            </a:r>
            <a:endParaRPr lang="en-US" sz="4000" b="1" dirty="0">
              <a:solidFill>
                <a:srgbClr val="013E36"/>
              </a:solidFill>
            </a:endParaRPr>
          </a:p>
        </p:txBody>
      </p:sp>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2</a:t>
            </a:fld>
            <a:endParaRPr lang="en-US" dirty="0"/>
          </a:p>
        </p:txBody>
      </p:sp>
      <p:sp>
        <p:nvSpPr>
          <p:cNvPr id="7" name="Title 1"/>
          <p:cNvSpPr txBox="1">
            <a:spLocks/>
          </p:cNvSpPr>
          <p:nvPr/>
        </p:nvSpPr>
        <p:spPr bwMode="auto">
          <a:xfrm>
            <a:off x="5532403" y="2931560"/>
            <a:ext cx="3884458" cy="1793584"/>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1800" b="1" dirty="0">
                <a:solidFill>
                  <a:srgbClr val="013E36"/>
                </a:solidFill>
                <a:cs typeface="Akhbar MT" pitchFamily="2" charset="-78"/>
              </a:rPr>
              <a:t>الخصائص الأساسية للبحث العلمي</a:t>
            </a:r>
          </a:p>
          <a:p>
            <a:pPr marL="342900" indent="-342900" algn="just">
              <a:buFont typeface="+mj-lt"/>
              <a:buAutoNum type="arabicPeriod"/>
            </a:pPr>
            <a:r>
              <a:rPr lang="ar-SA" altLang="en-US" sz="1800" b="1" dirty="0">
                <a:solidFill>
                  <a:srgbClr val="013E36"/>
                </a:solidFill>
                <a:cs typeface="Akhbar MT" pitchFamily="2" charset="-78"/>
              </a:rPr>
              <a:t>محددات ا</a:t>
            </a:r>
            <a:r>
              <a:rPr lang="ar-SA" sz="1800" b="1" dirty="0">
                <a:solidFill>
                  <a:srgbClr val="013E36"/>
                </a:solidFill>
                <a:cs typeface="Akhbar MT" pitchFamily="2" charset="-78"/>
              </a:rPr>
              <a:t>لبحث العلمي في الإدارة</a:t>
            </a:r>
          </a:p>
          <a:p>
            <a:pPr marL="342900" indent="-342900" algn="just">
              <a:buFont typeface="+mj-lt"/>
              <a:buAutoNum type="arabicPeriod"/>
            </a:pPr>
            <a:r>
              <a:rPr lang="ar-SA" sz="1800" b="1" dirty="0">
                <a:solidFill>
                  <a:srgbClr val="013E36"/>
                </a:solidFill>
                <a:cs typeface="Akhbar MT" pitchFamily="2" charset="-78"/>
              </a:rPr>
              <a:t>قواعد </a:t>
            </a:r>
            <a:r>
              <a:rPr lang="ar-SA" altLang="en-US" sz="1800" b="1" dirty="0">
                <a:solidFill>
                  <a:srgbClr val="013E36"/>
                </a:solidFill>
                <a:cs typeface="Akhbar MT" pitchFamily="2" charset="-78"/>
              </a:rPr>
              <a:t>ا</a:t>
            </a:r>
            <a:r>
              <a:rPr lang="ar-SA" sz="1800" b="1" dirty="0">
                <a:solidFill>
                  <a:srgbClr val="013E36"/>
                </a:solidFill>
                <a:cs typeface="Akhbar MT" pitchFamily="2" charset="-78"/>
              </a:rPr>
              <a:t>لبحث العلمي والطريقة الاستنتاجية في </a:t>
            </a:r>
            <a:r>
              <a:rPr lang="ar-SA" altLang="en-US" sz="1800" b="1" dirty="0">
                <a:solidFill>
                  <a:srgbClr val="013E36"/>
                </a:solidFill>
                <a:cs typeface="Akhbar MT" pitchFamily="2" charset="-78"/>
              </a:rPr>
              <a:t>ا</a:t>
            </a:r>
            <a:r>
              <a:rPr lang="ar-SA" sz="1800" b="1" dirty="0">
                <a:solidFill>
                  <a:srgbClr val="013E36"/>
                </a:solidFill>
                <a:cs typeface="Akhbar MT" pitchFamily="2" charset="-78"/>
              </a:rPr>
              <a:t>لبحث العلمي</a:t>
            </a:r>
          </a:p>
          <a:p>
            <a:pPr marL="342900" indent="-342900" algn="just">
              <a:buFont typeface="+mj-lt"/>
              <a:buAutoNum type="arabicPeriod"/>
            </a:pPr>
            <a:r>
              <a:rPr lang="ar-SA" sz="1800" b="1" dirty="0">
                <a:solidFill>
                  <a:srgbClr val="013E36"/>
                </a:solidFill>
                <a:cs typeface="Akhbar MT" pitchFamily="2" charset="-78"/>
              </a:rPr>
              <a:t>الخطوات السبع للطريقة الاستنتاجية</a:t>
            </a:r>
          </a:p>
        </p:txBody>
      </p:sp>
      <p:sp>
        <p:nvSpPr>
          <p:cNvPr id="11" name="Title 1"/>
          <p:cNvSpPr txBox="1">
            <a:spLocks/>
          </p:cNvSpPr>
          <p:nvPr/>
        </p:nvSpPr>
        <p:spPr bwMode="auto">
          <a:xfrm>
            <a:off x="6249144" y="1600120"/>
            <a:ext cx="2592686" cy="360040"/>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AB1A25"/>
                </a:solidFill>
              </a:rPr>
              <a:t>محاور المحاضرة</a:t>
            </a:r>
            <a:endParaRPr lang="en-US" sz="2800" b="1" dirty="0">
              <a:solidFill>
                <a:srgbClr val="AB1A25"/>
              </a:solidFill>
            </a:endParaRPr>
          </a:p>
        </p:txBody>
      </p:sp>
      <p:sp>
        <p:nvSpPr>
          <p:cNvPr id="13" name="Diagonal Stripe 12"/>
          <p:cNvSpPr/>
          <p:nvPr/>
        </p:nvSpPr>
        <p:spPr>
          <a:xfrm rot="21438118">
            <a:off x="5014464" y="1435631"/>
            <a:ext cx="166103" cy="3503570"/>
          </a:xfrm>
          <a:prstGeom prst="diagStrip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endParaRPr lang="ar-SA">
              <a:solidFill>
                <a:schemeClr val="tx1"/>
              </a:solidFill>
            </a:endParaRPr>
          </a:p>
        </p:txBody>
      </p:sp>
      <p:sp>
        <p:nvSpPr>
          <p:cNvPr id="14" name="Right Arrow 13"/>
          <p:cNvSpPr/>
          <p:nvPr/>
        </p:nvSpPr>
        <p:spPr>
          <a:xfrm rot="5400000">
            <a:off x="7376008" y="2014752"/>
            <a:ext cx="638536" cy="972307"/>
          </a:xfrm>
          <a:prstGeom prst="righ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5" name="Title 1"/>
          <p:cNvSpPr txBox="1">
            <a:spLocks/>
          </p:cNvSpPr>
          <p:nvPr/>
        </p:nvSpPr>
        <p:spPr bwMode="auto">
          <a:xfrm>
            <a:off x="1521376" y="1628800"/>
            <a:ext cx="2592686" cy="36004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3B84AF"/>
                </a:solidFill>
              </a:rPr>
              <a:t>أهداف المحاضرة</a:t>
            </a:r>
            <a:endParaRPr lang="en-US" sz="2800" b="1" dirty="0">
              <a:solidFill>
                <a:srgbClr val="3B84AF"/>
              </a:solidFill>
            </a:endParaRPr>
          </a:p>
        </p:txBody>
      </p:sp>
      <p:sp>
        <p:nvSpPr>
          <p:cNvPr id="16" name="Title 1"/>
          <p:cNvSpPr txBox="1">
            <a:spLocks/>
          </p:cNvSpPr>
          <p:nvPr/>
        </p:nvSpPr>
        <p:spPr bwMode="auto">
          <a:xfrm>
            <a:off x="778170" y="2913086"/>
            <a:ext cx="3884458" cy="1812058"/>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1800" b="1" dirty="0">
                <a:solidFill>
                  <a:srgbClr val="013E36"/>
                </a:solidFill>
                <a:cs typeface="Akhbar MT" pitchFamily="2" charset="-78"/>
              </a:rPr>
              <a:t>شرح المقصود بالبحث العلمي</a:t>
            </a:r>
          </a:p>
          <a:p>
            <a:pPr marL="342900" indent="-342900" algn="just">
              <a:buFont typeface="+mj-lt"/>
              <a:buAutoNum type="arabicPeriod"/>
            </a:pPr>
            <a:r>
              <a:rPr lang="ar-SA" sz="1800" b="1" dirty="0">
                <a:solidFill>
                  <a:srgbClr val="013E36"/>
                </a:solidFill>
                <a:cs typeface="Akhbar MT" pitchFamily="2" charset="-78"/>
              </a:rPr>
              <a:t>التمييز بين البحوث العلمية والبحوث غير العلمية</a:t>
            </a:r>
          </a:p>
          <a:p>
            <a:pPr marL="342900" indent="-342900" algn="just">
              <a:buFont typeface="+mj-lt"/>
              <a:buAutoNum type="arabicPeriod"/>
            </a:pPr>
            <a:r>
              <a:rPr lang="ar-SA" sz="1800" b="1" dirty="0">
                <a:solidFill>
                  <a:srgbClr val="013E36"/>
                </a:solidFill>
                <a:cs typeface="Akhbar MT" pitchFamily="2" charset="-78"/>
              </a:rPr>
              <a:t>شرح الخصائص الثمانية للبحث العلمي</a:t>
            </a:r>
          </a:p>
          <a:p>
            <a:pPr marL="342900" indent="-342900" algn="just">
              <a:buFont typeface="+mj-lt"/>
              <a:buAutoNum type="arabicPeriod"/>
            </a:pPr>
            <a:r>
              <a:rPr lang="ar-SA" sz="1800" b="1" dirty="0">
                <a:solidFill>
                  <a:srgbClr val="013E36"/>
                </a:solidFill>
                <a:cs typeface="Akhbar MT" pitchFamily="2" charset="-78"/>
              </a:rPr>
              <a:t>شرح قواعد </a:t>
            </a:r>
            <a:r>
              <a:rPr lang="ar-SA" altLang="en-US" sz="1800" b="1" dirty="0">
                <a:solidFill>
                  <a:srgbClr val="013E36"/>
                </a:solidFill>
                <a:cs typeface="Akhbar MT" pitchFamily="2" charset="-78"/>
              </a:rPr>
              <a:t>ا</a:t>
            </a:r>
            <a:r>
              <a:rPr lang="ar-SA" sz="1800" b="1" dirty="0">
                <a:solidFill>
                  <a:srgbClr val="013E36"/>
                </a:solidFill>
                <a:cs typeface="Akhbar MT" pitchFamily="2" charset="-78"/>
              </a:rPr>
              <a:t>لبحث العلمي</a:t>
            </a:r>
          </a:p>
          <a:p>
            <a:pPr marL="342900" indent="-342900" algn="just">
              <a:buFont typeface="+mj-lt"/>
              <a:buAutoNum type="arabicPeriod"/>
            </a:pPr>
            <a:r>
              <a:rPr lang="ar-SA" sz="1800" b="1" dirty="0">
                <a:solidFill>
                  <a:srgbClr val="013E36"/>
                </a:solidFill>
                <a:cs typeface="Akhbar MT" pitchFamily="2" charset="-78"/>
              </a:rPr>
              <a:t>شرح خصائص الطريقة الاستنتاجية </a:t>
            </a:r>
          </a:p>
          <a:p>
            <a:pPr marL="342900" indent="-342900" algn="just">
              <a:buFont typeface="+mj-lt"/>
              <a:buAutoNum type="arabicPeriod"/>
            </a:pPr>
            <a:endParaRPr lang="en-US" sz="1800" b="1" dirty="0">
              <a:solidFill>
                <a:srgbClr val="013E36"/>
              </a:solidFill>
            </a:endParaRPr>
          </a:p>
        </p:txBody>
      </p:sp>
      <p:sp>
        <p:nvSpPr>
          <p:cNvPr id="17" name="Right Arrow 16"/>
          <p:cNvSpPr/>
          <p:nvPr/>
        </p:nvSpPr>
        <p:spPr>
          <a:xfrm rot="5400000">
            <a:off x="2401130" y="2014752"/>
            <a:ext cx="638536" cy="972307"/>
          </a:xfrm>
          <a:prstGeom prst="rightArrow">
            <a:avLst/>
          </a:prstGeom>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Tree>
    <p:extLst>
      <p:ext uri="{BB962C8B-B14F-4D97-AF65-F5344CB8AC3E}">
        <p14:creationId xmlns:p14="http://schemas.microsoft.com/office/powerpoint/2010/main" val="397134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80">
                                          <p:stCondLst>
                                            <p:cond delay="0"/>
                                          </p:stCondLst>
                                        </p:cTn>
                                        <p:tgtEl>
                                          <p:spTgt spid="11"/>
                                        </p:tgtEl>
                                      </p:cBhvr>
                                    </p:animEffect>
                                    <p:anim calcmode="lin" valueType="num">
                                      <p:cBhvr>
                                        <p:cTn id="2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1" dur="26">
                                          <p:stCondLst>
                                            <p:cond delay="650"/>
                                          </p:stCondLst>
                                        </p:cTn>
                                        <p:tgtEl>
                                          <p:spTgt spid="11"/>
                                        </p:tgtEl>
                                      </p:cBhvr>
                                      <p:to x="100000" y="60000"/>
                                    </p:animScale>
                                    <p:animScale>
                                      <p:cBhvr>
                                        <p:cTn id="32" dur="166" decel="50000">
                                          <p:stCondLst>
                                            <p:cond delay="676"/>
                                          </p:stCondLst>
                                        </p:cTn>
                                        <p:tgtEl>
                                          <p:spTgt spid="11"/>
                                        </p:tgtEl>
                                      </p:cBhvr>
                                      <p:to x="100000" y="100000"/>
                                    </p:animScale>
                                    <p:animScale>
                                      <p:cBhvr>
                                        <p:cTn id="33" dur="26">
                                          <p:stCondLst>
                                            <p:cond delay="1312"/>
                                          </p:stCondLst>
                                        </p:cTn>
                                        <p:tgtEl>
                                          <p:spTgt spid="11"/>
                                        </p:tgtEl>
                                      </p:cBhvr>
                                      <p:to x="100000" y="80000"/>
                                    </p:animScale>
                                    <p:animScale>
                                      <p:cBhvr>
                                        <p:cTn id="34" dur="166" decel="50000">
                                          <p:stCondLst>
                                            <p:cond delay="1338"/>
                                          </p:stCondLst>
                                        </p:cTn>
                                        <p:tgtEl>
                                          <p:spTgt spid="11"/>
                                        </p:tgtEl>
                                      </p:cBhvr>
                                      <p:to x="100000" y="100000"/>
                                    </p:animScale>
                                    <p:animScale>
                                      <p:cBhvr>
                                        <p:cTn id="35" dur="26">
                                          <p:stCondLst>
                                            <p:cond delay="1642"/>
                                          </p:stCondLst>
                                        </p:cTn>
                                        <p:tgtEl>
                                          <p:spTgt spid="11"/>
                                        </p:tgtEl>
                                      </p:cBhvr>
                                      <p:to x="100000" y="90000"/>
                                    </p:animScale>
                                    <p:animScale>
                                      <p:cBhvr>
                                        <p:cTn id="36" dur="166" decel="50000">
                                          <p:stCondLst>
                                            <p:cond delay="1668"/>
                                          </p:stCondLst>
                                        </p:cTn>
                                        <p:tgtEl>
                                          <p:spTgt spid="11"/>
                                        </p:tgtEl>
                                      </p:cBhvr>
                                      <p:to x="100000" y="100000"/>
                                    </p:animScale>
                                    <p:animScale>
                                      <p:cBhvr>
                                        <p:cTn id="37" dur="26">
                                          <p:stCondLst>
                                            <p:cond delay="1808"/>
                                          </p:stCondLst>
                                        </p:cTn>
                                        <p:tgtEl>
                                          <p:spTgt spid="11"/>
                                        </p:tgtEl>
                                      </p:cBhvr>
                                      <p:to x="100000" y="95000"/>
                                    </p:animScale>
                                    <p:animScale>
                                      <p:cBhvr>
                                        <p:cTn id="38" dur="166" decel="50000">
                                          <p:stCondLst>
                                            <p:cond delay="1834"/>
                                          </p:stCondLst>
                                        </p:cTn>
                                        <p:tgtEl>
                                          <p:spTgt spid="11"/>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80">
                                          <p:stCondLst>
                                            <p:cond delay="0"/>
                                          </p:stCondLst>
                                        </p:cTn>
                                        <p:tgtEl>
                                          <p:spTgt spid="14"/>
                                        </p:tgtEl>
                                      </p:cBhvr>
                                    </p:animEffect>
                                    <p:anim calcmode="lin" valueType="num">
                                      <p:cBhvr>
                                        <p:cTn id="4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47" dur="26">
                                          <p:stCondLst>
                                            <p:cond delay="650"/>
                                          </p:stCondLst>
                                        </p:cTn>
                                        <p:tgtEl>
                                          <p:spTgt spid="14"/>
                                        </p:tgtEl>
                                      </p:cBhvr>
                                      <p:to x="100000" y="60000"/>
                                    </p:animScale>
                                    <p:animScale>
                                      <p:cBhvr>
                                        <p:cTn id="48" dur="166" decel="50000">
                                          <p:stCondLst>
                                            <p:cond delay="676"/>
                                          </p:stCondLst>
                                        </p:cTn>
                                        <p:tgtEl>
                                          <p:spTgt spid="14"/>
                                        </p:tgtEl>
                                      </p:cBhvr>
                                      <p:to x="100000" y="100000"/>
                                    </p:animScale>
                                    <p:animScale>
                                      <p:cBhvr>
                                        <p:cTn id="49" dur="26">
                                          <p:stCondLst>
                                            <p:cond delay="1312"/>
                                          </p:stCondLst>
                                        </p:cTn>
                                        <p:tgtEl>
                                          <p:spTgt spid="14"/>
                                        </p:tgtEl>
                                      </p:cBhvr>
                                      <p:to x="100000" y="80000"/>
                                    </p:animScale>
                                    <p:animScale>
                                      <p:cBhvr>
                                        <p:cTn id="50" dur="166" decel="50000">
                                          <p:stCondLst>
                                            <p:cond delay="1338"/>
                                          </p:stCondLst>
                                        </p:cTn>
                                        <p:tgtEl>
                                          <p:spTgt spid="14"/>
                                        </p:tgtEl>
                                      </p:cBhvr>
                                      <p:to x="100000" y="100000"/>
                                    </p:animScale>
                                    <p:animScale>
                                      <p:cBhvr>
                                        <p:cTn id="51" dur="26">
                                          <p:stCondLst>
                                            <p:cond delay="1642"/>
                                          </p:stCondLst>
                                        </p:cTn>
                                        <p:tgtEl>
                                          <p:spTgt spid="14"/>
                                        </p:tgtEl>
                                      </p:cBhvr>
                                      <p:to x="100000" y="90000"/>
                                    </p:animScale>
                                    <p:animScale>
                                      <p:cBhvr>
                                        <p:cTn id="52" dur="166" decel="50000">
                                          <p:stCondLst>
                                            <p:cond delay="1668"/>
                                          </p:stCondLst>
                                        </p:cTn>
                                        <p:tgtEl>
                                          <p:spTgt spid="14"/>
                                        </p:tgtEl>
                                      </p:cBhvr>
                                      <p:to x="100000" y="100000"/>
                                    </p:animScale>
                                    <p:animScale>
                                      <p:cBhvr>
                                        <p:cTn id="53" dur="26">
                                          <p:stCondLst>
                                            <p:cond delay="1808"/>
                                          </p:stCondLst>
                                        </p:cTn>
                                        <p:tgtEl>
                                          <p:spTgt spid="14"/>
                                        </p:tgtEl>
                                      </p:cBhvr>
                                      <p:to x="100000" y="95000"/>
                                    </p:animScale>
                                    <p:animScale>
                                      <p:cBhvr>
                                        <p:cTn id="54" dur="166" decel="50000">
                                          <p:stCondLst>
                                            <p:cond delay="1834"/>
                                          </p:stCondLst>
                                        </p:cTn>
                                        <p:tgtEl>
                                          <p:spTgt spid="14"/>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80">
                                          <p:stCondLst>
                                            <p:cond delay="0"/>
                                          </p:stCondLst>
                                        </p:cTn>
                                        <p:tgtEl>
                                          <p:spTgt spid="7"/>
                                        </p:tgtEl>
                                      </p:cBhvr>
                                    </p:animEffect>
                                    <p:anim calcmode="lin" valueType="num">
                                      <p:cBhvr>
                                        <p:cTn id="5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3" dur="26">
                                          <p:stCondLst>
                                            <p:cond delay="650"/>
                                          </p:stCondLst>
                                        </p:cTn>
                                        <p:tgtEl>
                                          <p:spTgt spid="7"/>
                                        </p:tgtEl>
                                      </p:cBhvr>
                                      <p:to x="100000" y="60000"/>
                                    </p:animScale>
                                    <p:animScale>
                                      <p:cBhvr>
                                        <p:cTn id="64" dur="166" decel="50000">
                                          <p:stCondLst>
                                            <p:cond delay="676"/>
                                          </p:stCondLst>
                                        </p:cTn>
                                        <p:tgtEl>
                                          <p:spTgt spid="7"/>
                                        </p:tgtEl>
                                      </p:cBhvr>
                                      <p:to x="100000" y="100000"/>
                                    </p:animScale>
                                    <p:animScale>
                                      <p:cBhvr>
                                        <p:cTn id="65" dur="26">
                                          <p:stCondLst>
                                            <p:cond delay="1312"/>
                                          </p:stCondLst>
                                        </p:cTn>
                                        <p:tgtEl>
                                          <p:spTgt spid="7"/>
                                        </p:tgtEl>
                                      </p:cBhvr>
                                      <p:to x="100000" y="80000"/>
                                    </p:animScale>
                                    <p:animScale>
                                      <p:cBhvr>
                                        <p:cTn id="66" dur="166" decel="50000">
                                          <p:stCondLst>
                                            <p:cond delay="1338"/>
                                          </p:stCondLst>
                                        </p:cTn>
                                        <p:tgtEl>
                                          <p:spTgt spid="7"/>
                                        </p:tgtEl>
                                      </p:cBhvr>
                                      <p:to x="100000" y="100000"/>
                                    </p:animScale>
                                    <p:animScale>
                                      <p:cBhvr>
                                        <p:cTn id="67" dur="26">
                                          <p:stCondLst>
                                            <p:cond delay="1642"/>
                                          </p:stCondLst>
                                        </p:cTn>
                                        <p:tgtEl>
                                          <p:spTgt spid="7"/>
                                        </p:tgtEl>
                                      </p:cBhvr>
                                      <p:to x="100000" y="90000"/>
                                    </p:animScale>
                                    <p:animScale>
                                      <p:cBhvr>
                                        <p:cTn id="68" dur="166" decel="50000">
                                          <p:stCondLst>
                                            <p:cond delay="1668"/>
                                          </p:stCondLst>
                                        </p:cTn>
                                        <p:tgtEl>
                                          <p:spTgt spid="7"/>
                                        </p:tgtEl>
                                      </p:cBhvr>
                                      <p:to x="100000" y="100000"/>
                                    </p:animScale>
                                    <p:animScale>
                                      <p:cBhvr>
                                        <p:cTn id="69" dur="26">
                                          <p:stCondLst>
                                            <p:cond delay="1808"/>
                                          </p:stCondLst>
                                        </p:cTn>
                                        <p:tgtEl>
                                          <p:spTgt spid="7"/>
                                        </p:tgtEl>
                                      </p:cBhvr>
                                      <p:to x="100000" y="95000"/>
                                    </p:animScale>
                                    <p:animScale>
                                      <p:cBhvr>
                                        <p:cTn id="70" dur="166" decel="50000">
                                          <p:stCondLst>
                                            <p:cond delay="1834"/>
                                          </p:stCondLst>
                                        </p:cTn>
                                        <p:tgtEl>
                                          <p:spTgt spid="7"/>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animEffect transition="in" filter="fade">
                                      <p:cBhvr>
                                        <p:cTn id="75" dur="1000"/>
                                        <p:tgtEl>
                                          <p:spTgt spid="13"/>
                                        </p:tgtEl>
                                      </p:cBhvr>
                                    </p:animEffect>
                                    <p:anim calcmode="lin" valueType="num">
                                      <p:cBhvr>
                                        <p:cTn id="76" dur="1000" fill="hold"/>
                                        <p:tgtEl>
                                          <p:spTgt spid="13"/>
                                        </p:tgtEl>
                                        <p:attrNameLst>
                                          <p:attrName>ppt_x</p:attrName>
                                        </p:attrNameLst>
                                      </p:cBhvr>
                                      <p:tavLst>
                                        <p:tav tm="0">
                                          <p:val>
                                            <p:strVal val="#ppt_x"/>
                                          </p:val>
                                        </p:tav>
                                        <p:tav tm="100000">
                                          <p:val>
                                            <p:strVal val="#ppt_x"/>
                                          </p:val>
                                        </p:tav>
                                      </p:tavLst>
                                    </p:anim>
                                    <p:anim calcmode="lin" valueType="num">
                                      <p:cBhvr>
                                        <p:cTn id="7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 calcmode="lin" valueType="num">
                                      <p:cBhvr additive="base">
                                        <p:cTn id="82" dur="500" fill="hold"/>
                                        <p:tgtEl>
                                          <p:spTgt spid="15"/>
                                        </p:tgtEl>
                                        <p:attrNameLst>
                                          <p:attrName>ppt_x</p:attrName>
                                        </p:attrNameLst>
                                      </p:cBhvr>
                                      <p:tavLst>
                                        <p:tav tm="0">
                                          <p:val>
                                            <p:strVal val="#ppt_x"/>
                                          </p:val>
                                        </p:tav>
                                        <p:tav tm="100000">
                                          <p:val>
                                            <p:strVal val="#ppt_x"/>
                                          </p:val>
                                        </p:tav>
                                      </p:tavLst>
                                    </p:anim>
                                    <p:anim calcmode="lin" valueType="num">
                                      <p:cBhvr additive="base">
                                        <p:cTn id="83" dur="500" fill="hold"/>
                                        <p:tgtEl>
                                          <p:spTgt spid="15"/>
                                        </p:tgtEl>
                                        <p:attrNameLst>
                                          <p:attrName>ppt_y</p:attrName>
                                        </p:attrNameLst>
                                      </p:cBhvr>
                                      <p:tavLst>
                                        <p:tav tm="0">
                                          <p:val>
                                            <p:strVal val="1+#ppt_h/2"/>
                                          </p:val>
                                        </p:tav>
                                        <p:tav tm="100000">
                                          <p:val>
                                            <p:strVal val="#ppt_y"/>
                                          </p:val>
                                        </p:tav>
                                      </p:tavLst>
                                    </p:anim>
                                  </p:childTnLst>
                                </p:cTn>
                              </p:par>
                              <p:par>
                                <p:cTn id="84" presetID="2" presetClass="entr" presetSubtype="4" fill="hold" grpId="0" nodeType="withEffect">
                                  <p:stCondLst>
                                    <p:cond delay="0"/>
                                  </p:stCondLst>
                                  <p:childTnLst>
                                    <p:set>
                                      <p:cBhvr>
                                        <p:cTn id="85" dur="1" fill="hold">
                                          <p:stCondLst>
                                            <p:cond delay="0"/>
                                          </p:stCondLst>
                                        </p:cTn>
                                        <p:tgtEl>
                                          <p:spTgt spid="17"/>
                                        </p:tgtEl>
                                        <p:attrNameLst>
                                          <p:attrName>style.visibility</p:attrName>
                                        </p:attrNameLst>
                                      </p:cBhvr>
                                      <p:to>
                                        <p:strVal val="visible"/>
                                      </p:to>
                                    </p:set>
                                    <p:anim calcmode="lin" valueType="num">
                                      <p:cBhvr additive="base">
                                        <p:cTn id="86" dur="500" fill="hold"/>
                                        <p:tgtEl>
                                          <p:spTgt spid="17"/>
                                        </p:tgtEl>
                                        <p:attrNameLst>
                                          <p:attrName>ppt_x</p:attrName>
                                        </p:attrNameLst>
                                      </p:cBhvr>
                                      <p:tavLst>
                                        <p:tav tm="0">
                                          <p:val>
                                            <p:strVal val="#ppt_x"/>
                                          </p:val>
                                        </p:tav>
                                        <p:tav tm="100000">
                                          <p:val>
                                            <p:strVal val="#ppt_x"/>
                                          </p:val>
                                        </p:tav>
                                      </p:tavLst>
                                    </p:anim>
                                    <p:anim calcmode="lin" valueType="num">
                                      <p:cBhvr additive="base">
                                        <p:cTn id="87" dur="500" fill="hold"/>
                                        <p:tgtEl>
                                          <p:spTgt spid="17"/>
                                        </p:tgtEl>
                                        <p:attrNameLst>
                                          <p:attrName>ppt_y</p:attrName>
                                        </p:attrNameLst>
                                      </p:cBhvr>
                                      <p:tavLst>
                                        <p:tav tm="0">
                                          <p:val>
                                            <p:strVal val="1+#ppt_h/2"/>
                                          </p:val>
                                        </p:tav>
                                        <p:tav tm="100000">
                                          <p:val>
                                            <p:strVal val="#ppt_y"/>
                                          </p:val>
                                        </p:tav>
                                      </p:tavLst>
                                    </p:anim>
                                  </p:childTnLst>
                                </p:cTn>
                              </p:par>
                              <p:par>
                                <p:cTn id="88" presetID="2" presetClass="entr" presetSubtype="4" fill="hold" grpId="0" nodeType="withEffect">
                                  <p:stCondLst>
                                    <p:cond delay="0"/>
                                  </p:stCondLst>
                                  <p:childTnLst>
                                    <p:set>
                                      <p:cBhvr>
                                        <p:cTn id="89" dur="1" fill="hold">
                                          <p:stCondLst>
                                            <p:cond delay="0"/>
                                          </p:stCondLst>
                                        </p:cTn>
                                        <p:tgtEl>
                                          <p:spTgt spid="16"/>
                                        </p:tgtEl>
                                        <p:attrNameLst>
                                          <p:attrName>style.visibility</p:attrName>
                                        </p:attrNameLst>
                                      </p:cBhvr>
                                      <p:to>
                                        <p:strVal val="visible"/>
                                      </p:to>
                                    </p:set>
                                    <p:anim calcmode="lin" valueType="num">
                                      <p:cBhvr additive="base">
                                        <p:cTn id="90" dur="500" fill="hold"/>
                                        <p:tgtEl>
                                          <p:spTgt spid="16"/>
                                        </p:tgtEl>
                                        <p:attrNameLst>
                                          <p:attrName>ppt_x</p:attrName>
                                        </p:attrNameLst>
                                      </p:cBhvr>
                                      <p:tavLst>
                                        <p:tav tm="0">
                                          <p:val>
                                            <p:strVal val="#ppt_x"/>
                                          </p:val>
                                        </p:tav>
                                        <p:tav tm="100000">
                                          <p:val>
                                            <p:strVal val="#ppt_x"/>
                                          </p:val>
                                        </p:tav>
                                      </p:tavLst>
                                    </p:anim>
                                    <p:anim calcmode="lin" valueType="num">
                                      <p:cBhvr additive="base">
                                        <p:cTn id="9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1" grpId="0" animBg="1"/>
      <p:bldP spid="13" grpId="0" animBg="1"/>
      <p:bldP spid="1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عنصر نائب لرقم الشريحة 3"/>
          <p:cNvSpPr>
            <a:spLocks noGrp="1"/>
          </p:cNvSpPr>
          <p:nvPr>
            <p:ph type="sldNum" sz="quarter" idx="4294967295"/>
          </p:nvPr>
        </p:nvSpPr>
        <p:spPr bwMode="auto">
          <a:xfrm>
            <a:off x="2324100" y="6149975"/>
            <a:ext cx="527050" cy="3365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a:spcBef>
                <a:spcPct val="20000"/>
              </a:spcBef>
              <a:buFont typeface="Arial" panose="020B0604020202020204" pitchFamily="34" charset="0"/>
              <a:buChar char="•"/>
              <a:defRPr sz="2954">
                <a:solidFill>
                  <a:schemeClr val="tx1"/>
                </a:solidFill>
                <a:latin typeface="Calibri" panose="020F0502020204030204" pitchFamily="34" charset="0"/>
                <a:cs typeface="Arial" panose="020B0604020202020204" pitchFamily="34" charset="0"/>
              </a:defRPr>
            </a:lvl1pPr>
            <a:lvl2pPr marL="685817" indent="-263776" algn="r">
              <a:spcBef>
                <a:spcPct val="20000"/>
              </a:spcBef>
              <a:buFont typeface="Arial" panose="020B0604020202020204" pitchFamily="34" charset="0"/>
              <a:buChar char="–"/>
              <a:defRPr sz="2585">
                <a:solidFill>
                  <a:schemeClr val="tx1"/>
                </a:solidFill>
                <a:latin typeface="Calibri" panose="020F0502020204030204" pitchFamily="34" charset="0"/>
                <a:cs typeface="Arial" panose="020B0604020202020204" pitchFamily="34" charset="0"/>
              </a:defRPr>
            </a:lvl2pPr>
            <a:lvl3pPr marL="1055103" indent="-211021" algn="r">
              <a:spcBef>
                <a:spcPct val="20000"/>
              </a:spcBef>
              <a:buFont typeface="Arial" panose="020B0604020202020204" pitchFamily="34" charset="0"/>
              <a:buChar char="•"/>
              <a:defRPr sz="2215">
                <a:solidFill>
                  <a:schemeClr val="tx1"/>
                </a:solidFill>
                <a:latin typeface="Calibri" panose="020F0502020204030204" pitchFamily="34" charset="0"/>
                <a:cs typeface="Arial" panose="020B0604020202020204" pitchFamily="34" charset="0"/>
              </a:defRPr>
            </a:lvl3pPr>
            <a:lvl4pPr marL="1477145"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4pPr>
            <a:lvl5pPr marL="1899186"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5pPr>
            <a:lvl6pPr marL="2321227"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6pPr>
            <a:lvl7pPr marL="2743269"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7pPr>
            <a:lvl8pPr marL="3165310"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8pPr>
            <a:lvl9pPr marL="3587351"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9pPr>
          </a:lstStyle>
          <a:p>
            <a:pPr>
              <a:spcBef>
                <a:spcPct val="0"/>
              </a:spcBef>
              <a:buFontTx/>
              <a:buNone/>
              <a:defRPr/>
            </a:pPr>
            <a:fld id="{1CA375F7-40A8-4967-814C-B8ADDFED29A8}" type="slidenum">
              <a:rPr lang="ar-SA" altLang="en-US" sz="1108">
                <a:solidFill>
                  <a:schemeClr val="bg1"/>
                </a:solidFill>
              </a:rPr>
              <a:pPr>
                <a:spcBef>
                  <a:spcPct val="0"/>
                </a:spcBef>
                <a:buFontTx/>
                <a:buNone/>
                <a:defRPr/>
              </a:pPr>
              <a:t>3</a:t>
            </a:fld>
            <a:endParaRPr lang="en-US" altLang="en-US" sz="1108">
              <a:solidFill>
                <a:schemeClr val="bg1"/>
              </a:solidFill>
            </a:endParaRPr>
          </a:p>
        </p:txBody>
      </p:sp>
      <p:sp>
        <p:nvSpPr>
          <p:cNvPr id="18435" name="مربع نص 5"/>
          <p:cNvSpPr txBox="1">
            <a:spLocks noChangeArrowheads="1"/>
          </p:cNvSpPr>
          <p:nvPr/>
        </p:nvSpPr>
        <p:spPr bwMode="auto">
          <a:xfrm>
            <a:off x="444664" y="1767622"/>
            <a:ext cx="8191696" cy="120032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ü"/>
              <a:defRPr/>
            </a:pPr>
            <a:r>
              <a:rPr lang="ar-SA" altLang="en-US" sz="2400" b="1" dirty="0">
                <a:solidFill>
                  <a:srgbClr val="002060"/>
                </a:solidFill>
                <a:latin typeface="Arial" panose="020B0604020202020204" pitchFamily="34" charset="0"/>
                <a:cs typeface="Arabic Transparent" panose="020B0604020202020204" pitchFamily="34" charset="0"/>
              </a:rPr>
              <a:t>القرارات التي تبنى على أساس علمي تكون أكثر فاعلية وتأثيرا وصرامة لأنها مبررة وقد أعدت بناءا على تفكير متأني وخطوات متتالية ومنتظمة ومؤسسة على بيانات دقيقة حول الظاهرة أو المشكلة المدروسة.</a:t>
            </a:r>
            <a:endParaRPr lang="ar-SA" altLang="en-US" sz="2400" dirty="0">
              <a:solidFill>
                <a:srgbClr val="002060"/>
              </a:solidFill>
              <a:latin typeface="Arial" panose="020B0604020202020204" pitchFamily="34" charset="0"/>
              <a:cs typeface="Arabic Transparent" panose="020B0604020202020204" pitchFamily="34" charset="0"/>
            </a:endParaRPr>
          </a:p>
        </p:txBody>
      </p:sp>
      <p:sp>
        <p:nvSpPr>
          <p:cNvPr id="12" name="Title 1"/>
          <p:cNvSpPr>
            <a:spLocks noGrp="1"/>
          </p:cNvSpPr>
          <p:nvPr>
            <p:ph type="title"/>
          </p:nvPr>
        </p:nvSpPr>
        <p:spPr>
          <a:xfrm>
            <a:off x="516756" y="548197"/>
            <a:ext cx="8915400" cy="1143000"/>
          </a:xfrm>
        </p:spPr>
        <p:txBody>
          <a:bodyPr/>
          <a:lstStyle/>
          <a:p>
            <a:pPr marL="571500" indent="-571500">
              <a:buFont typeface="Arial" panose="020B0604020202020204" pitchFamily="34" charset="0"/>
              <a:buChar char="•"/>
            </a:pPr>
            <a:r>
              <a:rPr lang="ar-SA" sz="4000" b="1" dirty="0">
                <a:solidFill>
                  <a:srgbClr val="013E36"/>
                </a:solidFill>
              </a:rPr>
              <a:t>مقدمة :</a:t>
            </a:r>
            <a:br>
              <a:rPr lang="ar-SA" altLang="en-US" sz="4000" b="1" dirty="0">
                <a:ln w="0"/>
                <a:solidFill>
                  <a:srgbClr val="013E36"/>
                </a:solidFill>
                <a:effectLst>
                  <a:outerShdw blurRad="38100" dist="19050" dir="2700000" algn="tl" rotWithShape="0">
                    <a:schemeClr val="dk1">
                      <a:alpha val="40000"/>
                    </a:schemeClr>
                  </a:outerShdw>
                </a:effectLst>
                <a:latin typeface="Arial" panose="020B0604020202020204" pitchFamily="34" charset="0"/>
                <a:cs typeface="Arabic Transparent" panose="020B0604020202020204" pitchFamily="34" charset="0"/>
              </a:rPr>
            </a:br>
            <a:r>
              <a:rPr lang="ar-SA" sz="4000" b="1" dirty="0">
                <a:solidFill>
                  <a:srgbClr val="013E36"/>
                </a:solidFill>
              </a:rPr>
              <a:t> </a:t>
            </a:r>
            <a:endParaRPr lang="en-US" sz="4000" b="1" dirty="0">
              <a:solidFill>
                <a:srgbClr val="013E36"/>
              </a:solidFill>
            </a:endParaRPr>
          </a:p>
        </p:txBody>
      </p:sp>
      <p:sp>
        <p:nvSpPr>
          <p:cNvPr id="20" name="Right Arrow 19"/>
          <p:cNvSpPr/>
          <p:nvPr/>
        </p:nvSpPr>
        <p:spPr>
          <a:xfrm rot="10800000">
            <a:off x="8636360" y="1920472"/>
            <a:ext cx="777875" cy="536575"/>
          </a:xfrm>
          <a:prstGeom prst="rightArrow">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rgbClr val="00B050"/>
              </a:solidFill>
            </a:endParaRPr>
          </a:p>
        </p:txBody>
      </p:sp>
      <p:sp>
        <p:nvSpPr>
          <p:cNvPr id="21" name="Slide Number Placeholder 2"/>
          <p:cNvSpPr>
            <a:spLocks noGrp="1"/>
          </p:cNvSpPr>
          <p:nvPr>
            <p:ph type="sldNum" sz="quarter" idx="10"/>
          </p:nvPr>
        </p:nvSpPr>
        <p:spPr>
          <a:xfrm>
            <a:off x="4974456" y="6356350"/>
            <a:ext cx="482600" cy="365125"/>
          </a:xfrm>
        </p:spPr>
        <p:txBody>
          <a:bodyPr/>
          <a:lstStyle/>
          <a:p>
            <a:pPr>
              <a:defRPr/>
            </a:pPr>
            <a:r>
              <a:rPr lang="ar-SA" dirty="0"/>
              <a:t>3</a:t>
            </a:r>
            <a:endParaRPr lang="en-US" dirty="0"/>
          </a:p>
        </p:txBody>
      </p:sp>
      <p:sp>
        <p:nvSpPr>
          <p:cNvPr id="22" name="مربع نص 5"/>
          <p:cNvSpPr txBox="1">
            <a:spLocks noChangeArrowheads="1"/>
          </p:cNvSpPr>
          <p:nvPr/>
        </p:nvSpPr>
        <p:spPr bwMode="auto">
          <a:xfrm>
            <a:off x="2792761" y="3650956"/>
            <a:ext cx="4466616" cy="523220"/>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ü"/>
              <a:defRPr/>
            </a:pPr>
            <a:r>
              <a:rPr lang="ar-SA" altLang="en-US" sz="2800" b="1" dirty="0">
                <a:solidFill>
                  <a:srgbClr val="0070C0"/>
                </a:solidFill>
                <a:latin typeface="Arial" panose="020B0604020202020204" pitchFamily="34" charset="0"/>
                <a:cs typeface="Arabic Transparent" panose="020B0604020202020204" pitchFamily="34" charset="0"/>
              </a:rPr>
              <a:t>ما هو تعريف البحث العلمي اذا ؟</a:t>
            </a:r>
          </a:p>
        </p:txBody>
      </p:sp>
      <p:pic>
        <p:nvPicPr>
          <p:cNvPr id="4" name="Picture 3"/>
          <p:cNvPicPr>
            <a:picLocks noChangeAspect="1"/>
          </p:cNvPicPr>
          <p:nvPr/>
        </p:nvPicPr>
        <p:blipFill>
          <a:blip r:embed="rId2"/>
          <a:stretch>
            <a:fillRect/>
          </a:stretch>
        </p:blipFill>
        <p:spPr>
          <a:xfrm rot="1790964" flipH="1">
            <a:off x="413950" y="2855491"/>
            <a:ext cx="2101210" cy="2336052"/>
          </a:xfrm>
          <a:prstGeom prst="rect">
            <a:avLst/>
          </a:prstGeom>
        </p:spPr>
      </p:pic>
    </p:spTree>
    <p:extLst>
      <p:ext uri="{BB962C8B-B14F-4D97-AF65-F5344CB8AC3E}">
        <p14:creationId xmlns:p14="http://schemas.microsoft.com/office/powerpoint/2010/main" val="40499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8435"/>
                                        </p:tgtEl>
                                        <p:attrNameLst>
                                          <p:attrName>style.visibility</p:attrName>
                                        </p:attrNameLst>
                                      </p:cBhvr>
                                      <p:to>
                                        <p:strVal val="visible"/>
                                      </p:to>
                                    </p:set>
                                    <p:animEffect transition="in" filter="wipe(down)">
                                      <p:cBhvr>
                                        <p:cTn id="25" dur="580">
                                          <p:stCondLst>
                                            <p:cond delay="0"/>
                                          </p:stCondLst>
                                        </p:cTn>
                                        <p:tgtEl>
                                          <p:spTgt spid="18435"/>
                                        </p:tgtEl>
                                      </p:cBhvr>
                                    </p:animEffect>
                                    <p:anim calcmode="lin" valueType="num">
                                      <p:cBhvr>
                                        <p:cTn id="26" dur="1822" tmFilter="0,0; 0.14,0.36; 0.43,0.73; 0.71,0.91; 1.0,1.0">
                                          <p:stCondLst>
                                            <p:cond delay="0"/>
                                          </p:stCondLst>
                                        </p:cTn>
                                        <p:tgtEl>
                                          <p:spTgt spid="1843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843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843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843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8435"/>
                                        </p:tgtEl>
                                        <p:attrNameLst>
                                          <p:attrName>ppt_y</p:attrName>
                                        </p:attrNameLst>
                                      </p:cBhvr>
                                      <p:tavLst>
                                        <p:tav tm="0" fmla="#ppt_y-sin(pi*$)/81">
                                          <p:val>
                                            <p:fltVal val="0"/>
                                          </p:val>
                                        </p:tav>
                                        <p:tav tm="100000">
                                          <p:val>
                                            <p:fltVal val="1"/>
                                          </p:val>
                                        </p:tav>
                                      </p:tavLst>
                                    </p:anim>
                                    <p:animScale>
                                      <p:cBhvr>
                                        <p:cTn id="31" dur="26">
                                          <p:stCondLst>
                                            <p:cond delay="650"/>
                                          </p:stCondLst>
                                        </p:cTn>
                                        <p:tgtEl>
                                          <p:spTgt spid="18435"/>
                                        </p:tgtEl>
                                      </p:cBhvr>
                                      <p:to x="100000" y="60000"/>
                                    </p:animScale>
                                    <p:animScale>
                                      <p:cBhvr>
                                        <p:cTn id="32" dur="166" decel="50000">
                                          <p:stCondLst>
                                            <p:cond delay="676"/>
                                          </p:stCondLst>
                                        </p:cTn>
                                        <p:tgtEl>
                                          <p:spTgt spid="18435"/>
                                        </p:tgtEl>
                                      </p:cBhvr>
                                      <p:to x="100000" y="100000"/>
                                    </p:animScale>
                                    <p:animScale>
                                      <p:cBhvr>
                                        <p:cTn id="33" dur="26">
                                          <p:stCondLst>
                                            <p:cond delay="1312"/>
                                          </p:stCondLst>
                                        </p:cTn>
                                        <p:tgtEl>
                                          <p:spTgt spid="18435"/>
                                        </p:tgtEl>
                                      </p:cBhvr>
                                      <p:to x="100000" y="80000"/>
                                    </p:animScale>
                                    <p:animScale>
                                      <p:cBhvr>
                                        <p:cTn id="34" dur="166" decel="50000">
                                          <p:stCondLst>
                                            <p:cond delay="1338"/>
                                          </p:stCondLst>
                                        </p:cTn>
                                        <p:tgtEl>
                                          <p:spTgt spid="18435"/>
                                        </p:tgtEl>
                                      </p:cBhvr>
                                      <p:to x="100000" y="100000"/>
                                    </p:animScale>
                                    <p:animScale>
                                      <p:cBhvr>
                                        <p:cTn id="35" dur="26">
                                          <p:stCondLst>
                                            <p:cond delay="1642"/>
                                          </p:stCondLst>
                                        </p:cTn>
                                        <p:tgtEl>
                                          <p:spTgt spid="18435"/>
                                        </p:tgtEl>
                                      </p:cBhvr>
                                      <p:to x="100000" y="90000"/>
                                    </p:animScale>
                                    <p:animScale>
                                      <p:cBhvr>
                                        <p:cTn id="36" dur="166" decel="50000">
                                          <p:stCondLst>
                                            <p:cond delay="1668"/>
                                          </p:stCondLst>
                                        </p:cTn>
                                        <p:tgtEl>
                                          <p:spTgt spid="18435"/>
                                        </p:tgtEl>
                                      </p:cBhvr>
                                      <p:to x="100000" y="100000"/>
                                    </p:animScale>
                                    <p:animScale>
                                      <p:cBhvr>
                                        <p:cTn id="37" dur="26">
                                          <p:stCondLst>
                                            <p:cond delay="1808"/>
                                          </p:stCondLst>
                                        </p:cTn>
                                        <p:tgtEl>
                                          <p:spTgt spid="18435"/>
                                        </p:tgtEl>
                                      </p:cBhvr>
                                      <p:to x="100000" y="95000"/>
                                    </p:animScale>
                                    <p:animScale>
                                      <p:cBhvr>
                                        <p:cTn id="38" dur="166" decel="50000">
                                          <p:stCondLst>
                                            <p:cond delay="1834"/>
                                          </p:stCondLst>
                                        </p:cTn>
                                        <p:tgtEl>
                                          <p:spTgt spid="18435"/>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wipe(down)">
                                      <p:cBhvr>
                                        <p:cTn id="41" dur="580">
                                          <p:stCondLst>
                                            <p:cond delay="0"/>
                                          </p:stCondLst>
                                        </p:cTn>
                                        <p:tgtEl>
                                          <p:spTgt spid="20"/>
                                        </p:tgtEl>
                                      </p:cBhvr>
                                    </p:animEffect>
                                    <p:anim calcmode="lin" valueType="num">
                                      <p:cBhvr>
                                        <p:cTn id="4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47" dur="26">
                                          <p:stCondLst>
                                            <p:cond delay="650"/>
                                          </p:stCondLst>
                                        </p:cTn>
                                        <p:tgtEl>
                                          <p:spTgt spid="20"/>
                                        </p:tgtEl>
                                      </p:cBhvr>
                                      <p:to x="100000" y="60000"/>
                                    </p:animScale>
                                    <p:animScale>
                                      <p:cBhvr>
                                        <p:cTn id="48" dur="166" decel="50000">
                                          <p:stCondLst>
                                            <p:cond delay="676"/>
                                          </p:stCondLst>
                                        </p:cTn>
                                        <p:tgtEl>
                                          <p:spTgt spid="20"/>
                                        </p:tgtEl>
                                      </p:cBhvr>
                                      <p:to x="100000" y="100000"/>
                                    </p:animScale>
                                    <p:animScale>
                                      <p:cBhvr>
                                        <p:cTn id="49" dur="26">
                                          <p:stCondLst>
                                            <p:cond delay="1312"/>
                                          </p:stCondLst>
                                        </p:cTn>
                                        <p:tgtEl>
                                          <p:spTgt spid="20"/>
                                        </p:tgtEl>
                                      </p:cBhvr>
                                      <p:to x="100000" y="80000"/>
                                    </p:animScale>
                                    <p:animScale>
                                      <p:cBhvr>
                                        <p:cTn id="50" dur="166" decel="50000">
                                          <p:stCondLst>
                                            <p:cond delay="1338"/>
                                          </p:stCondLst>
                                        </p:cTn>
                                        <p:tgtEl>
                                          <p:spTgt spid="20"/>
                                        </p:tgtEl>
                                      </p:cBhvr>
                                      <p:to x="100000" y="100000"/>
                                    </p:animScale>
                                    <p:animScale>
                                      <p:cBhvr>
                                        <p:cTn id="51" dur="26">
                                          <p:stCondLst>
                                            <p:cond delay="1642"/>
                                          </p:stCondLst>
                                        </p:cTn>
                                        <p:tgtEl>
                                          <p:spTgt spid="20"/>
                                        </p:tgtEl>
                                      </p:cBhvr>
                                      <p:to x="100000" y="90000"/>
                                    </p:animScale>
                                    <p:animScale>
                                      <p:cBhvr>
                                        <p:cTn id="52" dur="166" decel="50000">
                                          <p:stCondLst>
                                            <p:cond delay="1668"/>
                                          </p:stCondLst>
                                        </p:cTn>
                                        <p:tgtEl>
                                          <p:spTgt spid="20"/>
                                        </p:tgtEl>
                                      </p:cBhvr>
                                      <p:to x="100000" y="100000"/>
                                    </p:animScale>
                                    <p:animScale>
                                      <p:cBhvr>
                                        <p:cTn id="53" dur="26">
                                          <p:stCondLst>
                                            <p:cond delay="1808"/>
                                          </p:stCondLst>
                                        </p:cTn>
                                        <p:tgtEl>
                                          <p:spTgt spid="20"/>
                                        </p:tgtEl>
                                      </p:cBhvr>
                                      <p:to x="100000" y="95000"/>
                                    </p:animScale>
                                    <p:animScale>
                                      <p:cBhvr>
                                        <p:cTn id="54" dur="166" decel="50000">
                                          <p:stCondLst>
                                            <p:cond delay="1834"/>
                                          </p:stCondLst>
                                        </p:cTn>
                                        <p:tgtEl>
                                          <p:spTgt spid="20"/>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4"/>
                                        </p:tgtEl>
                                        <p:attrNameLst>
                                          <p:attrName>style.visibility</p:attrName>
                                        </p:attrNameLst>
                                      </p:cBhvr>
                                      <p:to>
                                        <p:strVal val="visible"/>
                                      </p:to>
                                    </p:set>
                                    <p:anim calcmode="lin" valueType="num">
                                      <p:cBhvr additive="base">
                                        <p:cTn id="59" dur="500" fill="hold"/>
                                        <p:tgtEl>
                                          <p:spTgt spid="4"/>
                                        </p:tgtEl>
                                        <p:attrNameLst>
                                          <p:attrName>ppt_x</p:attrName>
                                        </p:attrNameLst>
                                      </p:cBhvr>
                                      <p:tavLst>
                                        <p:tav tm="0">
                                          <p:val>
                                            <p:strVal val="#ppt_x"/>
                                          </p:val>
                                        </p:tav>
                                        <p:tav tm="100000">
                                          <p:val>
                                            <p:strVal val="#ppt_x"/>
                                          </p:val>
                                        </p:tav>
                                      </p:tavLst>
                                    </p:anim>
                                    <p:anim calcmode="lin" valueType="num">
                                      <p:cBhvr additive="base">
                                        <p:cTn id="60" dur="500" fill="hold"/>
                                        <p:tgtEl>
                                          <p:spTgt spid="4"/>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 calcmode="lin" valueType="num">
                                      <p:cBhvr additive="base">
                                        <p:cTn id="63" dur="500" fill="hold"/>
                                        <p:tgtEl>
                                          <p:spTgt spid="22"/>
                                        </p:tgtEl>
                                        <p:attrNameLst>
                                          <p:attrName>ppt_x</p:attrName>
                                        </p:attrNameLst>
                                      </p:cBhvr>
                                      <p:tavLst>
                                        <p:tav tm="0">
                                          <p:val>
                                            <p:strVal val="#ppt_x"/>
                                          </p:val>
                                        </p:tav>
                                        <p:tav tm="100000">
                                          <p:val>
                                            <p:strVal val="#ppt_x"/>
                                          </p:val>
                                        </p:tav>
                                      </p:tavLst>
                                    </p:anim>
                                    <p:anim calcmode="lin" valueType="num">
                                      <p:cBhvr additive="base">
                                        <p:cTn id="6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2" grpId="0"/>
      <p:bldP spid="20" grpId="0" animBg="1"/>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4</a:t>
            </a:fld>
            <a:endParaRPr lang="en-US" sz="1200" dirty="0">
              <a:solidFill>
                <a:schemeClr val="bg1"/>
              </a:solidFill>
            </a:endParaRPr>
          </a:p>
        </p:txBody>
      </p:sp>
      <p:sp>
        <p:nvSpPr>
          <p:cNvPr id="7" name="Rectangle 6"/>
          <p:cNvSpPr/>
          <p:nvPr/>
        </p:nvSpPr>
        <p:spPr>
          <a:xfrm>
            <a:off x="66914" y="651367"/>
            <a:ext cx="9254457" cy="523220"/>
          </a:xfrm>
          <a:prstGeom prst="rect">
            <a:avLst/>
          </a:prstGeom>
        </p:spPr>
        <p:txBody>
          <a:bodyPr wrap="none">
            <a:spAutoFit/>
          </a:bodyPr>
          <a:lstStyle/>
          <a:p>
            <a:pPr marL="571500" indent="-571500">
              <a:buFont typeface="Wingdings" panose="05000000000000000000" pitchFamily="2" charset="2"/>
              <a:buChar char="§"/>
            </a:pPr>
            <a:r>
              <a:rPr lang="ar-SA" sz="2800" b="1" dirty="0">
                <a:solidFill>
                  <a:srgbClr val="013E36"/>
                </a:solidFill>
                <a:cs typeface="Akhbar MT" pitchFamily="2" charset="-78"/>
              </a:rPr>
              <a:t>قبل تقديم تعاريف للبحث العلمي نستعرض أولا بعض المفاهيم المرتبطة بـ:</a:t>
            </a:r>
          </a:p>
        </p:txBody>
      </p:sp>
      <p:sp>
        <p:nvSpPr>
          <p:cNvPr id="8" name="Title 4"/>
          <p:cNvSpPr txBox="1">
            <a:spLocks/>
          </p:cNvSpPr>
          <p:nvPr/>
        </p:nvSpPr>
        <p:spPr bwMode="auto">
          <a:xfrm>
            <a:off x="1352600" y="1722492"/>
            <a:ext cx="6768752" cy="5760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
            </a:pPr>
            <a:endParaRPr lang="ar-SA" sz="3600" b="1" dirty="0">
              <a:solidFill>
                <a:schemeClr val="tx1"/>
              </a:solidFill>
              <a:cs typeface="Akhbar MT" pitchFamily="2" charset="-78"/>
            </a:endParaRPr>
          </a:p>
          <a:p>
            <a:pPr marL="457200" indent="-457200" algn="ctr">
              <a:buFont typeface="Courier New" panose="02070309020205020404" pitchFamily="49" charset="0"/>
              <a:buChar char="o"/>
            </a:pPr>
            <a:r>
              <a:rPr lang="ar-SA"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 المعرفة العامة والمعرفة الخاصة ؟ ومكانة العلم منهما </a:t>
            </a:r>
          </a:p>
          <a:p>
            <a:pPr algn="just"/>
            <a:endParaRPr lang="en-US"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3" name="Right Arrow 2"/>
          <p:cNvSpPr/>
          <p:nvPr/>
        </p:nvSpPr>
        <p:spPr>
          <a:xfrm rot="10800000">
            <a:off x="8193360" y="2204864"/>
            <a:ext cx="864096" cy="50405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sp>
        <p:nvSpPr>
          <p:cNvPr id="9" name="Title 4"/>
          <p:cNvSpPr txBox="1">
            <a:spLocks/>
          </p:cNvSpPr>
          <p:nvPr/>
        </p:nvSpPr>
        <p:spPr bwMode="auto">
          <a:xfrm>
            <a:off x="765112" y="2551029"/>
            <a:ext cx="6956525" cy="113126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457200" indent="-457200">
              <a:buFont typeface="Courier New" panose="02070309020205020404" pitchFamily="49" charset="0"/>
              <a:buChar char="o"/>
            </a:pPr>
            <a:r>
              <a:rPr lang="ar-SA"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ليس هناك تعريف موحد لما قد تعنيه المعرفة، فهناك من يرى أنها وصف للواقع، تفسير للواقع أو ابتكار وبناء لواقع جديد. </a:t>
            </a:r>
            <a:endParaRPr lang="en-US"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5" name="Rectangle 4"/>
          <p:cNvSpPr/>
          <p:nvPr/>
        </p:nvSpPr>
        <p:spPr>
          <a:xfrm>
            <a:off x="559944" y="4119463"/>
            <a:ext cx="8505123" cy="830997"/>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0" marR="0" algn="just">
              <a:spcBef>
                <a:spcPts val="0"/>
              </a:spcBef>
              <a:spcAft>
                <a:spcPts val="0"/>
              </a:spcAft>
            </a:pPr>
            <a:r>
              <a:rPr lang="ar-SA" sz="2400" dirty="0">
                <a:solidFill>
                  <a:srgbClr val="000000"/>
                </a:solidFill>
                <a:latin typeface="Calibri" panose="020F0502020204030204" pitchFamily="34" charset="0"/>
                <a:ea typeface="Calibri" panose="020F0502020204030204" pitchFamily="34" charset="0"/>
                <a:cs typeface="Akhbar MT" pitchFamily="2" charset="-78"/>
              </a:rPr>
              <a:t>المعرفة هي اذا حديث أو خطاب يفترض أنه صحيح أو صادق، وهي تتعارض مع</a:t>
            </a:r>
            <a:endParaRPr lang="en-GB" sz="2400" dirty="0">
              <a:solidFill>
                <a:srgbClr val="000000"/>
              </a:solidFill>
              <a:latin typeface="Calibri" panose="020F0502020204030204" pitchFamily="34" charset="0"/>
              <a:ea typeface="Calibri" panose="020F0502020204030204" pitchFamily="34" charset="0"/>
              <a:cs typeface="Akhbar MT" pitchFamily="2" charset="-78"/>
            </a:endParaRPr>
          </a:p>
          <a:p>
            <a:pPr marL="0" marR="0" algn="just">
              <a:spcBef>
                <a:spcPts val="0"/>
              </a:spcBef>
              <a:spcAft>
                <a:spcPts val="0"/>
              </a:spcAft>
            </a:pPr>
            <a:r>
              <a:rPr lang="ar-SA" sz="2400" dirty="0">
                <a:solidFill>
                  <a:srgbClr val="000000"/>
                </a:solidFill>
                <a:latin typeface="Calibri" panose="020F0502020204030204" pitchFamily="34" charset="0"/>
                <a:ea typeface="Calibri" panose="020F0502020204030204" pitchFamily="34" charset="0"/>
                <a:cs typeface="Akhbar MT" pitchFamily="2" charset="-78"/>
              </a:rPr>
              <a:t> الجهل الذي يعتبر فراغا</a:t>
            </a:r>
            <a:endParaRPr lang="en-US" sz="1200" dirty="0">
              <a:effectLst/>
              <a:latin typeface="Times New Roman" panose="02020603050405020304" pitchFamily="18" charset="0"/>
              <a:ea typeface="Times New Roman" panose="02020603050405020304" pitchFamily="18" charset="0"/>
            </a:endParaRPr>
          </a:p>
        </p:txBody>
      </p:sp>
      <p:sp>
        <p:nvSpPr>
          <p:cNvPr id="10" name="Title 4"/>
          <p:cNvSpPr txBox="1">
            <a:spLocks/>
          </p:cNvSpPr>
          <p:nvPr/>
        </p:nvSpPr>
        <p:spPr bwMode="auto">
          <a:xfrm>
            <a:off x="452082" y="5271058"/>
            <a:ext cx="8869289" cy="9355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
            </a:pPr>
            <a:endParaRPr lang="ar-SA" sz="3600" b="1" dirty="0">
              <a:solidFill>
                <a:schemeClr val="tx1"/>
              </a:solidFill>
              <a:cs typeface="Akhbar MT" pitchFamily="2" charset="-78"/>
            </a:endParaRPr>
          </a:p>
          <a:p>
            <a:pPr marL="457200" indent="-457200" algn="just">
              <a:buFont typeface="Courier New" panose="02070309020205020404" pitchFamily="49" charset="0"/>
              <a:buChar char="o"/>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يختلف العلم عن المعرفة العامة التي قد تكون نظرية، تطبيقية، معرفة  غير رسمية قادمة من الثقافة الشعبية، التقاليد، الخبرات الشخصية....الخ.</a:t>
            </a:r>
          </a:p>
          <a:p>
            <a:pPr algn="just"/>
            <a:endParaRPr lang="en-US"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Tree>
    <p:extLst>
      <p:ext uri="{BB962C8B-B14F-4D97-AF65-F5344CB8AC3E}">
        <p14:creationId xmlns:p14="http://schemas.microsoft.com/office/powerpoint/2010/main" val="253552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1000"/>
                                        <p:tgtEl>
                                          <p:spTgt spid="8"/>
                                        </p:tgtEl>
                                      </p:cBhvr>
                                    </p:animEffect>
                                    <p:anim calcmode="lin" valueType="num">
                                      <p:cBhvr>
                                        <p:cTn id="42" dur="1000" fill="hold"/>
                                        <p:tgtEl>
                                          <p:spTgt spid="8"/>
                                        </p:tgtEl>
                                        <p:attrNameLst>
                                          <p:attrName>ppt_x</p:attrName>
                                        </p:attrNameLst>
                                      </p:cBhvr>
                                      <p:tavLst>
                                        <p:tav tm="0">
                                          <p:val>
                                            <p:strVal val="#ppt_x"/>
                                          </p:val>
                                        </p:tav>
                                        <p:tav tm="100000">
                                          <p:val>
                                            <p:strVal val="#ppt_x"/>
                                          </p:val>
                                        </p:tav>
                                      </p:tavLst>
                                    </p:anim>
                                    <p:anim calcmode="lin" valueType="num">
                                      <p:cBhvr>
                                        <p:cTn id="43" dur="1000" fill="hold"/>
                                        <p:tgtEl>
                                          <p:spTgt spid="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fade">
                                      <p:cBhvr>
                                        <p:cTn id="46" dur="1000"/>
                                        <p:tgtEl>
                                          <p:spTgt spid="9"/>
                                        </p:tgtEl>
                                      </p:cBhvr>
                                    </p:animEffect>
                                    <p:anim calcmode="lin" valueType="num">
                                      <p:cBhvr>
                                        <p:cTn id="47" dur="1000" fill="hold"/>
                                        <p:tgtEl>
                                          <p:spTgt spid="9"/>
                                        </p:tgtEl>
                                        <p:attrNameLst>
                                          <p:attrName>ppt_x</p:attrName>
                                        </p:attrNameLst>
                                      </p:cBhvr>
                                      <p:tavLst>
                                        <p:tav tm="0">
                                          <p:val>
                                            <p:strVal val="#ppt_x"/>
                                          </p:val>
                                        </p:tav>
                                        <p:tav tm="100000">
                                          <p:val>
                                            <p:strVal val="#ppt_x"/>
                                          </p:val>
                                        </p:tav>
                                      </p:tavLst>
                                    </p:anim>
                                    <p:anim calcmode="lin" valueType="num">
                                      <p:cBhvr>
                                        <p:cTn id="48" dur="1000" fill="hold"/>
                                        <p:tgtEl>
                                          <p:spTgt spid="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fade">
                                      <p:cBhvr>
                                        <p:cTn id="51" dur="1000"/>
                                        <p:tgtEl>
                                          <p:spTgt spid="5"/>
                                        </p:tgtEl>
                                      </p:cBhvr>
                                    </p:animEffect>
                                    <p:anim calcmode="lin" valueType="num">
                                      <p:cBhvr>
                                        <p:cTn id="52" dur="1000" fill="hold"/>
                                        <p:tgtEl>
                                          <p:spTgt spid="5"/>
                                        </p:tgtEl>
                                        <p:attrNameLst>
                                          <p:attrName>ppt_x</p:attrName>
                                        </p:attrNameLst>
                                      </p:cBhvr>
                                      <p:tavLst>
                                        <p:tav tm="0">
                                          <p:val>
                                            <p:strVal val="#ppt_x"/>
                                          </p:val>
                                        </p:tav>
                                        <p:tav tm="100000">
                                          <p:val>
                                            <p:strVal val="#ppt_x"/>
                                          </p:val>
                                        </p:tav>
                                      </p:tavLst>
                                    </p:anim>
                                    <p:anim calcmode="lin" valueType="num">
                                      <p:cBhvr>
                                        <p:cTn id="53" dur="1000" fill="hold"/>
                                        <p:tgtEl>
                                          <p:spTgt spid="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1000"/>
                                        <p:tgtEl>
                                          <p:spTgt spid="10"/>
                                        </p:tgtEl>
                                      </p:cBhvr>
                                    </p:animEffect>
                                    <p:anim calcmode="lin" valueType="num">
                                      <p:cBhvr>
                                        <p:cTn id="57" dur="1000" fill="hold"/>
                                        <p:tgtEl>
                                          <p:spTgt spid="10"/>
                                        </p:tgtEl>
                                        <p:attrNameLst>
                                          <p:attrName>ppt_x</p:attrName>
                                        </p:attrNameLst>
                                      </p:cBhvr>
                                      <p:tavLst>
                                        <p:tav tm="0">
                                          <p:val>
                                            <p:strVal val="#ppt_x"/>
                                          </p:val>
                                        </p:tav>
                                        <p:tav tm="100000">
                                          <p:val>
                                            <p:strVal val="#ppt_x"/>
                                          </p:val>
                                        </p:tav>
                                      </p:tavLst>
                                    </p:anim>
                                    <p:anim calcmode="lin" valueType="num">
                                      <p:cBhvr>
                                        <p:cTn id="5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3" grpId="0" animBg="1"/>
      <p:bldP spid="9" grpId="0"/>
      <p:bldP spid="5" grpId="0" animBg="1"/>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5</a:t>
            </a:fld>
            <a:endParaRPr lang="en-US" sz="1200" dirty="0">
              <a:solidFill>
                <a:schemeClr val="bg1"/>
              </a:solidFill>
            </a:endParaRPr>
          </a:p>
        </p:txBody>
      </p:sp>
      <p:sp>
        <p:nvSpPr>
          <p:cNvPr id="7" name="Title 4"/>
          <p:cNvSpPr txBox="1">
            <a:spLocks/>
          </p:cNvSpPr>
          <p:nvPr/>
        </p:nvSpPr>
        <p:spPr bwMode="auto">
          <a:xfrm>
            <a:off x="344488" y="4005064"/>
            <a:ext cx="9052741" cy="705156"/>
          </a:xfrm>
          <a:prstGeom prst="rect">
            <a:avLst/>
          </a:prstGeom>
          <a:solidFill>
            <a:schemeClr val="accent3">
              <a:lumMod val="40000"/>
              <a:lumOff val="60000"/>
            </a:schemeClr>
          </a:solid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العلم هو المعرفة التي تربط بعض الحقائق الثابتة والمتحركة بقوانين عامة لاكتشاف حقائق جديدة </a:t>
            </a:r>
            <a:endParaRPr lang="en-US"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2" name="Rectangle 1"/>
          <p:cNvSpPr/>
          <p:nvPr/>
        </p:nvSpPr>
        <p:spPr>
          <a:xfrm>
            <a:off x="975060" y="1502959"/>
            <a:ext cx="8481392" cy="830997"/>
          </a:xfrm>
          <a:prstGeom prst="rect">
            <a:avLst/>
          </a:prstGeom>
        </p:spPr>
        <p:txBody>
          <a:bodyPr wrap="square">
            <a:spAutoFit/>
          </a:bodyPr>
          <a:lstStyle/>
          <a:p>
            <a:pPr marL="342900" marR="0" indent="-342900" algn="just">
              <a:spcBef>
                <a:spcPts val="0"/>
              </a:spcBef>
              <a:spcAft>
                <a:spcPts val="0"/>
              </a:spcAft>
              <a:buFont typeface="Courier New" panose="02070309020205020404" pitchFamily="49" charset="0"/>
              <a:buChar char="o"/>
            </a:pPr>
            <a:r>
              <a:rPr lang="ar-SA" sz="2400" b="1" dirty="0">
                <a:solidFill>
                  <a:srgbClr val="C00000"/>
                </a:solidFill>
                <a:latin typeface="Calibri" panose="020F0502020204030204" pitchFamily="34" charset="0"/>
                <a:ea typeface="Calibri" panose="020F0502020204030204" pitchFamily="34" charset="0"/>
                <a:cs typeface="Akhbar MT" pitchFamily="2" charset="-78"/>
              </a:rPr>
              <a:t>العلم يمثل معرفة خاصة، لا يعتقد فقط أنها صحيحة ولكنها كذلك مطلقة " العلم هو اذا معرفة ذات طبيعة خاصة، علمية، موضوعية، تراكمية، قابلة لإعادة الانتاج....الخ. </a:t>
            </a:r>
            <a:endParaRPr lang="en-US" sz="1200" b="1" dirty="0">
              <a:solidFill>
                <a:srgbClr val="C00000"/>
              </a:solidFill>
              <a:latin typeface="Times New Roman" panose="02020603050405020304" pitchFamily="18" charset="0"/>
              <a:ea typeface="Times New Roman" panose="02020603050405020304" pitchFamily="18" charset="0"/>
            </a:endParaRPr>
          </a:p>
        </p:txBody>
      </p:sp>
      <p:sp>
        <p:nvSpPr>
          <p:cNvPr id="3" name="Rectangle 2"/>
          <p:cNvSpPr/>
          <p:nvPr/>
        </p:nvSpPr>
        <p:spPr>
          <a:xfrm>
            <a:off x="7575897" y="2996952"/>
            <a:ext cx="1821332" cy="584775"/>
          </a:xfrm>
          <a:prstGeom prst="rect">
            <a:avLst/>
          </a:prstGeom>
          <a:solidFill>
            <a:schemeClr val="accent2">
              <a:lumMod val="60000"/>
              <a:lumOff val="40000"/>
            </a:schemeClr>
          </a:solidFill>
        </p:spPr>
        <p:txBody>
          <a:bodyPr wrap="none">
            <a:spAutoFit/>
          </a:bodyPr>
          <a:lstStyle/>
          <a:p>
            <a:r>
              <a:rPr lang="ar-SA" sz="3200" b="1" dirty="0">
                <a:solidFill>
                  <a:srgbClr val="013E36"/>
                </a:solidFill>
                <a:latin typeface="Calibri" panose="020F0502020204030204" pitchFamily="34" charset="0"/>
                <a:ea typeface="Calibri" panose="020F0502020204030204" pitchFamily="34" charset="0"/>
                <a:cs typeface="Akhbar MT" pitchFamily="2" charset="-78"/>
              </a:rPr>
              <a:t>تعريف العلم :</a:t>
            </a:r>
            <a:endParaRPr lang="ar-SA" sz="3200" b="1" dirty="0">
              <a:solidFill>
                <a:srgbClr val="013E36"/>
              </a:solidFill>
            </a:endParaRPr>
          </a:p>
        </p:txBody>
      </p:sp>
    </p:spTree>
    <p:extLst>
      <p:ext uri="{BB962C8B-B14F-4D97-AF65-F5344CB8AC3E}">
        <p14:creationId xmlns:p14="http://schemas.microsoft.com/office/powerpoint/2010/main" val="14497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1000"/>
                                        <p:tgtEl>
                                          <p:spTgt spid="7"/>
                                        </p:tgtEl>
                                      </p:cBhvr>
                                    </p:animEffect>
                                    <p:anim calcmode="lin" valueType="num">
                                      <p:cBhvr>
                                        <p:cTn id="31" dur="1000" fill="hold"/>
                                        <p:tgtEl>
                                          <p:spTgt spid="7"/>
                                        </p:tgtEl>
                                        <p:attrNameLst>
                                          <p:attrName>ppt_x</p:attrName>
                                        </p:attrNameLst>
                                      </p:cBhvr>
                                      <p:tavLst>
                                        <p:tav tm="0">
                                          <p:val>
                                            <p:strVal val="#ppt_x"/>
                                          </p:val>
                                        </p:tav>
                                        <p:tav tm="100000">
                                          <p:val>
                                            <p:strVal val="#ppt_x"/>
                                          </p:val>
                                        </p:tav>
                                      </p:tavLst>
                                    </p:anim>
                                    <p:anim calcmode="lin" valueType="num">
                                      <p:cBhvr>
                                        <p:cTn id="3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6</a:t>
            </a:fld>
            <a:endParaRPr lang="en-US" sz="1200" dirty="0">
              <a:solidFill>
                <a:schemeClr val="bg1"/>
              </a:solidFill>
            </a:endParaRPr>
          </a:p>
        </p:txBody>
      </p:sp>
      <p:sp>
        <p:nvSpPr>
          <p:cNvPr id="9" name="Bent Arrow 8"/>
          <p:cNvSpPr/>
          <p:nvPr/>
        </p:nvSpPr>
        <p:spPr>
          <a:xfrm rot="10800000">
            <a:off x="9285098" y="1470419"/>
            <a:ext cx="504056" cy="709234"/>
          </a:xfrm>
          <a:prstGeom prst="bentArrow">
            <a:avLst/>
          </a:prstGeom>
          <a:solidFill>
            <a:schemeClr val="accent6">
              <a:lumMod val="75000"/>
            </a:schemeClr>
          </a:solidFill>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a:solidFill>
                <a:schemeClr val="tx1"/>
              </a:solidFill>
            </a:endParaRPr>
          </a:p>
        </p:txBody>
      </p:sp>
      <p:sp>
        <p:nvSpPr>
          <p:cNvPr id="2" name="Rectangle 1"/>
          <p:cNvSpPr/>
          <p:nvPr/>
        </p:nvSpPr>
        <p:spPr>
          <a:xfrm>
            <a:off x="344488" y="1470419"/>
            <a:ext cx="8784976" cy="526297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indent="-342900">
              <a:buFont typeface="Wingdings" panose="05000000000000000000" pitchFamily="2" charset="2"/>
              <a:buChar char="ü"/>
            </a:pPr>
            <a:r>
              <a:rPr lang="ar-SA" sz="2400" b="1" dirty="0">
                <a:solidFill>
                  <a:srgbClr val="013E36"/>
                </a:solidFill>
                <a:cs typeface="Akhbar MT" pitchFamily="2" charset="-78"/>
              </a:rPr>
              <a:t>هو أسلوب منظم للتفكير يعتمد على الملاحظة العلمية و الحقائق و البيانات لدراسة الظواهر الاجتماعية و الاقتصادية للوصول الى حقائق يمكن تعميمها و القياس عليها. </a:t>
            </a:r>
          </a:p>
          <a:p>
            <a:pPr marL="342900" indent="-342900">
              <a:buFont typeface="Wingdings" panose="05000000000000000000" pitchFamily="2" charset="2"/>
              <a:buChar char="ü"/>
            </a:pPr>
            <a:endParaRPr lang="en-US" sz="2000" dirty="0">
              <a:solidFill>
                <a:srgbClr val="013E36"/>
              </a:solidFill>
              <a:cs typeface="Akhbar MT" pitchFamily="2" charset="-78"/>
            </a:endParaRPr>
          </a:p>
          <a:p>
            <a:pPr marL="347663" indent="-347663">
              <a:buFont typeface="Wingdings" panose="05000000000000000000" pitchFamily="2" charset="2"/>
              <a:buChar char="ü"/>
            </a:pPr>
            <a:r>
              <a:rPr lang="ar-SA" sz="2400" b="1" dirty="0">
                <a:solidFill>
                  <a:srgbClr val="013E36"/>
                </a:solidFill>
                <a:cs typeface="Akhbar MT" pitchFamily="2" charset="-78"/>
              </a:rPr>
              <a:t>من بين كل طرق اكتساب والحصول على المعارف: البحث العلمي هو أكثرها صرامة والأكثر قبولا لأنه يركز على مسار عقلاني </a:t>
            </a:r>
            <a:r>
              <a:rPr lang="en-US" sz="2400" b="1" dirty="0">
                <a:solidFill>
                  <a:srgbClr val="013E36"/>
                </a:solidFill>
                <a:cs typeface="Akhbar MT" pitchFamily="2" charset="-78"/>
              </a:rPr>
              <a:t>.</a:t>
            </a:r>
            <a:r>
              <a:rPr lang="ar-SA" sz="2400" b="1" dirty="0">
                <a:solidFill>
                  <a:srgbClr val="013E36"/>
                </a:solidFill>
                <a:cs typeface="Akhbar MT" pitchFamily="2" charset="-78"/>
              </a:rPr>
              <a:t> وهناك من يعرفه أنه استقصاء "" نقدي وكامل من طرف شخص متخصص على موضوع محدد من أجل التحقق منه، تصحيحه أو إتمامه  على ضوء المبادئ الأساسية. </a:t>
            </a:r>
            <a:endParaRPr lang="en-US" sz="2400" b="1" dirty="0">
              <a:solidFill>
                <a:srgbClr val="013E36"/>
              </a:solidFill>
              <a:cs typeface="Akhbar MT" pitchFamily="2" charset="-78"/>
            </a:endParaRPr>
          </a:p>
          <a:p>
            <a:pPr marL="347663" indent="-347663">
              <a:buFont typeface="Wingdings" panose="05000000000000000000" pitchFamily="2" charset="2"/>
              <a:buChar char="ü"/>
            </a:pPr>
            <a:endParaRPr lang="ar-SA" sz="2400" b="1" dirty="0">
              <a:solidFill>
                <a:srgbClr val="013E36"/>
              </a:solidFill>
              <a:cs typeface="Akhbar MT" pitchFamily="2" charset="-78"/>
            </a:endParaRPr>
          </a:p>
          <a:p>
            <a:pPr marL="347663" indent="-347663">
              <a:buFont typeface="Wingdings" panose="05000000000000000000" pitchFamily="2" charset="2"/>
              <a:buChar char="ü"/>
            </a:pPr>
            <a:r>
              <a:rPr lang="ar-SA" sz="2400" b="1" dirty="0">
                <a:solidFill>
                  <a:srgbClr val="013E36"/>
                </a:solidFill>
                <a:cs typeface="Akhbar MT" pitchFamily="2" charset="-78"/>
              </a:rPr>
              <a:t>البحث العلمي هو عملية منهجية نظامية لجمع معطيات قابلة للملاحظة والتحقق انطلاقا من العالم التجريبي الذي نعرفه بحواسنا من أجل وصف، شرح، تنبؤ أو رقابة الظواهر. إن الهدف المرجو من أي بحث هو تقديم إجابات للأسئلة المطروحة والتقدم بالمعرفة إلى الأمام.</a:t>
            </a:r>
            <a:endParaRPr lang="en-GB" sz="2400" b="1" dirty="0">
              <a:solidFill>
                <a:srgbClr val="013E36"/>
              </a:solidFill>
              <a:cs typeface="Akhbar MT" pitchFamily="2" charset="-78"/>
            </a:endParaRPr>
          </a:p>
          <a:p>
            <a:pPr marL="347663" indent="-347663">
              <a:buFont typeface="Wingdings" panose="05000000000000000000" pitchFamily="2" charset="2"/>
              <a:buChar char="ü"/>
            </a:pPr>
            <a:endParaRPr lang="ar-SA" sz="2400" b="1" dirty="0">
              <a:solidFill>
                <a:srgbClr val="013E36"/>
              </a:solidFill>
              <a:cs typeface="Akhbar MT" pitchFamily="2" charset="-78"/>
            </a:endParaRPr>
          </a:p>
          <a:p>
            <a:endParaRPr lang="en-US" sz="1400" dirty="0">
              <a:solidFill>
                <a:srgbClr val="013E36"/>
              </a:solidFill>
              <a:latin typeface="+mn-lt"/>
              <a:cs typeface="+mj-cs"/>
            </a:endParaRPr>
          </a:p>
          <a:p>
            <a:pPr algn="ctr"/>
            <a:endParaRPr lang="ar-SA" sz="1400" b="1" dirty="0">
              <a:solidFill>
                <a:srgbClr val="013E36"/>
              </a:solidFill>
              <a:cs typeface="+mj-cs"/>
            </a:endParaRPr>
          </a:p>
        </p:txBody>
      </p:sp>
      <p:sp>
        <p:nvSpPr>
          <p:cNvPr id="7" name="Rectangle 6"/>
          <p:cNvSpPr/>
          <p:nvPr/>
        </p:nvSpPr>
        <p:spPr>
          <a:xfrm>
            <a:off x="4974456" y="667440"/>
            <a:ext cx="4370107" cy="584775"/>
          </a:xfrm>
          <a:prstGeom prst="rect">
            <a:avLst/>
          </a:prstGeom>
        </p:spPr>
        <p:txBody>
          <a:bodyPr wrap="none">
            <a:spAutoFit/>
          </a:bodyPr>
          <a:lstStyle/>
          <a:p>
            <a:pPr marL="457200" indent="-457200" algn="ctr">
              <a:buFont typeface="Wingdings" panose="05000000000000000000" pitchFamily="2" charset="2"/>
              <a:buChar char="§"/>
            </a:pPr>
            <a:r>
              <a:rPr lang="ar-SA" sz="3200" b="1" dirty="0">
                <a:solidFill>
                  <a:srgbClr val="013E36"/>
                </a:solidFill>
                <a:cs typeface="+mn-cs"/>
              </a:rPr>
              <a:t>بعض تعاريف البحث العلمي </a:t>
            </a:r>
            <a:endParaRPr lang="ar-SA" sz="3200" dirty="0">
              <a:cs typeface="+mn-cs"/>
            </a:endParaRPr>
          </a:p>
        </p:txBody>
      </p:sp>
    </p:spTree>
    <p:extLst>
      <p:ext uri="{BB962C8B-B14F-4D97-AF65-F5344CB8AC3E}">
        <p14:creationId xmlns:p14="http://schemas.microsoft.com/office/powerpoint/2010/main" val="409998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anim calcmode="lin" valueType="num">
                                      <p:cBhvr>
                                        <p:cTn id="8" dur="2000" fill="hold"/>
                                        <p:tgtEl>
                                          <p:spTgt spid="9"/>
                                        </p:tgtEl>
                                        <p:attrNameLst>
                                          <p:attrName>ppt_w</p:attrName>
                                        </p:attrNameLst>
                                      </p:cBhvr>
                                      <p:tavLst>
                                        <p:tav tm="0" fmla="#ppt_w*sin(2.5*pi*$)">
                                          <p:val>
                                            <p:fltVal val="0"/>
                                          </p:val>
                                        </p:tav>
                                        <p:tav tm="100000">
                                          <p:val>
                                            <p:fltVal val="1"/>
                                          </p:val>
                                        </p:tav>
                                      </p:tavLst>
                                    </p:anim>
                                    <p:anim calcmode="lin" valueType="num">
                                      <p:cBhvr>
                                        <p:cTn id="9"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7</a:t>
            </a:fld>
            <a:endParaRPr lang="en-US" sz="1200" dirty="0">
              <a:solidFill>
                <a:schemeClr val="bg1"/>
              </a:solidFill>
            </a:endParaRPr>
          </a:p>
        </p:txBody>
      </p:sp>
      <p:sp>
        <p:nvSpPr>
          <p:cNvPr id="8" name="Title 4"/>
          <p:cNvSpPr txBox="1">
            <a:spLocks/>
          </p:cNvSpPr>
          <p:nvPr/>
        </p:nvSpPr>
        <p:spPr bwMode="auto">
          <a:xfrm>
            <a:off x="524527" y="404664"/>
            <a:ext cx="8899857" cy="51095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
            </a:pPr>
            <a:endParaRPr lang="ar-SA" sz="3600" b="1" dirty="0">
              <a:solidFill>
                <a:schemeClr val="tx1"/>
              </a:solidFill>
              <a:cs typeface="Akhbar MT" pitchFamily="2" charset="-78"/>
            </a:endParaRPr>
          </a:p>
          <a:p>
            <a:r>
              <a:rPr lang="ar-SA" sz="3600" b="1" dirty="0">
                <a:solidFill>
                  <a:srgbClr val="013E36"/>
                </a:solidFill>
                <a:cs typeface="Akhbar MT" pitchFamily="2" charset="-78"/>
              </a:rPr>
              <a:t>01. خصائص البحث العلمي</a:t>
            </a:r>
            <a:endParaRPr lang="en-US" sz="36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graphicFrame>
        <p:nvGraphicFramePr>
          <p:cNvPr id="6" name="Diagram 5"/>
          <p:cNvGraphicFramePr/>
          <p:nvPr>
            <p:extLst>
              <p:ext uri="{D42A27DB-BD31-4B8C-83A1-F6EECF244321}">
                <p14:modId xmlns:p14="http://schemas.microsoft.com/office/powerpoint/2010/main" val="3681595680"/>
              </p:ext>
            </p:extLst>
          </p:nvPr>
        </p:nvGraphicFramePr>
        <p:xfrm>
          <a:off x="365943" y="2782404"/>
          <a:ext cx="9217024" cy="21602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le 4"/>
          <p:cNvSpPr txBox="1">
            <a:spLocks/>
          </p:cNvSpPr>
          <p:nvPr/>
        </p:nvSpPr>
        <p:spPr bwMode="auto">
          <a:xfrm>
            <a:off x="1208584" y="1237348"/>
            <a:ext cx="6192688" cy="93610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457200" indent="-457200" algn="ctr">
              <a:buFont typeface="Courier New" panose="02070309020205020404" pitchFamily="49" charset="0"/>
              <a:buChar char="o"/>
            </a:pPr>
            <a:r>
              <a:rPr lang="ar-SA" sz="2800" b="1" spc="-150" dirty="0">
                <a:solidFill>
                  <a:srgbClr val="0070C0"/>
                </a:solidFill>
                <a:effectLst>
                  <a:outerShdw blurRad="38100" dist="38100" dir="2700000" algn="tl">
                    <a:srgbClr val="000000">
                      <a:alpha val="43137"/>
                    </a:srgbClr>
                  </a:outerShdw>
                </a:effectLst>
                <a:latin typeface="ae_AlMateen" pitchFamily="2" charset="-78"/>
                <a:cs typeface="Akhbar MT" pitchFamily="2" charset="-78"/>
              </a:rPr>
              <a:t>العلم هو اذا معرفة خاصة لها شروطها وضوابطها: </a:t>
            </a:r>
            <a:endParaRPr lang="en-US" sz="2800" b="1" spc="-150" dirty="0">
              <a:solidFill>
                <a:srgbClr val="0070C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9" name="Right Arrow 8"/>
          <p:cNvSpPr/>
          <p:nvPr/>
        </p:nvSpPr>
        <p:spPr>
          <a:xfrm rot="5400000">
            <a:off x="6393160" y="2458368"/>
            <a:ext cx="936104" cy="648072"/>
          </a:xfrm>
          <a:prstGeom prst="rightArrow">
            <a:avLst/>
          </a:prstGeom>
          <a:solidFill>
            <a:srgbClr val="3B84AF"/>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Right Arrow 9"/>
          <p:cNvSpPr/>
          <p:nvPr/>
        </p:nvSpPr>
        <p:spPr>
          <a:xfrm rot="16200000">
            <a:off x="7473280" y="5047703"/>
            <a:ext cx="936104" cy="648072"/>
          </a:xfrm>
          <a:prstGeom prst="rightArrow">
            <a:avLst/>
          </a:prstGeom>
          <a:solidFill>
            <a:srgbClr val="92D05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Right Arrow 10"/>
          <p:cNvSpPr/>
          <p:nvPr/>
        </p:nvSpPr>
        <p:spPr>
          <a:xfrm rot="5400000">
            <a:off x="8595560" y="2458368"/>
            <a:ext cx="936104" cy="648072"/>
          </a:xfrm>
          <a:prstGeom prst="rightArrow">
            <a:avLst/>
          </a:prstGeom>
          <a:solidFill>
            <a:schemeClr val="accent6"/>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Right Arrow 11"/>
          <p:cNvSpPr/>
          <p:nvPr/>
        </p:nvSpPr>
        <p:spPr>
          <a:xfrm rot="5400000">
            <a:off x="4088904" y="2458368"/>
            <a:ext cx="936104" cy="648072"/>
          </a:xfrm>
          <a:prstGeom prst="rightArrow">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3" name="Right Arrow 12"/>
          <p:cNvSpPr/>
          <p:nvPr/>
        </p:nvSpPr>
        <p:spPr>
          <a:xfrm rot="5400000">
            <a:off x="1712640" y="2458368"/>
            <a:ext cx="936104" cy="648072"/>
          </a:xfrm>
          <a:prstGeom prst="rightArrow">
            <a:avLst/>
          </a:prstGeom>
          <a:solidFill>
            <a:srgbClr val="7030A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 name="Right Arrow 13"/>
          <p:cNvSpPr/>
          <p:nvPr/>
        </p:nvSpPr>
        <p:spPr>
          <a:xfrm rot="16200000">
            <a:off x="2864768" y="5048859"/>
            <a:ext cx="936104" cy="648072"/>
          </a:xfrm>
          <a:prstGeom prst="rightArrow">
            <a:avLst/>
          </a:prstGeom>
          <a:solidFill>
            <a:schemeClr val="accent6">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 name="Right Arrow 14"/>
          <p:cNvSpPr/>
          <p:nvPr/>
        </p:nvSpPr>
        <p:spPr>
          <a:xfrm rot="16200000">
            <a:off x="5501425" y="5047702"/>
            <a:ext cx="936104" cy="648072"/>
          </a:xfrm>
          <a:prstGeom prst="rightArrow">
            <a:avLst/>
          </a:prstGeom>
          <a:solidFill>
            <a:srgbClr val="FFFF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6" name="Right Arrow 15"/>
          <p:cNvSpPr/>
          <p:nvPr/>
        </p:nvSpPr>
        <p:spPr>
          <a:xfrm rot="16200000">
            <a:off x="704528" y="5047702"/>
            <a:ext cx="936104" cy="648072"/>
          </a:xfrm>
          <a:prstGeom prst="rightArrow">
            <a:avLst/>
          </a:prstGeom>
          <a:solidFill>
            <a:schemeClr val="accent5">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1601501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randombar(horizontal)">
                                      <p:cBhvr>
                                        <p:cTn id="25" dur="500"/>
                                        <p:tgtEl>
                                          <p:spTgt spid="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ppt_x"/>
                                          </p:val>
                                        </p:tav>
                                        <p:tav tm="100000">
                                          <p:val>
                                            <p:strVal val="#ppt_x"/>
                                          </p:val>
                                        </p:tav>
                                      </p:tavLst>
                                    </p:anim>
                                    <p:anim calcmode="lin" valueType="num">
                                      <p:cBhvr additive="base">
                                        <p:cTn id="3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6" presetClass="entr" presetSubtype="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down)">
                                      <p:cBhvr>
                                        <p:cTn id="36" dur="580">
                                          <p:stCondLst>
                                            <p:cond delay="0"/>
                                          </p:stCondLst>
                                        </p:cTn>
                                        <p:tgtEl>
                                          <p:spTgt spid="11"/>
                                        </p:tgtEl>
                                      </p:cBhvr>
                                    </p:animEffect>
                                    <p:anim calcmode="lin" valueType="num">
                                      <p:cBhvr>
                                        <p:cTn id="37"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2" dur="26">
                                          <p:stCondLst>
                                            <p:cond delay="650"/>
                                          </p:stCondLst>
                                        </p:cTn>
                                        <p:tgtEl>
                                          <p:spTgt spid="11"/>
                                        </p:tgtEl>
                                      </p:cBhvr>
                                      <p:to x="100000" y="60000"/>
                                    </p:animScale>
                                    <p:animScale>
                                      <p:cBhvr>
                                        <p:cTn id="43" dur="166" decel="50000">
                                          <p:stCondLst>
                                            <p:cond delay="676"/>
                                          </p:stCondLst>
                                        </p:cTn>
                                        <p:tgtEl>
                                          <p:spTgt spid="11"/>
                                        </p:tgtEl>
                                      </p:cBhvr>
                                      <p:to x="100000" y="100000"/>
                                    </p:animScale>
                                    <p:animScale>
                                      <p:cBhvr>
                                        <p:cTn id="44" dur="26">
                                          <p:stCondLst>
                                            <p:cond delay="1312"/>
                                          </p:stCondLst>
                                        </p:cTn>
                                        <p:tgtEl>
                                          <p:spTgt spid="11"/>
                                        </p:tgtEl>
                                      </p:cBhvr>
                                      <p:to x="100000" y="80000"/>
                                    </p:animScale>
                                    <p:animScale>
                                      <p:cBhvr>
                                        <p:cTn id="45" dur="166" decel="50000">
                                          <p:stCondLst>
                                            <p:cond delay="1338"/>
                                          </p:stCondLst>
                                        </p:cTn>
                                        <p:tgtEl>
                                          <p:spTgt spid="11"/>
                                        </p:tgtEl>
                                      </p:cBhvr>
                                      <p:to x="100000" y="100000"/>
                                    </p:animScale>
                                    <p:animScale>
                                      <p:cBhvr>
                                        <p:cTn id="46" dur="26">
                                          <p:stCondLst>
                                            <p:cond delay="1642"/>
                                          </p:stCondLst>
                                        </p:cTn>
                                        <p:tgtEl>
                                          <p:spTgt spid="11"/>
                                        </p:tgtEl>
                                      </p:cBhvr>
                                      <p:to x="100000" y="90000"/>
                                    </p:animScale>
                                    <p:animScale>
                                      <p:cBhvr>
                                        <p:cTn id="47" dur="166" decel="50000">
                                          <p:stCondLst>
                                            <p:cond delay="1668"/>
                                          </p:stCondLst>
                                        </p:cTn>
                                        <p:tgtEl>
                                          <p:spTgt spid="11"/>
                                        </p:tgtEl>
                                      </p:cBhvr>
                                      <p:to x="100000" y="100000"/>
                                    </p:animScale>
                                    <p:animScale>
                                      <p:cBhvr>
                                        <p:cTn id="48" dur="26">
                                          <p:stCondLst>
                                            <p:cond delay="1808"/>
                                          </p:stCondLst>
                                        </p:cTn>
                                        <p:tgtEl>
                                          <p:spTgt spid="11"/>
                                        </p:tgtEl>
                                      </p:cBhvr>
                                      <p:to x="100000" y="95000"/>
                                    </p:animScale>
                                    <p:animScale>
                                      <p:cBhvr>
                                        <p:cTn id="49" dur="166" decel="50000">
                                          <p:stCondLst>
                                            <p:cond delay="1834"/>
                                          </p:stCondLst>
                                        </p:cTn>
                                        <p:tgtEl>
                                          <p:spTgt spid="11"/>
                                        </p:tgtEl>
                                      </p:cBhvr>
                                      <p:to x="100000" y="100000"/>
                                    </p:animScale>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 calcmode="lin" valueType="num">
                                      <p:cBhvr additive="base">
                                        <p:cTn id="54" dur="500" fill="hold"/>
                                        <p:tgtEl>
                                          <p:spTgt spid="10"/>
                                        </p:tgtEl>
                                        <p:attrNameLst>
                                          <p:attrName>ppt_x</p:attrName>
                                        </p:attrNameLst>
                                      </p:cBhvr>
                                      <p:tavLst>
                                        <p:tav tm="0">
                                          <p:val>
                                            <p:strVal val="#ppt_x"/>
                                          </p:val>
                                        </p:tav>
                                        <p:tav tm="100000">
                                          <p:val>
                                            <p:strVal val="#ppt_x"/>
                                          </p:val>
                                        </p:tav>
                                      </p:tavLst>
                                    </p:anim>
                                    <p:anim calcmode="lin" valueType="num">
                                      <p:cBhvr additive="base">
                                        <p:cTn id="5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6" presetClass="entr" presetSubtype="0" fill="hold" grpId="0" nodeType="click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wipe(down)">
                                      <p:cBhvr>
                                        <p:cTn id="60" dur="580">
                                          <p:stCondLst>
                                            <p:cond delay="0"/>
                                          </p:stCondLst>
                                        </p:cTn>
                                        <p:tgtEl>
                                          <p:spTgt spid="9"/>
                                        </p:tgtEl>
                                      </p:cBhvr>
                                    </p:animEffect>
                                    <p:anim calcmode="lin" valueType="num">
                                      <p:cBhvr>
                                        <p:cTn id="61"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66" dur="26">
                                          <p:stCondLst>
                                            <p:cond delay="650"/>
                                          </p:stCondLst>
                                        </p:cTn>
                                        <p:tgtEl>
                                          <p:spTgt spid="9"/>
                                        </p:tgtEl>
                                      </p:cBhvr>
                                      <p:to x="100000" y="60000"/>
                                    </p:animScale>
                                    <p:animScale>
                                      <p:cBhvr>
                                        <p:cTn id="67" dur="166" decel="50000">
                                          <p:stCondLst>
                                            <p:cond delay="676"/>
                                          </p:stCondLst>
                                        </p:cTn>
                                        <p:tgtEl>
                                          <p:spTgt spid="9"/>
                                        </p:tgtEl>
                                      </p:cBhvr>
                                      <p:to x="100000" y="100000"/>
                                    </p:animScale>
                                    <p:animScale>
                                      <p:cBhvr>
                                        <p:cTn id="68" dur="26">
                                          <p:stCondLst>
                                            <p:cond delay="1312"/>
                                          </p:stCondLst>
                                        </p:cTn>
                                        <p:tgtEl>
                                          <p:spTgt spid="9"/>
                                        </p:tgtEl>
                                      </p:cBhvr>
                                      <p:to x="100000" y="80000"/>
                                    </p:animScale>
                                    <p:animScale>
                                      <p:cBhvr>
                                        <p:cTn id="69" dur="166" decel="50000">
                                          <p:stCondLst>
                                            <p:cond delay="1338"/>
                                          </p:stCondLst>
                                        </p:cTn>
                                        <p:tgtEl>
                                          <p:spTgt spid="9"/>
                                        </p:tgtEl>
                                      </p:cBhvr>
                                      <p:to x="100000" y="100000"/>
                                    </p:animScale>
                                    <p:animScale>
                                      <p:cBhvr>
                                        <p:cTn id="70" dur="26">
                                          <p:stCondLst>
                                            <p:cond delay="1642"/>
                                          </p:stCondLst>
                                        </p:cTn>
                                        <p:tgtEl>
                                          <p:spTgt spid="9"/>
                                        </p:tgtEl>
                                      </p:cBhvr>
                                      <p:to x="100000" y="90000"/>
                                    </p:animScale>
                                    <p:animScale>
                                      <p:cBhvr>
                                        <p:cTn id="71" dur="166" decel="50000">
                                          <p:stCondLst>
                                            <p:cond delay="1668"/>
                                          </p:stCondLst>
                                        </p:cTn>
                                        <p:tgtEl>
                                          <p:spTgt spid="9"/>
                                        </p:tgtEl>
                                      </p:cBhvr>
                                      <p:to x="100000" y="100000"/>
                                    </p:animScale>
                                    <p:animScale>
                                      <p:cBhvr>
                                        <p:cTn id="72" dur="26">
                                          <p:stCondLst>
                                            <p:cond delay="1808"/>
                                          </p:stCondLst>
                                        </p:cTn>
                                        <p:tgtEl>
                                          <p:spTgt spid="9"/>
                                        </p:tgtEl>
                                      </p:cBhvr>
                                      <p:to x="100000" y="95000"/>
                                    </p:animScale>
                                    <p:animScale>
                                      <p:cBhvr>
                                        <p:cTn id="73" dur="166" decel="50000">
                                          <p:stCondLst>
                                            <p:cond delay="1834"/>
                                          </p:stCondLst>
                                        </p:cTn>
                                        <p:tgtEl>
                                          <p:spTgt spid="9"/>
                                        </p:tgtEl>
                                      </p:cBhvr>
                                      <p:to x="100000" y="100000"/>
                                    </p:animScale>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15"/>
                                        </p:tgtEl>
                                        <p:attrNameLst>
                                          <p:attrName>style.visibility</p:attrName>
                                        </p:attrNameLst>
                                      </p:cBhvr>
                                      <p:to>
                                        <p:strVal val="visible"/>
                                      </p:to>
                                    </p:set>
                                    <p:anim calcmode="lin" valueType="num">
                                      <p:cBhvr additive="base">
                                        <p:cTn id="78" dur="500" fill="hold"/>
                                        <p:tgtEl>
                                          <p:spTgt spid="15"/>
                                        </p:tgtEl>
                                        <p:attrNameLst>
                                          <p:attrName>ppt_x</p:attrName>
                                        </p:attrNameLst>
                                      </p:cBhvr>
                                      <p:tavLst>
                                        <p:tav tm="0">
                                          <p:val>
                                            <p:strVal val="#ppt_x"/>
                                          </p:val>
                                        </p:tav>
                                        <p:tav tm="100000">
                                          <p:val>
                                            <p:strVal val="#ppt_x"/>
                                          </p:val>
                                        </p:tav>
                                      </p:tavLst>
                                    </p:anim>
                                    <p:anim calcmode="lin" valueType="num">
                                      <p:cBhvr additive="base">
                                        <p:cTn id="7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grpId="0" nodeType="clickEffect">
                                  <p:stCondLst>
                                    <p:cond delay="0"/>
                                  </p:stCondLst>
                                  <p:childTnLst>
                                    <p:set>
                                      <p:cBhvr>
                                        <p:cTn id="83" dur="1" fill="hold">
                                          <p:stCondLst>
                                            <p:cond delay="0"/>
                                          </p:stCondLst>
                                        </p:cTn>
                                        <p:tgtEl>
                                          <p:spTgt spid="12"/>
                                        </p:tgtEl>
                                        <p:attrNameLst>
                                          <p:attrName>style.visibility</p:attrName>
                                        </p:attrNameLst>
                                      </p:cBhvr>
                                      <p:to>
                                        <p:strVal val="visible"/>
                                      </p:to>
                                    </p:set>
                                    <p:animEffect transition="in" filter="wipe(down)">
                                      <p:cBhvr>
                                        <p:cTn id="84" dur="580">
                                          <p:stCondLst>
                                            <p:cond delay="0"/>
                                          </p:stCondLst>
                                        </p:cTn>
                                        <p:tgtEl>
                                          <p:spTgt spid="12"/>
                                        </p:tgtEl>
                                      </p:cBhvr>
                                    </p:animEffect>
                                    <p:anim calcmode="lin" valueType="num">
                                      <p:cBhvr>
                                        <p:cTn id="85"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90" dur="26">
                                          <p:stCondLst>
                                            <p:cond delay="650"/>
                                          </p:stCondLst>
                                        </p:cTn>
                                        <p:tgtEl>
                                          <p:spTgt spid="12"/>
                                        </p:tgtEl>
                                      </p:cBhvr>
                                      <p:to x="100000" y="60000"/>
                                    </p:animScale>
                                    <p:animScale>
                                      <p:cBhvr>
                                        <p:cTn id="91" dur="166" decel="50000">
                                          <p:stCondLst>
                                            <p:cond delay="676"/>
                                          </p:stCondLst>
                                        </p:cTn>
                                        <p:tgtEl>
                                          <p:spTgt spid="12"/>
                                        </p:tgtEl>
                                      </p:cBhvr>
                                      <p:to x="100000" y="100000"/>
                                    </p:animScale>
                                    <p:animScale>
                                      <p:cBhvr>
                                        <p:cTn id="92" dur="26">
                                          <p:stCondLst>
                                            <p:cond delay="1312"/>
                                          </p:stCondLst>
                                        </p:cTn>
                                        <p:tgtEl>
                                          <p:spTgt spid="12"/>
                                        </p:tgtEl>
                                      </p:cBhvr>
                                      <p:to x="100000" y="80000"/>
                                    </p:animScale>
                                    <p:animScale>
                                      <p:cBhvr>
                                        <p:cTn id="93" dur="166" decel="50000">
                                          <p:stCondLst>
                                            <p:cond delay="1338"/>
                                          </p:stCondLst>
                                        </p:cTn>
                                        <p:tgtEl>
                                          <p:spTgt spid="12"/>
                                        </p:tgtEl>
                                      </p:cBhvr>
                                      <p:to x="100000" y="100000"/>
                                    </p:animScale>
                                    <p:animScale>
                                      <p:cBhvr>
                                        <p:cTn id="94" dur="26">
                                          <p:stCondLst>
                                            <p:cond delay="1642"/>
                                          </p:stCondLst>
                                        </p:cTn>
                                        <p:tgtEl>
                                          <p:spTgt spid="12"/>
                                        </p:tgtEl>
                                      </p:cBhvr>
                                      <p:to x="100000" y="90000"/>
                                    </p:animScale>
                                    <p:animScale>
                                      <p:cBhvr>
                                        <p:cTn id="95" dur="166" decel="50000">
                                          <p:stCondLst>
                                            <p:cond delay="1668"/>
                                          </p:stCondLst>
                                        </p:cTn>
                                        <p:tgtEl>
                                          <p:spTgt spid="12"/>
                                        </p:tgtEl>
                                      </p:cBhvr>
                                      <p:to x="100000" y="100000"/>
                                    </p:animScale>
                                    <p:animScale>
                                      <p:cBhvr>
                                        <p:cTn id="96" dur="26">
                                          <p:stCondLst>
                                            <p:cond delay="1808"/>
                                          </p:stCondLst>
                                        </p:cTn>
                                        <p:tgtEl>
                                          <p:spTgt spid="12"/>
                                        </p:tgtEl>
                                      </p:cBhvr>
                                      <p:to x="100000" y="95000"/>
                                    </p:animScale>
                                    <p:animScale>
                                      <p:cBhvr>
                                        <p:cTn id="97" dur="166" decel="50000">
                                          <p:stCondLst>
                                            <p:cond delay="1834"/>
                                          </p:stCondLst>
                                        </p:cTn>
                                        <p:tgtEl>
                                          <p:spTgt spid="12"/>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14"/>
                                        </p:tgtEl>
                                        <p:attrNameLst>
                                          <p:attrName>style.visibility</p:attrName>
                                        </p:attrNameLst>
                                      </p:cBhvr>
                                      <p:to>
                                        <p:strVal val="visible"/>
                                      </p:to>
                                    </p:set>
                                    <p:anim calcmode="lin" valueType="num">
                                      <p:cBhvr additive="base">
                                        <p:cTn id="102" dur="500" fill="hold"/>
                                        <p:tgtEl>
                                          <p:spTgt spid="14"/>
                                        </p:tgtEl>
                                        <p:attrNameLst>
                                          <p:attrName>ppt_x</p:attrName>
                                        </p:attrNameLst>
                                      </p:cBhvr>
                                      <p:tavLst>
                                        <p:tav tm="0">
                                          <p:val>
                                            <p:strVal val="#ppt_x"/>
                                          </p:val>
                                        </p:tav>
                                        <p:tav tm="100000">
                                          <p:val>
                                            <p:strVal val="#ppt_x"/>
                                          </p:val>
                                        </p:tav>
                                      </p:tavLst>
                                    </p:anim>
                                    <p:anim calcmode="lin" valueType="num">
                                      <p:cBhvr additive="base">
                                        <p:cTn id="10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6" presetClass="entr" presetSubtype="0" fill="hold" grpId="0" nodeType="clickEffect">
                                  <p:stCondLst>
                                    <p:cond delay="0"/>
                                  </p:stCondLst>
                                  <p:childTnLst>
                                    <p:set>
                                      <p:cBhvr>
                                        <p:cTn id="107" dur="1" fill="hold">
                                          <p:stCondLst>
                                            <p:cond delay="0"/>
                                          </p:stCondLst>
                                        </p:cTn>
                                        <p:tgtEl>
                                          <p:spTgt spid="13"/>
                                        </p:tgtEl>
                                        <p:attrNameLst>
                                          <p:attrName>style.visibility</p:attrName>
                                        </p:attrNameLst>
                                      </p:cBhvr>
                                      <p:to>
                                        <p:strVal val="visible"/>
                                      </p:to>
                                    </p:set>
                                    <p:animEffect transition="in" filter="wipe(down)">
                                      <p:cBhvr>
                                        <p:cTn id="108" dur="580">
                                          <p:stCondLst>
                                            <p:cond delay="0"/>
                                          </p:stCondLst>
                                        </p:cTn>
                                        <p:tgtEl>
                                          <p:spTgt spid="13"/>
                                        </p:tgtEl>
                                      </p:cBhvr>
                                    </p:animEffect>
                                    <p:anim calcmode="lin" valueType="num">
                                      <p:cBhvr>
                                        <p:cTn id="109"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14" dur="26">
                                          <p:stCondLst>
                                            <p:cond delay="650"/>
                                          </p:stCondLst>
                                        </p:cTn>
                                        <p:tgtEl>
                                          <p:spTgt spid="13"/>
                                        </p:tgtEl>
                                      </p:cBhvr>
                                      <p:to x="100000" y="60000"/>
                                    </p:animScale>
                                    <p:animScale>
                                      <p:cBhvr>
                                        <p:cTn id="115" dur="166" decel="50000">
                                          <p:stCondLst>
                                            <p:cond delay="676"/>
                                          </p:stCondLst>
                                        </p:cTn>
                                        <p:tgtEl>
                                          <p:spTgt spid="13"/>
                                        </p:tgtEl>
                                      </p:cBhvr>
                                      <p:to x="100000" y="100000"/>
                                    </p:animScale>
                                    <p:animScale>
                                      <p:cBhvr>
                                        <p:cTn id="116" dur="26">
                                          <p:stCondLst>
                                            <p:cond delay="1312"/>
                                          </p:stCondLst>
                                        </p:cTn>
                                        <p:tgtEl>
                                          <p:spTgt spid="13"/>
                                        </p:tgtEl>
                                      </p:cBhvr>
                                      <p:to x="100000" y="80000"/>
                                    </p:animScale>
                                    <p:animScale>
                                      <p:cBhvr>
                                        <p:cTn id="117" dur="166" decel="50000">
                                          <p:stCondLst>
                                            <p:cond delay="1338"/>
                                          </p:stCondLst>
                                        </p:cTn>
                                        <p:tgtEl>
                                          <p:spTgt spid="13"/>
                                        </p:tgtEl>
                                      </p:cBhvr>
                                      <p:to x="100000" y="100000"/>
                                    </p:animScale>
                                    <p:animScale>
                                      <p:cBhvr>
                                        <p:cTn id="118" dur="26">
                                          <p:stCondLst>
                                            <p:cond delay="1642"/>
                                          </p:stCondLst>
                                        </p:cTn>
                                        <p:tgtEl>
                                          <p:spTgt spid="13"/>
                                        </p:tgtEl>
                                      </p:cBhvr>
                                      <p:to x="100000" y="90000"/>
                                    </p:animScale>
                                    <p:animScale>
                                      <p:cBhvr>
                                        <p:cTn id="119" dur="166" decel="50000">
                                          <p:stCondLst>
                                            <p:cond delay="1668"/>
                                          </p:stCondLst>
                                        </p:cTn>
                                        <p:tgtEl>
                                          <p:spTgt spid="13"/>
                                        </p:tgtEl>
                                      </p:cBhvr>
                                      <p:to x="100000" y="100000"/>
                                    </p:animScale>
                                    <p:animScale>
                                      <p:cBhvr>
                                        <p:cTn id="120" dur="26">
                                          <p:stCondLst>
                                            <p:cond delay="1808"/>
                                          </p:stCondLst>
                                        </p:cTn>
                                        <p:tgtEl>
                                          <p:spTgt spid="13"/>
                                        </p:tgtEl>
                                      </p:cBhvr>
                                      <p:to x="100000" y="95000"/>
                                    </p:animScale>
                                    <p:animScale>
                                      <p:cBhvr>
                                        <p:cTn id="121" dur="166" decel="50000">
                                          <p:stCondLst>
                                            <p:cond delay="1834"/>
                                          </p:stCondLst>
                                        </p:cTn>
                                        <p:tgtEl>
                                          <p:spTgt spid="13"/>
                                        </p:tgtEl>
                                      </p:cBhvr>
                                      <p:to x="100000" y="100000"/>
                                    </p:animScale>
                                  </p:childTnLst>
                                </p:cTn>
                              </p:par>
                            </p:childTnLst>
                          </p:cTn>
                        </p:par>
                      </p:childTnLst>
                    </p:cTn>
                  </p:par>
                  <p:par>
                    <p:cTn id="122" fill="hold">
                      <p:stCondLst>
                        <p:cond delay="indefinite"/>
                      </p:stCondLst>
                      <p:childTnLst>
                        <p:par>
                          <p:cTn id="123" fill="hold">
                            <p:stCondLst>
                              <p:cond delay="0"/>
                            </p:stCondLst>
                            <p:childTnLst>
                              <p:par>
                                <p:cTn id="124" presetID="2" presetClass="entr" presetSubtype="4" fill="hold" grpId="0" nodeType="clickEffect">
                                  <p:stCondLst>
                                    <p:cond delay="0"/>
                                  </p:stCondLst>
                                  <p:childTnLst>
                                    <p:set>
                                      <p:cBhvr>
                                        <p:cTn id="125" dur="1" fill="hold">
                                          <p:stCondLst>
                                            <p:cond delay="0"/>
                                          </p:stCondLst>
                                        </p:cTn>
                                        <p:tgtEl>
                                          <p:spTgt spid="16"/>
                                        </p:tgtEl>
                                        <p:attrNameLst>
                                          <p:attrName>style.visibility</p:attrName>
                                        </p:attrNameLst>
                                      </p:cBhvr>
                                      <p:to>
                                        <p:strVal val="visible"/>
                                      </p:to>
                                    </p:set>
                                    <p:anim calcmode="lin" valueType="num">
                                      <p:cBhvr additive="base">
                                        <p:cTn id="126" dur="500" fill="hold"/>
                                        <p:tgtEl>
                                          <p:spTgt spid="16"/>
                                        </p:tgtEl>
                                        <p:attrNameLst>
                                          <p:attrName>ppt_x</p:attrName>
                                        </p:attrNameLst>
                                      </p:cBhvr>
                                      <p:tavLst>
                                        <p:tav tm="0">
                                          <p:val>
                                            <p:strVal val="#ppt_x"/>
                                          </p:val>
                                        </p:tav>
                                        <p:tav tm="100000">
                                          <p:val>
                                            <p:strVal val="#ppt_x"/>
                                          </p:val>
                                        </p:tav>
                                      </p:tavLst>
                                    </p:anim>
                                    <p:anim calcmode="lin" valueType="num">
                                      <p:cBhvr additive="base">
                                        <p:cTn id="12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Graphic spid="6" grpId="0">
        <p:bldAsOne/>
      </p:bldGraphic>
      <p:bldP spid="9" grpId="0" animBg="1"/>
      <p:bldP spid="10" grpId="0" animBg="1"/>
      <p:bldP spid="11" grpId="0" animBg="1"/>
      <p:bldP spid="12" grpId="0" animBg="1"/>
      <p:bldP spid="13" grpId="0" animBg="1"/>
      <p:bldP spid="14"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8</a:t>
            </a:fld>
            <a:endParaRPr lang="en-US" sz="1200" dirty="0">
              <a:solidFill>
                <a:schemeClr val="bg1"/>
              </a:solidFill>
            </a:endParaRPr>
          </a:p>
        </p:txBody>
      </p:sp>
      <p:sp>
        <p:nvSpPr>
          <p:cNvPr id="2" name="Rectangle 1"/>
          <p:cNvSpPr/>
          <p:nvPr/>
        </p:nvSpPr>
        <p:spPr>
          <a:xfrm>
            <a:off x="0" y="631465"/>
            <a:ext cx="9172034" cy="584775"/>
          </a:xfrm>
          <a:prstGeom prst="rect">
            <a:avLst/>
          </a:prstGeom>
        </p:spPr>
        <p:txBody>
          <a:bodyPr wrap="square">
            <a:spAutoFit/>
          </a:bodyPr>
          <a:lstStyle/>
          <a:p>
            <a:r>
              <a:rPr lang="ar-SA" sz="3200" b="1" dirty="0">
                <a:solidFill>
                  <a:srgbClr val="013E36"/>
                </a:solidFill>
              </a:rPr>
              <a:t>02. بعض العقبات التي تواجه اجراء البحوث في مجال الادارة</a:t>
            </a:r>
          </a:p>
        </p:txBody>
      </p:sp>
      <p:graphicFrame>
        <p:nvGraphicFramePr>
          <p:cNvPr id="6" name="Diagram 5"/>
          <p:cNvGraphicFramePr/>
          <p:nvPr>
            <p:extLst>
              <p:ext uri="{D42A27DB-BD31-4B8C-83A1-F6EECF244321}">
                <p14:modId xmlns:p14="http://schemas.microsoft.com/office/powerpoint/2010/main" val="740709473"/>
              </p:ext>
            </p:extLst>
          </p:nvPr>
        </p:nvGraphicFramePr>
        <p:xfrm>
          <a:off x="4974456" y="1683182"/>
          <a:ext cx="4803800" cy="2808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342418" y="5109995"/>
            <a:ext cx="9264076" cy="707886"/>
          </a:xfrm>
          <a:prstGeom prst="rect">
            <a:avLst/>
          </a:prstGeom>
          <a:solidFill>
            <a:schemeClr val="accent6">
              <a:lumMod val="90000"/>
            </a:schemeClr>
          </a:solidFill>
        </p:spPr>
        <p:txBody>
          <a:bodyPr wrap="none">
            <a:spAutoFit/>
          </a:bodyPr>
          <a:lstStyle/>
          <a:p>
            <a:pPr marL="285750" indent="-285750" algn="ctr">
              <a:buFont typeface="Wingdings" panose="05000000000000000000" pitchFamily="2" charset="2"/>
              <a:buChar char="ü"/>
            </a:pPr>
            <a:r>
              <a:rPr lang="ar-SA" sz="2000" b="1" dirty="0">
                <a:solidFill>
                  <a:srgbClr val="013E36"/>
                </a:solidFill>
              </a:rPr>
              <a:t>قد لا ستوفي كل البحوث الخصائص الثمانية للبحث العلمي المذكورة انفا و لكن المهم أنها تقدم حلا للمشاكل </a:t>
            </a:r>
          </a:p>
          <a:p>
            <a:r>
              <a:rPr lang="ar-SA" sz="2000" b="1" dirty="0">
                <a:solidFill>
                  <a:srgbClr val="013E36"/>
                </a:solidFill>
              </a:rPr>
              <a:t>وتقدم معارف صالحة حتى وان كانت بدرجة علمية أقل وأنها تدمج الذاتية كطريقة للتنظير العلمي. </a:t>
            </a:r>
            <a:endParaRPr lang="ar-SA" sz="2000" dirty="0"/>
          </a:p>
        </p:txBody>
      </p:sp>
      <p:sp>
        <p:nvSpPr>
          <p:cNvPr id="9" name="Rectangle 8"/>
          <p:cNvSpPr/>
          <p:nvPr/>
        </p:nvSpPr>
        <p:spPr>
          <a:xfrm rot="20621075">
            <a:off x="214676" y="1965246"/>
            <a:ext cx="3921266" cy="646331"/>
          </a:xfrm>
          <a:prstGeom prst="rect">
            <a:avLst/>
          </a:prstGeom>
          <a:ln>
            <a:solidFill>
              <a:schemeClr val="accent1"/>
            </a:solidFill>
          </a:ln>
        </p:spPr>
        <p:txBody>
          <a:bodyPr wrap="none">
            <a:spAutoFit/>
          </a:bodyPr>
          <a:lstStyle/>
          <a:p>
            <a:pPr marL="285750" indent="-285750">
              <a:buFont typeface="Wingdings" panose="05000000000000000000" pitchFamily="2" charset="2"/>
              <a:buChar char="§"/>
            </a:pPr>
            <a:r>
              <a:rPr lang="ar-SA" b="1" dirty="0">
                <a:solidFill>
                  <a:srgbClr val="013E36"/>
                </a:solidFill>
              </a:rPr>
              <a:t>الموضوعية هي حالة ما يكون بعيدا عن التحيز</a:t>
            </a:r>
          </a:p>
          <a:p>
            <a:r>
              <a:rPr lang="ar-SA" b="1" dirty="0">
                <a:solidFill>
                  <a:srgbClr val="013E36"/>
                </a:solidFill>
              </a:rPr>
              <a:t>و الأحكام المسبقة</a:t>
            </a:r>
            <a:endParaRPr lang="ar-SA" dirty="0"/>
          </a:p>
        </p:txBody>
      </p:sp>
      <p:sp>
        <p:nvSpPr>
          <p:cNvPr id="10" name="Rectangle 9"/>
          <p:cNvSpPr/>
          <p:nvPr/>
        </p:nvSpPr>
        <p:spPr>
          <a:xfrm rot="20601179">
            <a:off x="316539" y="2930655"/>
            <a:ext cx="3759362" cy="369332"/>
          </a:xfrm>
          <a:prstGeom prst="rect">
            <a:avLst/>
          </a:prstGeom>
          <a:ln>
            <a:solidFill>
              <a:srgbClr val="FF0000"/>
            </a:solidFill>
          </a:ln>
        </p:spPr>
        <p:txBody>
          <a:bodyPr wrap="none">
            <a:spAutoFit/>
          </a:bodyPr>
          <a:lstStyle/>
          <a:p>
            <a:pPr marL="285750" indent="-285750">
              <a:buFont typeface="Wingdings" panose="05000000000000000000" pitchFamily="2" charset="2"/>
              <a:buChar char="§"/>
            </a:pPr>
            <a:r>
              <a:rPr lang="ar-SA" b="1" dirty="0">
                <a:solidFill>
                  <a:srgbClr val="013E36"/>
                </a:solidFill>
              </a:rPr>
              <a:t>الذاتية تستحضر الادراك الشخصي عند الحكم</a:t>
            </a:r>
            <a:endParaRPr lang="ar-SA" dirty="0"/>
          </a:p>
        </p:txBody>
      </p:sp>
    </p:spTree>
    <p:extLst>
      <p:ext uri="{BB962C8B-B14F-4D97-AF65-F5344CB8AC3E}">
        <p14:creationId xmlns:p14="http://schemas.microsoft.com/office/powerpoint/2010/main" val="97717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anim calcmode="lin" valueType="num">
                                      <p:cBhvr>
                                        <p:cTn id="26" dur="2000" fill="hold"/>
                                        <p:tgtEl>
                                          <p:spTgt spid="6"/>
                                        </p:tgtEl>
                                        <p:attrNameLst>
                                          <p:attrName>ppt_w</p:attrName>
                                        </p:attrNameLst>
                                      </p:cBhvr>
                                      <p:tavLst>
                                        <p:tav tm="0" fmla="#ppt_w*sin(2.5*pi*$)">
                                          <p:val>
                                            <p:fltVal val="0"/>
                                          </p:val>
                                        </p:tav>
                                        <p:tav tm="100000">
                                          <p:val>
                                            <p:fltVal val="1"/>
                                          </p:val>
                                        </p:tav>
                                      </p:tavLst>
                                    </p:anim>
                                    <p:anim calcmode="lin" valueType="num">
                                      <p:cBhvr>
                                        <p:cTn id="27"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ppt_x"/>
                                          </p:val>
                                        </p:tav>
                                        <p:tav tm="100000">
                                          <p:val>
                                            <p:strVal val="#ppt_x"/>
                                          </p:val>
                                        </p:tav>
                                      </p:tavLst>
                                    </p:anim>
                                    <p:anim calcmode="lin" valueType="num">
                                      <p:cBhvr additive="base">
                                        <p:cTn id="3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additive="base">
                                        <p:cTn id="38" dur="500" fill="hold"/>
                                        <p:tgtEl>
                                          <p:spTgt spid="9"/>
                                        </p:tgtEl>
                                        <p:attrNameLst>
                                          <p:attrName>ppt_x</p:attrName>
                                        </p:attrNameLst>
                                      </p:cBhvr>
                                      <p:tavLst>
                                        <p:tav tm="0">
                                          <p:val>
                                            <p:strVal val="#ppt_x"/>
                                          </p:val>
                                        </p:tav>
                                        <p:tav tm="100000">
                                          <p:val>
                                            <p:strVal val="#ppt_x"/>
                                          </p:val>
                                        </p:tav>
                                      </p:tavLst>
                                    </p:anim>
                                    <p:anim calcmode="lin" valueType="num">
                                      <p:cBhvr additive="base">
                                        <p:cTn id="39" dur="500" fill="hold"/>
                                        <p:tgtEl>
                                          <p:spTgt spid="9"/>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additive="base">
                                        <p:cTn id="42" dur="500" fill="hold"/>
                                        <p:tgtEl>
                                          <p:spTgt spid="10"/>
                                        </p:tgtEl>
                                        <p:attrNameLst>
                                          <p:attrName>ppt_x</p:attrName>
                                        </p:attrNameLst>
                                      </p:cBhvr>
                                      <p:tavLst>
                                        <p:tav tm="0">
                                          <p:val>
                                            <p:strVal val="#ppt_x"/>
                                          </p:val>
                                        </p:tav>
                                        <p:tav tm="100000">
                                          <p:val>
                                            <p:strVal val="#ppt_x"/>
                                          </p:val>
                                        </p:tav>
                                      </p:tavLst>
                                    </p:anim>
                                    <p:anim calcmode="lin" valueType="num">
                                      <p:cBhvr additive="base">
                                        <p:cTn id="4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P spid="7"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9</a:t>
            </a:fld>
            <a:endParaRPr lang="en-US" sz="1200" dirty="0">
              <a:solidFill>
                <a:schemeClr val="bg1"/>
              </a:solidFill>
            </a:endParaRPr>
          </a:p>
        </p:txBody>
      </p:sp>
      <p:sp>
        <p:nvSpPr>
          <p:cNvPr id="7" name="Title 1"/>
          <p:cNvSpPr txBox="1">
            <a:spLocks/>
          </p:cNvSpPr>
          <p:nvPr/>
        </p:nvSpPr>
        <p:spPr bwMode="auto">
          <a:xfrm>
            <a:off x="388816" y="1788122"/>
            <a:ext cx="9171280" cy="576064"/>
          </a:xfrm>
          <a:prstGeom prst="rect">
            <a:avLst/>
          </a:prstGeom>
          <a:solidFill>
            <a:schemeClr val="bg1"/>
          </a:solidFill>
          <a:ln>
            <a:solidFill>
              <a:schemeClr val="bg1"/>
            </a:solid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Arial" panose="020B0604020202020204" pitchFamily="34" charset="0"/>
              <a:buChar char="•"/>
            </a:pPr>
            <a:r>
              <a:rPr lang="ar-SA" sz="2000" b="1" dirty="0">
                <a:solidFill>
                  <a:srgbClr val="013E36"/>
                </a:solidFill>
              </a:rPr>
              <a:t>هناك طريقتان للاستدلال والتفكير وحل المشاكل هما : الاستنتاج </a:t>
            </a:r>
            <a:r>
              <a:rPr lang="fr-FR" sz="2000" b="1" dirty="0">
                <a:solidFill>
                  <a:srgbClr val="013E36"/>
                </a:solidFill>
              </a:rPr>
              <a:t>Deduction</a:t>
            </a:r>
            <a:r>
              <a:rPr lang="ar-SA" sz="2000" b="1" dirty="0">
                <a:solidFill>
                  <a:srgbClr val="013E36"/>
                </a:solidFill>
              </a:rPr>
              <a:t> و الاستقراء </a:t>
            </a:r>
            <a:r>
              <a:rPr lang="fr-FR" sz="2000" b="1" dirty="0">
                <a:solidFill>
                  <a:srgbClr val="013E36"/>
                </a:solidFill>
              </a:rPr>
              <a:t>Induction</a:t>
            </a:r>
            <a:r>
              <a:rPr lang="ar-SA" sz="2000" b="1" dirty="0">
                <a:solidFill>
                  <a:srgbClr val="013E36"/>
                </a:solidFill>
              </a:rPr>
              <a:t> </a:t>
            </a:r>
            <a:endParaRPr lang="en-US" sz="2000" b="1" dirty="0">
              <a:solidFill>
                <a:srgbClr val="013E36"/>
              </a:solidFill>
            </a:endParaRPr>
          </a:p>
        </p:txBody>
      </p:sp>
      <p:sp>
        <p:nvSpPr>
          <p:cNvPr id="10" name="Rectangle 9"/>
          <p:cNvSpPr/>
          <p:nvPr/>
        </p:nvSpPr>
        <p:spPr>
          <a:xfrm>
            <a:off x="1424608" y="696342"/>
            <a:ext cx="7689304" cy="646331"/>
          </a:xfrm>
          <a:prstGeom prst="rect">
            <a:avLst/>
          </a:prstGeom>
        </p:spPr>
        <p:txBody>
          <a:bodyPr wrap="square">
            <a:spAutoFit/>
          </a:bodyPr>
          <a:lstStyle/>
          <a:p>
            <a:pPr algn="just">
              <a:defRPr/>
            </a:pPr>
            <a:r>
              <a:rPr lang="ar-SA" altLang="en-US" sz="3600" b="1" dirty="0">
                <a:solidFill>
                  <a:srgbClr val="013E36"/>
                </a:solidFill>
                <a:cs typeface="Arabic Transparent" panose="020B0604020202020204" pitchFamily="34" charset="0"/>
              </a:rPr>
              <a:t>03. قواعد العلم في البحوث : الطريقة الاستنتاجية</a:t>
            </a:r>
            <a:endParaRPr lang="ar-SA" altLang="en-US" sz="3600" dirty="0">
              <a:solidFill>
                <a:srgbClr val="013E36"/>
              </a:solidFill>
              <a:cs typeface="Arabic Transparent" panose="020B0604020202020204" pitchFamily="34" charset="0"/>
            </a:endParaRPr>
          </a:p>
        </p:txBody>
      </p:sp>
      <p:sp>
        <p:nvSpPr>
          <p:cNvPr id="6" name="Bent Arrow 5"/>
          <p:cNvSpPr/>
          <p:nvPr/>
        </p:nvSpPr>
        <p:spPr>
          <a:xfrm rot="16200000" flipH="1">
            <a:off x="128507" y="874037"/>
            <a:ext cx="864096" cy="864181"/>
          </a:xfrm>
          <a:prstGeom prst="bentArrow">
            <a:avLst/>
          </a:prstGeom>
          <a:solidFill>
            <a:srgbClr val="D9791B"/>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5" name="Rectangle 4"/>
          <p:cNvSpPr/>
          <p:nvPr/>
        </p:nvSpPr>
        <p:spPr>
          <a:xfrm>
            <a:off x="4031032" y="2564588"/>
            <a:ext cx="5529064" cy="923330"/>
          </a:xfrm>
          <a:prstGeom prst="rect">
            <a:avLst/>
          </a:prstGeom>
          <a:solidFill>
            <a:schemeClr val="accent5">
              <a:lumMod val="60000"/>
              <a:lumOff val="4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pPr marL="571500" indent="-571500" algn="just">
              <a:buFont typeface="Arial" panose="020B0604020202020204" pitchFamily="34" charset="0"/>
              <a:buChar char="•"/>
            </a:pPr>
            <a:r>
              <a:rPr lang="ar-SA" b="1" dirty="0">
                <a:solidFill>
                  <a:srgbClr val="C00000"/>
                </a:solidFill>
              </a:rPr>
              <a:t>الاستنتاج أو الاستنباط: </a:t>
            </a:r>
            <a:r>
              <a:rPr lang="ar-SA" b="1" dirty="0">
                <a:solidFill>
                  <a:schemeClr val="tx1"/>
                </a:solidFill>
              </a:rPr>
              <a:t>عبارة عن الوصول الى نتيجة مسببة عن طريق التعميم المنطقي لحقائق معروفة. (ص 56)</a:t>
            </a:r>
          </a:p>
          <a:p>
            <a:pPr marL="571500" indent="-571500" algn="just">
              <a:buFont typeface="Arial" panose="020B0604020202020204" pitchFamily="34" charset="0"/>
              <a:buChar char="•"/>
            </a:pPr>
            <a:endParaRPr lang="ar-SA" b="1" dirty="0">
              <a:solidFill>
                <a:schemeClr val="tx1"/>
              </a:solidFill>
            </a:endParaRPr>
          </a:p>
        </p:txBody>
      </p:sp>
      <p:sp>
        <p:nvSpPr>
          <p:cNvPr id="12" name="Rectangle 11"/>
          <p:cNvSpPr/>
          <p:nvPr/>
        </p:nvSpPr>
        <p:spPr>
          <a:xfrm>
            <a:off x="4031032" y="4379681"/>
            <a:ext cx="5529064" cy="92333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wrap="square">
            <a:spAutoFit/>
          </a:bodyPr>
          <a:lstStyle/>
          <a:p>
            <a:pPr marL="571500" indent="-571500" algn="just">
              <a:buFont typeface="Arial" panose="020B0604020202020204" pitchFamily="34" charset="0"/>
              <a:buChar char="•"/>
            </a:pPr>
            <a:r>
              <a:rPr lang="ar-SA" b="1" dirty="0">
                <a:solidFill>
                  <a:srgbClr val="0070C0"/>
                </a:solidFill>
              </a:rPr>
              <a:t>الاستقراء : </a:t>
            </a:r>
            <a:r>
              <a:rPr lang="ar-SA" b="1" dirty="0">
                <a:solidFill>
                  <a:schemeClr val="tx1"/>
                </a:solidFill>
              </a:rPr>
              <a:t>إجراءات يتم بواسطتها ملاحظة ظاهرة محددة ثم نصل عن طريق المنطق الى قاعدة عامة بناءا  على ما شاهدناه من حقائق. (ص 56)</a:t>
            </a:r>
          </a:p>
        </p:txBody>
      </p:sp>
      <p:sp>
        <p:nvSpPr>
          <p:cNvPr id="8" name="Rectangle 7"/>
          <p:cNvSpPr/>
          <p:nvPr/>
        </p:nvSpPr>
        <p:spPr>
          <a:xfrm>
            <a:off x="135939" y="2591639"/>
            <a:ext cx="3037855" cy="83099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ar-DZ" sz="1600" b="1" dirty="0"/>
              <a:t>الاستنتاج إذا هو وسيلة للإثبات (البرهان، التبرير)</a:t>
            </a:r>
            <a:r>
              <a:rPr lang="ar-SA" sz="1600" b="1" dirty="0"/>
              <a:t>،</a:t>
            </a:r>
            <a:r>
              <a:rPr lang="ar-DZ" sz="1600" b="1" dirty="0"/>
              <a:t>إذا كانت الفرضيات صحيحة فالنتائج كذلك </a:t>
            </a:r>
            <a:endParaRPr lang="ar-SA" sz="1600" b="1" dirty="0"/>
          </a:p>
        </p:txBody>
      </p:sp>
      <p:sp>
        <p:nvSpPr>
          <p:cNvPr id="13" name="Rectangle 12"/>
          <p:cNvSpPr/>
          <p:nvPr/>
        </p:nvSpPr>
        <p:spPr>
          <a:xfrm>
            <a:off x="128464" y="4472014"/>
            <a:ext cx="3037855"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ar-DZ" sz="1600" b="1" dirty="0"/>
              <a:t>الاستقراء الذي ينتقل (عكس الاستنتاج) من الخاص إلى العام</a:t>
            </a:r>
            <a:r>
              <a:rPr lang="ar-SA" sz="1600" b="1" dirty="0"/>
              <a:t>، أقل اثباتا وتبريرا من الاستنتاج.</a:t>
            </a:r>
            <a:endParaRPr lang="ar-DZ" sz="1600" b="1" dirty="0"/>
          </a:p>
        </p:txBody>
      </p:sp>
      <p:sp>
        <p:nvSpPr>
          <p:cNvPr id="15" name="Left Arrow 14"/>
          <p:cNvSpPr/>
          <p:nvPr/>
        </p:nvSpPr>
        <p:spPr>
          <a:xfrm>
            <a:off x="3278377" y="2755109"/>
            <a:ext cx="648072" cy="504056"/>
          </a:xfrm>
          <a:prstGeom prst="leftArrow">
            <a:avLst/>
          </a:prstGeom>
          <a:solidFill>
            <a:srgbClr val="C00000"/>
          </a:solidFill>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a:p>
        </p:txBody>
      </p:sp>
      <p:sp>
        <p:nvSpPr>
          <p:cNvPr id="16" name="Left Arrow 15"/>
          <p:cNvSpPr/>
          <p:nvPr/>
        </p:nvSpPr>
        <p:spPr>
          <a:xfrm>
            <a:off x="3278377" y="4548958"/>
            <a:ext cx="648072" cy="504056"/>
          </a:xfrm>
          <a:prstGeom prst="leftArrow">
            <a:avLst/>
          </a:prstGeom>
          <a:solidFill>
            <a:srgbClr val="00B0F0"/>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3458023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80">
                                          <p:stCondLst>
                                            <p:cond delay="0"/>
                                          </p:stCondLst>
                                        </p:cTn>
                                        <p:tgtEl>
                                          <p:spTgt spid="6"/>
                                        </p:tgtEl>
                                      </p:cBhvr>
                                    </p:animEffect>
                                    <p:anim calcmode="lin" valueType="num">
                                      <p:cBhvr>
                                        <p:cTn id="2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9" dur="26">
                                          <p:stCondLst>
                                            <p:cond delay="650"/>
                                          </p:stCondLst>
                                        </p:cTn>
                                        <p:tgtEl>
                                          <p:spTgt spid="6"/>
                                        </p:tgtEl>
                                      </p:cBhvr>
                                      <p:to x="100000" y="60000"/>
                                    </p:animScale>
                                    <p:animScale>
                                      <p:cBhvr>
                                        <p:cTn id="30" dur="166" decel="50000">
                                          <p:stCondLst>
                                            <p:cond delay="676"/>
                                          </p:stCondLst>
                                        </p:cTn>
                                        <p:tgtEl>
                                          <p:spTgt spid="6"/>
                                        </p:tgtEl>
                                      </p:cBhvr>
                                      <p:to x="100000" y="100000"/>
                                    </p:animScale>
                                    <p:animScale>
                                      <p:cBhvr>
                                        <p:cTn id="31" dur="26">
                                          <p:stCondLst>
                                            <p:cond delay="1312"/>
                                          </p:stCondLst>
                                        </p:cTn>
                                        <p:tgtEl>
                                          <p:spTgt spid="6"/>
                                        </p:tgtEl>
                                      </p:cBhvr>
                                      <p:to x="100000" y="80000"/>
                                    </p:animScale>
                                    <p:animScale>
                                      <p:cBhvr>
                                        <p:cTn id="32" dur="166" decel="50000">
                                          <p:stCondLst>
                                            <p:cond delay="1338"/>
                                          </p:stCondLst>
                                        </p:cTn>
                                        <p:tgtEl>
                                          <p:spTgt spid="6"/>
                                        </p:tgtEl>
                                      </p:cBhvr>
                                      <p:to x="100000" y="100000"/>
                                    </p:animScale>
                                    <p:animScale>
                                      <p:cBhvr>
                                        <p:cTn id="33" dur="26">
                                          <p:stCondLst>
                                            <p:cond delay="1642"/>
                                          </p:stCondLst>
                                        </p:cTn>
                                        <p:tgtEl>
                                          <p:spTgt spid="6"/>
                                        </p:tgtEl>
                                      </p:cBhvr>
                                      <p:to x="100000" y="90000"/>
                                    </p:animScale>
                                    <p:animScale>
                                      <p:cBhvr>
                                        <p:cTn id="34" dur="166" decel="50000">
                                          <p:stCondLst>
                                            <p:cond delay="1668"/>
                                          </p:stCondLst>
                                        </p:cTn>
                                        <p:tgtEl>
                                          <p:spTgt spid="6"/>
                                        </p:tgtEl>
                                      </p:cBhvr>
                                      <p:to x="100000" y="100000"/>
                                    </p:animScale>
                                    <p:animScale>
                                      <p:cBhvr>
                                        <p:cTn id="35" dur="26">
                                          <p:stCondLst>
                                            <p:cond delay="1808"/>
                                          </p:stCondLst>
                                        </p:cTn>
                                        <p:tgtEl>
                                          <p:spTgt spid="6"/>
                                        </p:tgtEl>
                                      </p:cBhvr>
                                      <p:to x="100000" y="95000"/>
                                    </p:animScale>
                                    <p:animScale>
                                      <p:cBhvr>
                                        <p:cTn id="36" dur="166" decel="50000">
                                          <p:stCondLst>
                                            <p:cond delay="1834"/>
                                          </p:stCondLst>
                                        </p:cTn>
                                        <p:tgtEl>
                                          <p:spTgt spid="6"/>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ipe(down)">
                                      <p:cBhvr>
                                        <p:cTn id="41" dur="580">
                                          <p:stCondLst>
                                            <p:cond delay="0"/>
                                          </p:stCondLst>
                                        </p:cTn>
                                        <p:tgtEl>
                                          <p:spTgt spid="7"/>
                                        </p:tgtEl>
                                      </p:cBhvr>
                                    </p:animEffect>
                                    <p:anim calcmode="lin" valueType="num">
                                      <p:cBhvr>
                                        <p:cTn id="4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7" dur="26">
                                          <p:stCondLst>
                                            <p:cond delay="650"/>
                                          </p:stCondLst>
                                        </p:cTn>
                                        <p:tgtEl>
                                          <p:spTgt spid="7"/>
                                        </p:tgtEl>
                                      </p:cBhvr>
                                      <p:to x="100000" y="60000"/>
                                    </p:animScale>
                                    <p:animScale>
                                      <p:cBhvr>
                                        <p:cTn id="48" dur="166" decel="50000">
                                          <p:stCondLst>
                                            <p:cond delay="676"/>
                                          </p:stCondLst>
                                        </p:cTn>
                                        <p:tgtEl>
                                          <p:spTgt spid="7"/>
                                        </p:tgtEl>
                                      </p:cBhvr>
                                      <p:to x="100000" y="100000"/>
                                    </p:animScale>
                                    <p:animScale>
                                      <p:cBhvr>
                                        <p:cTn id="49" dur="26">
                                          <p:stCondLst>
                                            <p:cond delay="1312"/>
                                          </p:stCondLst>
                                        </p:cTn>
                                        <p:tgtEl>
                                          <p:spTgt spid="7"/>
                                        </p:tgtEl>
                                      </p:cBhvr>
                                      <p:to x="100000" y="80000"/>
                                    </p:animScale>
                                    <p:animScale>
                                      <p:cBhvr>
                                        <p:cTn id="50" dur="166" decel="50000">
                                          <p:stCondLst>
                                            <p:cond delay="1338"/>
                                          </p:stCondLst>
                                        </p:cTn>
                                        <p:tgtEl>
                                          <p:spTgt spid="7"/>
                                        </p:tgtEl>
                                      </p:cBhvr>
                                      <p:to x="100000" y="100000"/>
                                    </p:animScale>
                                    <p:animScale>
                                      <p:cBhvr>
                                        <p:cTn id="51" dur="26">
                                          <p:stCondLst>
                                            <p:cond delay="1642"/>
                                          </p:stCondLst>
                                        </p:cTn>
                                        <p:tgtEl>
                                          <p:spTgt spid="7"/>
                                        </p:tgtEl>
                                      </p:cBhvr>
                                      <p:to x="100000" y="90000"/>
                                    </p:animScale>
                                    <p:animScale>
                                      <p:cBhvr>
                                        <p:cTn id="52" dur="166" decel="50000">
                                          <p:stCondLst>
                                            <p:cond delay="1668"/>
                                          </p:stCondLst>
                                        </p:cTn>
                                        <p:tgtEl>
                                          <p:spTgt spid="7"/>
                                        </p:tgtEl>
                                      </p:cBhvr>
                                      <p:to x="100000" y="100000"/>
                                    </p:animScale>
                                    <p:animScale>
                                      <p:cBhvr>
                                        <p:cTn id="53" dur="26">
                                          <p:stCondLst>
                                            <p:cond delay="1808"/>
                                          </p:stCondLst>
                                        </p:cTn>
                                        <p:tgtEl>
                                          <p:spTgt spid="7"/>
                                        </p:tgtEl>
                                      </p:cBhvr>
                                      <p:to x="100000" y="95000"/>
                                    </p:animScale>
                                    <p:animScale>
                                      <p:cBhvr>
                                        <p:cTn id="54" dur="166" decel="50000">
                                          <p:stCondLst>
                                            <p:cond delay="1834"/>
                                          </p:stCondLst>
                                        </p:cTn>
                                        <p:tgtEl>
                                          <p:spTgt spid="7"/>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5"/>
                                        </p:tgtEl>
                                        <p:attrNameLst>
                                          <p:attrName>style.visibility</p:attrName>
                                        </p:attrNameLst>
                                      </p:cBhvr>
                                      <p:to>
                                        <p:strVal val="visible"/>
                                      </p:to>
                                    </p:set>
                                    <p:animEffect transition="in" filter="wipe(down)">
                                      <p:cBhvr>
                                        <p:cTn id="59" dur="580">
                                          <p:stCondLst>
                                            <p:cond delay="0"/>
                                          </p:stCondLst>
                                        </p:cTn>
                                        <p:tgtEl>
                                          <p:spTgt spid="5"/>
                                        </p:tgtEl>
                                      </p:cBhvr>
                                    </p:animEffect>
                                    <p:anim calcmode="lin" valueType="num">
                                      <p:cBhvr>
                                        <p:cTn id="6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5" dur="26">
                                          <p:stCondLst>
                                            <p:cond delay="650"/>
                                          </p:stCondLst>
                                        </p:cTn>
                                        <p:tgtEl>
                                          <p:spTgt spid="5"/>
                                        </p:tgtEl>
                                      </p:cBhvr>
                                      <p:to x="100000" y="60000"/>
                                    </p:animScale>
                                    <p:animScale>
                                      <p:cBhvr>
                                        <p:cTn id="66" dur="166" decel="50000">
                                          <p:stCondLst>
                                            <p:cond delay="676"/>
                                          </p:stCondLst>
                                        </p:cTn>
                                        <p:tgtEl>
                                          <p:spTgt spid="5"/>
                                        </p:tgtEl>
                                      </p:cBhvr>
                                      <p:to x="100000" y="100000"/>
                                    </p:animScale>
                                    <p:animScale>
                                      <p:cBhvr>
                                        <p:cTn id="67" dur="26">
                                          <p:stCondLst>
                                            <p:cond delay="1312"/>
                                          </p:stCondLst>
                                        </p:cTn>
                                        <p:tgtEl>
                                          <p:spTgt spid="5"/>
                                        </p:tgtEl>
                                      </p:cBhvr>
                                      <p:to x="100000" y="80000"/>
                                    </p:animScale>
                                    <p:animScale>
                                      <p:cBhvr>
                                        <p:cTn id="68" dur="166" decel="50000">
                                          <p:stCondLst>
                                            <p:cond delay="1338"/>
                                          </p:stCondLst>
                                        </p:cTn>
                                        <p:tgtEl>
                                          <p:spTgt spid="5"/>
                                        </p:tgtEl>
                                      </p:cBhvr>
                                      <p:to x="100000" y="100000"/>
                                    </p:animScale>
                                    <p:animScale>
                                      <p:cBhvr>
                                        <p:cTn id="69" dur="26">
                                          <p:stCondLst>
                                            <p:cond delay="1642"/>
                                          </p:stCondLst>
                                        </p:cTn>
                                        <p:tgtEl>
                                          <p:spTgt spid="5"/>
                                        </p:tgtEl>
                                      </p:cBhvr>
                                      <p:to x="100000" y="90000"/>
                                    </p:animScale>
                                    <p:animScale>
                                      <p:cBhvr>
                                        <p:cTn id="70" dur="166" decel="50000">
                                          <p:stCondLst>
                                            <p:cond delay="1668"/>
                                          </p:stCondLst>
                                        </p:cTn>
                                        <p:tgtEl>
                                          <p:spTgt spid="5"/>
                                        </p:tgtEl>
                                      </p:cBhvr>
                                      <p:to x="100000" y="100000"/>
                                    </p:animScale>
                                    <p:animScale>
                                      <p:cBhvr>
                                        <p:cTn id="71" dur="26">
                                          <p:stCondLst>
                                            <p:cond delay="1808"/>
                                          </p:stCondLst>
                                        </p:cTn>
                                        <p:tgtEl>
                                          <p:spTgt spid="5"/>
                                        </p:tgtEl>
                                      </p:cBhvr>
                                      <p:to x="100000" y="95000"/>
                                    </p:animScale>
                                    <p:animScale>
                                      <p:cBhvr>
                                        <p:cTn id="72" dur="166" decel="50000">
                                          <p:stCondLst>
                                            <p:cond delay="1834"/>
                                          </p:stCondLst>
                                        </p:cTn>
                                        <p:tgtEl>
                                          <p:spTgt spid="5"/>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anim calcmode="lin" valueType="num">
                                      <p:cBhvr additive="base">
                                        <p:cTn id="77" dur="500" fill="hold"/>
                                        <p:tgtEl>
                                          <p:spTgt spid="12"/>
                                        </p:tgtEl>
                                        <p:attrNameLst>
                                          <p:attrName>ppt_x</p:attrName>
                                        </p:attrNameLst>
                                      </p:cBhvr>
                                      <p:tavLst>
                                        <p:tav tm="0">
                                          <p:val>
                                            <p:strVal val="#ppt_x"/>
                                          </p:val>
                                        </p:tav>
                                        <p:tav tm="100000">
                                          <p:val>
                                            <p:strVal val="#ppt_x"/>
                                          </p:val>
                                        </p:tav>
                                      </p:tavLst>
                                    </p:anim>
                                    <p:anim calcmode="lin" valueType="num">
                                      <p:cBhvr additive="base">
                                        <p:cTn id="7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grpId="0" nodeType="click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wipe(down)">
                                      <p:cBhvr>
                                        <p:cTn id="83" dur="580">
                                          <p:stCondLst>
                                            <p:cond delay="0"/>
                                          </p:stCondLst>
                                        </p:cTn>
                                        <p:tgtEl>
                                          <p:spTgt spid="15"/>
                                        </p:tgtEl>
                                      </p:cBhvr>
                                    </p:animEffect>
                                    <p:anim calcmode="lin" valueType="num">
                                      <p:cBhvr>
                                        <p:cTn id="84"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89" dur="26">
                                          <p:stCondLst>
                                            <p:cond delay="650"/>
                                          </p:stCondLst>
                                        </p:cTn>
                                        <p:tgtEl>
                                          <p:spTgt spid="15"/>
                                        </p:tgtEl>
                                      </p:cBhvr>
                                      <p:to x="100000" y="60000"/>
                                    </p:animScale>
                                    <p:animScale>
                                      <p:cBhvr>
                                        <p:cTn id="90" dur="166" decel="50000">
                                          <p:stCondLst>
                                            <p:cond delay="676"/>
                                          </p:stCondLst>
                                        </p:cTn>
                                        <p:tgtEl>
                                          <p:spTgt spid="15"/>
                                        </p:tgtEl>
                                      </p:cBhvr>
                                      <p:to x="100000" y="100000"/>
                                    </p:animScale>
                                    <p:animScale>
                                      <p:cBhvr>
                                        <p:cTn id="91" dur="26">
                                          <p:stCondLst>
                                            <p:cond delay="1312"/>
                                          </p:stCondLst>
                                        </p:cTn>
                                        <p:tgtEl>
                                          <p:spTgt spid="15"/>
                                        </p:tgtEl>
                                      </p:cBhvr>
                                      <p:to x="100000" y="80000"/>
                                    </p:animScale>
                                    <p:animScale>
                                      <p:cBhvr>
                                        <p:cTn id="92" dur="166" decel="50000">
                                          <p:stCondLst>
                                            <p:cond delay="1338"/>
                                          </p:stCondLst>
                                        </p:cTn>
                                        <p:tgtEl>
                                          <p:spTgt spid="15"/>
                                        </p:tgtEl>
                                      </p:cBhvr>
                                      <p:to x="100000" y="100000"/>
                                    </p:animScale>
                                    <p:animScale>
                                      <p:cBhvr>
                                        <p:cTn id="93" dur="26">
                                          <p:stCondLst>
                                            <p:cond delay="1642"/>
                                          </p:stCondLst>
                                        </p:cTn>
                                        <p:tgtEl>
                                          <p:spTgt spid="15"/>
                                        </p:tgtEl>
                                      </p:cBhvr>
                                      <p:to x="100000" y="90000"/>
                                    </p:animScale>
                                    <p:animScale>
                                      <p:cBhvr>
                                        <p:cTn id="94" dur="166" decel="50000">
                                          <p:stCondLst>
                                            <p:cond delay="1668"/>
                                          </p:stCondLst>
                                        </p:cTn>
                                        <p:tgtEl>
                                          <p:spTgt spid="15"/>
                                        </p:tgtEl>
                                      </p:cBhvr>
                                      <p:to x="100000" y="100000"/>
                                    </p:animScale>
                                    <p:animScale>
                                      <p:cBhvr>
                                        <p:cTn id="95" dur="26">
                                          <p:stCondLst>
                                            <p:cond delay="1808"/>
                                          </p:stCondLst>
                                        </p:cTn>
                                        <p:tgtEl>
                                          <p:spTgt spid="15"/>
                                        </p:tgtEl>
                                      </p:cBhvr>
                                      <p:to x="100000" y="95000"/>
                                    </p:animScale>
                                    <p:animScale>
                                      <p:cBhvr>
                                        <p:cTn id="96" dur="166" decel="50000">
                                          <p:stCondLst>
                                            <p:cond delay="1834"/>
                                          </p:stCondLst>
                                        </p:cTn>
                                        <p:tgtEl>
                                          <p:spTgt spid="15"/>
                                        </p:tgtEl>
                                      </p:cBhvr>
                                      <p:to x="100000" y="100000"/>
                                    </p:animScale>
                                  </p:childTnLst>
                                </p:cTn>
                              </p:par>
                              <p:par>
                                <p:cTn id="97" presetID="26" presetClass="entr" presetSubtype="0" fill="hold" grpId="0" nodeType="withEffect">
                                  <p:stCondLst>
                                    <p:cond delay="0"/>
                                  </p:stCondLst>
                                  <p:childTnLst>
                                    <p:set>
                                      <p:cBhvr>
                                        <p:cTn id="98" dur="1" fill="hold">
                                          <p:stCondLst>
                                            <p:cond delay="0"/>
                                          </p:stCondLst>
                                        </p:cTn>
                                        <p:tgtEl>
                                          <p:spTgt spid="8"/>
                                        </p:tgtEl>
                                        <p:attrNameLst>
                                          <p:attrName>style.visibility</p:attrName>
                                        </p:attrNameLst>
                                      </p:cBhvr>
                                      <p:to>
                                        <p:strVal val="visible"/>
                                      </p:to>
                                    </p:set>
                                    <p:animEffect transition="in" filter="wipe(down)">
                                      <p:cBhvr>
                                        <p:cTn id="99" dur="580">
                                          <p:stCondLst>
                                            <p:cond delay="0"/>
                                          </p:stCondLst>
                                        </p:cTn>
                                        <p:tgtEl>
                                          <p:spTgt spid="8"/>
                                        </p:tgtEl>
                                      </p:cBhvr>
                                    </p:animEffect>
                                    <p:anim calcmode="lin" valueType="num">
                                      <p:cBhvr>
                                        <p:cTn id="10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0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0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0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05" dur="26">
                                          <p:stCondLst>
                                            <p:cond delay="650"/>
                                          </p:stCondLst>
                                        </p:cTn>
                                        <p:tgtEl>
                                          <p:spTgt spid="8"/>
                                        </p:tgtEl>
                                      </p:cBhvr>
                                      <p:to x="100000" y="60000"/>
                                    </p:animScale>
                                    <p:animScale>
                                      <p:cBhvr>
                                        <p:cTn id="106" dur="166" decel="50000">
                                          <p:stCondLst>
                                            <p:cond delay="676"/>
                                          </p:stCondLst>
                                        </p:cTn>
                                        <p:tgtEl>
                                          <p:spTgt spid="8"/>
                                        </p:tgtEl>
                                      </p:cBhvr>
                                      <p:to x="100000" y="100000"/>
                                    </p:animScale>
                                    <p:animScale>
                                      <p:cBhvr>
                                        <p:cTn id="107" dur="26">
                                          <p:stCondLst>
                                            <p:cond delay="1312"/>
                                          </p:stCondLst>
                                        </p:cTn>
                                        <p:tgtEl>
                                          <p:spTgt spid="8"/>
                                        </p:tgtEl>
                                      </p:cBhvr>
                                      <p:to x="100000" y="80000"/>
                                    </p:animScale>
                                    <p:animScale>
                                      <p:cBhvr>
                                        <p:cTn id="108" dur="166" decel="50000">
                                          <p:stCondLst>
                                            <p:cond delay="1338"/>
                                          </p:stCondLst>
                                        </p:cTn>
                                        <p:tgtEl>
                                          <p:spTgt spid="8"/>
                                        </p:tgtEl>
                                      </p:cBhvr>
                                      <p:to x="100000" y="100000"/>
                                    </p:animScale>
                                    <p:animScale>
                                      <p:cBhvr>
                                        <p:cTn id="109" dur="26">
                                          <p:stCondLst>
                                            <p:cond delay="1642"/>
                                          </p:stCondLst>
                                        </p:cTn>
                                        <p:tgtEl>
                                          <p:spTgt spid="8"/>
                                        </p:tgtEl>
                                      </p:cBhvr>
                                      <p:to x="100000" y="90000"/>
                                    </p:animScale>
                                    <p:animScale>
                                      <p:cBhvr>
                                        <p:cTn id="110" dur="166" decel="50000">
                                          <p:stCondLst>
                                            <p:cond delay="1668"/>
                                          </p:stCondLst>
                                        </p:cTn>
                                        <p:tgtEl>
                                          <p:spTgt spid="8"/>
                                        </p:tgtEl>
                                      </p:cBhvr>
                                      <p:to x="100000" y="100000"/>
                                    </p:animScale>
                                    <p:animScale>
                                      <p:cBhvr>
                                        <p:cTn id="111" dur="26">
                                          <p:stCondLst>
                                            <p:cond delay="1808"/>
                                          </p:stCondLst>
                                        </p:cTn>
                                        <p:tgtEl>
                                          <p:spTgt spid="8"/>
                                        </p:tgtEl>
                                      </p:cBhvr>
                                      <p:to x="100000" y="95000"/>
                                    </p:animScale>
                                    <p:animScale>
                                      <p:cBhvr>
                                        <p:cTn id="112" dur="166" decel="50000">
                                          <p:stCondLst>
                                            <p:cond delay="1834"/>
                                          </p:stCondLst>
                                        </p:cTn>
                                        <p:tgtEl>
                                          <p:spTgt spid="8"/>
                                        </p:tgtEl>
                                      </p:cBhvr>
                                      <p:to x="100000" y="100000"/>
                                    </p:animScale>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16"/>
                                        </p:tgtEl>
                                        <p:attrNameLst>
                                          <p:attrName>style.visibility</p:attrName>
                                        </p:attrNameLst>
                                      </p:cBhvr>
                                      <p:to>
                                        <p:strVal val="visible"/>
                                      </p:to>
                                    </p:set>
                                    <p:anim calcmode="lin" valueType="num">
                                      <p:cBhvr additive="base">
                                        <p:cTn id="117" dur="500" fill="hold"/>
                                        <p:tgtEl>
                                          <p:spTgt spid="16"/>
                                        </p:tgtEl>
                                        <p:attrNameLst>
                                          <p:attrName>ppt_x</p:attrName>
                                        </p:attrNameLst>
                                      </p:cBhvr>
                                      <p:tavLst>
                                        <p:tav tm="0">
                                          <p:val>
                                            <p:strVal val="#ppt_x"/>
                                          </p:val>
                                        </p:tav>
                                        <p:tav tm="100000">
                                          <p:val>
                                            <p:strVal val="#ppt_x"/>
                                          </p:val>
                                        </p:tav>
                                      </p:tavLst>
                                    </p:anim>
                                    <p:anim calcmode="lin" valueType="num">
                                      <p:cBhvr additive="base">
                                        <p:cTn id="118" dur="500" fill="hold"/>
                                        <p:tgtEl>
                                          <p:spTgt spid="16"/>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13"/>
                                        </p:tgtEl>
                                        <p:attrNameLst>
                                          <p:attrName>style.visibility</p:attrName>
                                        </p:attrNameLst>
                                      </p:cBhvr>
                                      <p:to>
                                        <p:strVal val="visible"/>
                                      </p:to>
                                    </p:set>
                                    <p:anim calcmode="lin" valueType="num">
                                      <p:cBhvr additive="base">
                                        <p:cTn id="121" dur="500" fill="hold"/>
                                        <p:tgtEl>
                                          <p:spTgt spid="13"/>
                                        </p:tgtEl>
                                        <p:attrNameLst>
                                          <p:attrName>ppt_x</p:attrName>
                                        </p:attrNameLst>
                                      </p:cBhvr>
                                      <p:tavLst>
                                        <p:tav tm="0">
                                          <p:val>
                                            <p:strVal val="#ppt_x"/>
                                          </p:val>
                                        </p:tav>
                                        <p:tav tm="100000">
                                          <p:val>
                                            <p:strVal val="#ppt_x"/>
                                          </p:val>
                                        </p:tav>
                                      </p:tavLst>
                                    </p:anim>
                                    <p:anim calcmode="lin" valueType="num">
                                      <p:cBhvr additive="base">
                                        <p:cTn id="1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P spid="6" grpId="0" animBg="1"/>
      <p:bldP spid="5" grpId="0" animBg="1"/>
      <p:bldP spid="12" grpId="0" animBg="1"/>
      <p:bldP spid="8" grpId="0" animBg="1"/>
      <p:bldP spid="13" grpId="0" animBg="1"/>
      <p:bldP spid="15" grpId="0" animBg="1"/>
      <p:bldP spid="16" grpId="0" animBg="1"/>
    </p:bld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nagemnt.pptx" id="{F22824D9-EC34-4A42-AB69-470C0C916A5B}" vid="{538AD247-3A6F-4D20-915D-41AE93FC07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4768</TotalTime>
  <Words>853</Words>
  <Application>Microsoft Office PowerPoint</Application>
  <PresentationFormat>A4 Paper (210x297 mm)</PresentationFormat>
  <Paragraphs>140</Paragraphs>
  <Slides>13</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ae_AlMateen</vt:lpstr>
      <vt:lpstr>Arial</vt:lpstr>
      <vt:lpstr>Calibri</vt:lpstr>
      <vt:lpstr>Constantia</vt:lpstr>
      <vt:lpstr>Courier New</vt:lpstr>
      <vt:lpstr>Times New Roman</vt:lpstr>
      <vt:lpstr>Wingdings</vt:lpstr>
      <vt:lpstr>Office Theme</vt:lpstr>
      <vt:lpstr>شروط البحث العلمي  وطرق الاستدلال</vt:lpstr>
      <vt:lpstr>محاور و أهداف المحاضرة</vt:lpstr>
      <vt:lpstr>مقدمة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Bassim Ali Yoseif Alsabbgh</dc:creator>
  <cp:lastModifiedBy>Nawel Debla</cp:lastModifiedBy>
  <cp:revision>81</cp:revision>
  <dcterms:created xsi:type="dcterms:W3CDTF">2015-09-03T07:07:53Z</dcterms:created>
  <dcterms:modified xsi:type="dcterms:W3CDTF">2020-12-25T11:26:12Z</dcterms:modified>
</cp:coreProperties>
</file>