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58" r:id="rId3"/>
    <p:sldId id="270" r:id="rId4"/>
    <p:sldId id="265" r:id="rId5"/>
    <p:sldId id="256" r:id="rId6"/>
    <p:sldId id="268" r:id="rId7"/>
    <p:sldId id="267" r:id="rId8"/>
    <p:sldId id="266" r:id="rId9"/>
    <p:sldId id="263" r:id="rId10"/>
    <p:sldId id="271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A8723-8324-4FD7-BE00-70005B0C48B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5D53E9-475F-4B60-80A5-FD4F0BA451AC}">
      <dgm:prSet phldrT="[Texte]"/>
      <dgm:spPr/>
      <dgm:t>
        <a:bodyPr/>
        <a:lstStyle/>
        <a:p>
          <a:r>
            <a:rPr lang="fr-FR" dirty="0">
              <a:solidFill>
                <a:schemeClr val="tx1">
                  <a:lumMod val="95000"/>
                  <a:lumOff val="5000"/>
                </a:schemeClr>
              </a:solidFill>
            </a:rPr>
            <a:t>SMART</a:t>
          </a:r>
        </a:p>
      </dgm:t>
    </dgm:pt>
    <dgm:pt modelId="{8A42677E-54BE-4134-8F5C-878C6541C748}" type="parTrans" cxnId="{864EB622-683C-41D1-8CCF-121FD0C9941C}">
      <dgm:prSet/>
      <dgm:spPr/>
      <dgm:t>
        <a:bodyPr/>
        <a:lstStyle/>
        <a:p>
          <a:endParaRPr lang="fr-FR"/>
        </a:p>
      </dgm:t>
    </dgm:pt>
    <dgm:pt modelId="{AB10B1B4-1C84-4C51-A1E3-4CFC6B905A5F}" type="sibTrans" cxnId="{864EB622-683C-41D1-8CCF-121FD0C9941C}">
      <dgm:prSet/>
      <dgm:spPr/>
      <dgm:t>
        <a:bodyPr/>
        <a:lstStyle/>
        <a:p>
          <a:endParaRPr lang="fr-FR"/>
        </a:p>
      </dgm:t>
    </dgm:pt>
    <dgm:pt modelId="{A5EE9425-97CB-44EB-84D1-7BE0E87D8C4C}">
      <dgm:prSet phldrT="[Texte]" custT="1"/>
      <dgm:spPr/>
      <dgm:t>
        <a:bodyPr/>
        <a:lstStyle/>
        <a:p>
          <a:r>
            <a:rPr lang="fr-FR" sz="2800" b="1" dirty="0" err="1">
              <a:solidFill>
                <a:schemeClr val="tx1">
                  <a:lumMod val="95000"/>
                  <a:lumOff val="5000"/>
                </a:schemeClr>
              </a:solidFill>
            </a:rPr>
            <a:t>S</a:t>
          </a:r>
          <a:r>
            <a:rPr lang="fr-FR" sz="2800" b="1" dirty="0" err="1"/>
            <a:t>pecific</a:t>
          </a:r>
          <a:endParaRPr lang="fr-FR" sz="2800" b="1" dirty="0"/>
        </a:p>
      </dgm:t>
    </dgm:pt>
    <dgm:pt modelId="{13FF9EBC-0A71-49C4-8178-9B280AE46D81}" type="parTrans" cxnId="{57B5262B-F296-4558-997A-D692730345B5}">
      <dgm:prSet/>
      <dgm:spPr/>
      <dgm:t>
        <a:bodyPr/>
        <a:lstStyle/>
        <a:p>
          <a:endParaRPr lang="fr-FR"/>
        </a:p>
      </dgm:t>
    </dgm:pt>
    <dgm:pt modelId="{72A63EED-6245-47AD-B269-51A2D6B7BD2F}" type="sibTrans" cxnId="{57B5262B-F296-4558-997A-D692730345B5}">
      <dgm:prSet/>
      <dgm:spPr/>
      <dgm:t>
        <a:bodyPr/>
        <a:lstStyle/>
        <a:p>
          <a:endParaRPr lang="fr-FR"/>
        </a:p>
      </dgm:t>
    </dgm:pt>
    <dgm:pt modelId="{3D7F617A-2355-4160-A018-A6A5C49D5B16}">
      <dgm:prSet phldrT="[Texte]" custT="1"/>
      <dgm:spPr/>
      <dgm:t>
        <a:bodyPr/>
        <a:lstStyle/>
        <a:p>
          <a:r>
            <a:rPr lang="fr-FR" sz="2800" b="1" dirty="0" err="1">
              <a:solidFill>
                <a:schemeClr val="tx1">
                  <a:lumMod val="95000"/>
                  <a:lumOff val="5000"/>
                </a:schemeClr>
              </a:solidFill>
            </a:rPr>
            <a:t>M</a:t>
          </a:r>
          <a:r>
            <a:rPr lang="fr-FR" sz="2800" b="1" dirty="0" err="1"/>
            <a:t>easurable</a:t>
          </a:r>
          <a:endParaRPr lang="fr-FR" sz="2800" b="1" dirty="0"/>
        </a:p>
      </dgm:t>
    </dgm:pt>
    <dgm:pt modelId="{6867EEB7-7F1B-4628-A48F-A2A5A1CE4605}" type="parTrans" cxnId="{9CADB5F1-7BAA-431C-ABE2-1B2DA059705E}">
      <dgm:prSet/>
      <dgm:spPr/>
      <dgm:t>
        <a:bodyPr/>
        <a:lstStyle/>
        <a:p>
          <a:endParaRPr lang="fr-FR"/>
        </a:p>
      </dgm:t>
    </dgm:pt>
    <dgm:pt modelId="{C02B5BCC-4A2D-4568-990A-5232B5646451}" type="sibTrans" cxnId="{9CADB5F1-7BAA-431C-ABE2-1B2DA059705E}">
      <dgm:prSet/>
      <dgm:spPr/>
      <dgm:t>
        <a:bodyPr/>
        <a:lstStyle/>
        <a:p>
          <a:endParaRPr lang="fr-FR"/>
        </a:p>
      </dgm:t>
    </dgm:pt>
    <dgm:pt modelId="{40E8FE81-538B-436A-9CBC-42C69DEA3BB3}">
      <dgm:prSet phldrT="[Texte]" custT="1"/>
      <dgm:spPr/>
      <dgm:t>
        <a:bodyPr/>
        <a:lstStyle/>
        <a:p>
          <a:r>
            <a:rPr lang="fr-FR" sz="2800" b="1" dirty="0" err="1">
              <a:solidFill>
                <a:schemeClr val="tx1">
                  <a:lumMod val="95000"/>
                  <a:lumOff val="5000"/>
                </a:schemeClr>
              </a:solidFill>
            </a:rPr>
            <a:t>A</a:t>
          </a:r>
          <a:r>
            <a:rPr lang="fr-FR" sz="2800" b="1" dirty="0" err="1"/>
            <a:t>chievable</a:t>
          </a:r>
          <a:endParaRPr lang="fr-FR" sz="2800" b="1" dirty="0"/>
        </a:p>
      </dgm:t>
    </dgm:pt>
    <dgm:pt modelId="{F0B3CD77-6359-43C3-8991-611EAAB0E3C7}" type="parTrans" cxnId="{570831C5-BDEF-4306-A49D-40FD15F6E758}">
      <dgm:prSet/>
      <dgm:spPr/>
      <dgm:t>
        <a:bodyPr/>
        <a:lstStyle/>
        <a:p>
          <a:endParaRPr lang="fr-FR"/>
        </a:p>
      </dgm:t>
    </dgm:pt>
    <dgm:pt modelId="{2BE9A30C-DB8C-455B-967E-C09F5738A667}" type="sibTrans" cxnId="{570831C5-BDEF-4306-A49D-40FD15F6E758}">
      <dgm:prSet/>
      <dgm:spPr/>
      <dgm:t>
        <a:bodyPr/>
        <a:lstStyle/>
        <a:p>
          <a:endParaRPr lang="fr-FR"/>
        </a:p>
      </dgm:t>
    </dgm:pt>
    <dgm:pt modelId="{CA3099B8-646E-4E64-A2CE-213D6CB4195B}">
      <dgm:prSet phldrT="[Texte]" custT="1"/>
      <dgm:spPr/>
      <dgm:t>
        <a:bodyPr/>
        <a:lstStyle/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</a:rPr>
            <a:t>R</a:t>
          </a:r>
          <a:r>
            <a:rPr lang="fr-FR" sz="2800" b="1" dirty="0"/>
            <a:t>elevant</a:t>
          </a:r>
        </a:p>
        <a:p>
          <a:endParaRPr lang="fr-FR" sz="1400" b="1" dirty="0"/>
        </a:p>
      </dgm:t>
    </dgm:pt>
    <dgm:pt modelId="{520985AE-9288-4611-9353-BA3E3496E21F}" type="parTrans" cxnId="{38BEC16D-77F0-4E45-9220-37D68617AD9B}">
      <dgm:prSet/>
      <dgm:spPr/>
      <dgm:t>
        <a:bodyPr/>
        <a:lstStyle/>
        <a:p>
          <a:endParaRPr lang="fr-FR"/>
        </a:p>
      </dgm:t>
    </dgm:pt>
    <dgm:pt modelId="{A1732D4F-2FA7-4A71-B4D3-D0C0369DB515}" type="sibTrans" cxnId="{38BEC16D-77F0-4E45-9220-37D68617AD9B}">
      <dgm:prSet/>
      <dgm:spPr/>
      <dgm:t>
        <a:bodyPr/>
        <a:lstStyle/>
        <a:p>
          <a:endParaRPr lang="fr-FR"/>
        </a:p>
      </dgm:t>
    </dgm:pt>
    <dgm:pt modelId="{30E1F102-A4CF-4AB6-A066-A77E03BD86E7}">
      <dgm:prSet phldrT="[Texte]" custT="1"/>
      <dgm:spPr/>
      <dgm:t>
        <a:bodyPr/>
        <a:lstStyle/>
        <a:p>
          <a:r>
            <a:rPr lang="fr-FR" sz="2800" b="1" dirty="0">
              <a:solidFill>
                <a:schemeClr val="tx1">
                  <a:lumMod val="95000"/>
                  <a:lumOff val="5000"/>
                </a:schemeClr>
              </a:solidFill>
            </a:rPr>
            <a:t>T</a:t>
          </a:r>
          <a:r>
            <a:rPr lang="fr-FR" sz="2800" b="1" dirty="0"/>
            <a:t>ime-</a:t>
          </a:r>
          <a:r>
            <a:rPr lang="fr-FR" sz="2800" b="1" dirty="0" err="1"/>
            <a:t>bound</a:t>
          </a:r>
          <a:endParaRPr lang="fr-FR" sz="2800" b="1" dirty="0"/>
        </a:p>
      </dgm:t>
    </dgm:pt>
    <dgm:pt modelId="{1E59AB7B-AAE7-4CA1-91FE-B7696E973DA7}" type="parTrans" cxnId="{A07CCFBA-4AA6-46AB-BE64-CB2F79D51A5C}">
      <dgm:prSet/>
      <dgm:spPr/>
      <dgm:t>
        <a:bodyPr/>
        <a:lstStyle/>
        <a:p>
          <a:endParaRPr lang="fr-FR"/>
        </a:p>
      </dgm:t>
    </dgm:pt>
    <dgm:pt modelId="{C493F4A0-7D77-418F-A1A0-ED02191A3407}" type="sibTrans" cxnId="{A07CCFBA-4AA6-46AB-BE64-CB2F79D51A5C}">
      <dgm:prSet/>
      <dgm:spPr/>
      <dgm:t>
        <a:bodyPr/>
        <a:lstStyle/>
        <a:p>
          <a:endParaRPr lang="fr-FR"/>
        </a:p>
      </dgm:t>
    </dgm:pt>
    <dgm:pt modelId="{3CD93D95-0B0C-416C-8707-FA34D93E45BD}" type="pres">
      <dgm:prSet presAssocID="{ECDA8723-8324-4FD7-BE00-70005B0C48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43BB1C-F999-421C-80FA-E69A5D8EFDE2}" type="pres">
      <dgm:prSet presAssocID="{785D53E9-475F-4B60-80A5-FD4F0BA451AC}" presName="centerShape" presStyleLbl="node0" presStyleIdx="0" presStyleCnt="1"/>
      <dgm:spPr/>
    </dgm:pt>
    <dgm:pt modelId="{B68D2E2B-873C-4BC5-BADC-81CB2663E39F}" type="pres">
      <dgm:prSet presAssocID="{A5EE9425-97CB-44EB-84D1-7BE0E87D8C4C}" presName="node" presStyleLbl="node1" presStyleIdx="0" presStyleCnt="5" custScaleX="145525">
        <dgm:presLayoutVars>
          <dgm:bulletEnabled val="1"/>
        </dgm:presLayoutVars>
      </dgm:prSet>
      <dgm:spPr/>
    </dgm:pt>
    <dgm:pt modelId="{5ED184B3-27AD-4784-8C2D-633F8FF6F0D4}" type="pres">
      <dgm:prSet presAssocID="{A5EE9425-97CB-44EB-84D1-7BE0E87D8C4C}" presName="dummy" presStyleCnt="0"/>
      <dgm:spPr/>
    </dgm:pt>
    <dgm:pt modelId="{27E309ED-D220-43D4-98CF-5B6318D23A14}" type="pres">
      <dgm:prSet presAssocID="{72A63EED-6245-47AD-B269-51A2D6B7BD2F}" presName="sibTrans" presStyleLbl="sibTrans2D1" presStyleIdx="0" presStyleCnt="5"/>
      <dgm:spPr/>
    </dgm:pt>
    <dgm:pt modelId="{12548113-2D01-4D71-B4D2-ABC054822FEF}" type="pres">
      <dgm:prSet presAssocID="{3D7F617A-2355-4160-A018-A6A5C49D5B16}" presName="node" presStyleLbl="node1" presStyleIdx="1" presStyleCnt="5" custScaleX="192993" custRadScaleRad="111134" custRadScaleInc="13734">
        <dgm:presLayoutVars>
          <dgm:bulletEnabled val="1"/>
        </dgm:presLayoutVars>
      </dgm:prSet>
      <dgm:spPr/>
    </dgm:pt>
    <dgm:pt modelId="{6E23B4D5-D8F3-4E0B-A40F-660F822B53C0}" type="pres">
      <dgm:prSet presAssocID="{3D7F617A-2355-4160-A018-A6A5C49D5B16}" presName="dummy" presStyleCnt="0"/>
      <dgm:spPr/>
    </dgm:pt>
    <dgm:pt modelId="{65F08B48-0A1A-4282-B6BE-51CDE63249FA}" type="pres">
      <dgm:prSet presAssocID="{C02B5BCC-4A2D-4568-990A-5232B5646451}" presName="sibTrans" presStyleLbl="sibTrans2D1" presStyleIdx="1" presStyleCnt="5"/>
      <dgm:spPr/>
    </dgm:pt>
    <dgm:pt modelId="{83212019-744F-4A56-84C0-A14C68457F7B}" type="pres">
      <dgm:prSet presAssocID="{40E8FE81-538B-436A-9CBC-42C69DEA3BB3}" presName="node" presStyleLbl="node1" presStyleIdx="2" presStyleCnt="5" custScaleX="191180" custRadScaleRad="112768" custRadScaleInc="-10653">
        <dgm:presLayoutVars>
          <dgm:bulletEnabled val="1"/>
        </dgm:presLayoutVars>
      </dgm:prSet>
      <dgm:spPr/>
    </dgm:pt>
    <dgm:pt modelId="{A9D56622-59CD-4B87-90FE-7BE6F56D5787}" type="pres">
      <dgm:prSet presAssocID="{40E8FE81-538B-436A-9CBC-42C69DEA3BB3}" presName="dummy" presStyleCnt="0"/>
      <dgm:spPr/>
    </dgm:pt>
    <dgm:pt modelId="{1E939A62-DCA4-46CA-BC68-74C1EA638D4F}" type="pres">
      <dgm:prSet presAssocID="{2BE9A30C-DB8C-455B-967E-C09F5738A667}" presName="sibTrans" presStyleLbl="sibTrans2D1" presStyleIdx="2" presStyleCnt="5"/>
      <dgm:spPr/>
    </dgm:pt>
    <dgm:pt modelId="{D8CC3BD1-06EC-4057-9706-32080787CC14}" type="pres">
      <dgm:prSet presAssocID="{CA3099B8-646E-4E64-A2CE-213D6CB4195B}" presName="node" presStyleLbl="node1" presStyleIdx="3" presStyleCnt="5" custScaleX="162462" custRadScaleRad="109121" custRadScaleInc="19612">
        <dgm:presLayoutVars>
          <dgm:bulletEnabled val="1"/>
        </dgm:presLayoutVars>
      </dgm:prSet>
      <dgm:spPr/>
    </dgm:pt>
    <dgm:pt modelId="{FE5EE8D0-2FB4-42CD-972B-389284283292}" type="pres">
      <dgm:prSet presAssocID="{CA3099B8-646E-4E64-A2CE-213D6CB4195B}" presName="dummy" presStyleCnt="0"/>
      <dgm:spPr/>
    </dgm:pt>
    <dgm:pt modelId="{8C385112-E085-4C42-AC04-DA58333AED6E}" type="pres">
      <dgm:prSet presAssocID="{A1732D4F-2FA7-4A71-B4D3-D0C0369DB515}" presName="sibTrans" presStyleLbl="sibTrans2D1" presStyleIdx="3" presStyleCnt="5"/>
      <dgm:spPr/>
    </dgm:pt>
    <dgm:pt modelId="{889F994F-ECDD-4AFB-910E-7CB971EA3F1E}" type="pres">
      <dgm:prSet presAssocID="{30E1F102-A4CF-4AB6-A066-A77E03BD86E7}" presName="node" presStyleLbl="node1" presStyleIdx="4" presStyleCnt="5" custScaleX="201236" custRadScaleRad="124423" custRadScaleInc="-28192">
        <dgm:presLayoutVars>
          <dgm:bulletEnabled val="1"/>
        </dgm:presLayoutVars>
      </dgm:prSet>
      <dgm:spPr/>
    </dgm:pt>
    <dgm:pt modelId="{E5316294-6194-4D95-8830-46D9E54AF1BE}" type="pres">
      <dgm:prSet presAssocID="{30E1F102-A4CF-4AB6-A066-A77E03BD86E7}" presName="dummy" presStyleCnt="0"/>
      <dgm:spPr/>
    </dgm:pt>
    <dgm:pt modelId="{810B22F1-5F4E-49D3-8A0B-E09C58DE3260}" type="pres">
      <dgm:prSet presAssocID="{C493F4A0-7D77-418F-A1A0-ED02191A3407}" presName="sibTrans" presStyleLbl="sibTrans2D1" presStyleIdx="4" presStyleCnt="5"/>
      <dgm:spPr/>
    </dgm:pt>
  </dgm:ptLst>
  <dgm:cxnLst>
    <dgm:cxn modelId="{864EB622-683C-41D1-8CCF-121FD0C9941C}" srcId="{ECDA8723-8324-4FD7-BE00-70005B0C48BD}" destId="{785D53E9-475F-4B60-80A5-FD4F0BA451AC}" srcOrd="0" destOrd="0" parTransId="{8A42677E-54BE-4134-8F5C-878C6541C748}" sibTransId="{AB10B1B4-1C84-4C51-A1E3-4CFC6B905A5F}"/>
    <dgm:cxn modelId="{57B5262B-F296-4558-997A-D692730345B5}" srcId="{785D53E9-475F-4B60-80A5-FD4F0BA451AC}" destId="{A5EE9425-97CB-44EB-84D1-7BE0E87D8C4C}" srcOrd="0" destOrd="0" parTransId="{13FF9EBC-0A71-49C4-8178-9B280AE46D81}" sibTransId="{72A63EED-6245-47AD-B269-51A2D6B7BD2F}"/>
    <dgm:cxn modelId="{75B2CD2C-C01D-4D62-B912-A7FDB4EB9EDC}" type="presOf" srcId="{A1732D4F-2FA7-4A71-B4D3-D0C0369DB515}" destId="{8C385112-E085-4C42-AC04-DA58333AED6E}" srcOrd="0" destOrd="0" presId="urn:microsoft.com/office/officeart/2005/8/layout/radial6"/>
    <dgm:cxn modelId="{08B83F2F-FC3A-46F8-9135-D28C9D835304}" type="presOf" srcId="{40E8FE81-538B-436A-9CBC-42C69DEA3BB3}" destId="{83212019-744F-4A56-84C0-A14C68457F7B}" srcOrd="0" destOrd="0" presId="urn:microsoft.com/office/officeart/2005/8/layout/radial6"/>
    <dgm:cxn modelId="{0D1A8F3E-F9D0-4461-AB5B-3C898745D7FF}" type="presOf" srcId="{30E1F102-A4CF-4AB6-A066-A77E03BD86E7}" destId="{889F994F-ECDD-4AFB-910E-7CB971EA3F1E}" srcOrd="0" destOrd="0" presId="urn:microsoft.com/office/officeart/2005/8/layout/radial6"/>
    <dgm:cxn modelId="{CC927F61-5E7C-4B59-8118-5F5AC9458700}" type="presOf" srcId="{3D7F617A-2355-4160-A018-A6A5C49D5B16}" destId="{12548113-2D01-4D71-B4D2-ABC054822FEF}" srcOrd="0" destOrd="0" presId="urn:microsoft.com/office/officeart/2005/8/layout/radial6"/>
    <dgm:cxn modelId="{38BEC16D-77F0-4E45-9220-37D68617AD9B}" srcId="{785D53E9-475F-4B60-80A5-FD4F0BA451AC}" destId="{CA3099B8-646E-4E64-A2CE-213D6CB4195B}" srcOrd="3" destOrd="0" parTransId="{520985AE-9288-4611-9353-BA3E3496E21F}" sibTransId="{A1732D4F-2FA7-4A71-B4D3-D0C0369DB515}"/>
    <dgm:cxn modelId="{A51D2B80-CBC5-435D-B203-C3EB6D572255}" type="presOf" srcId="{CA3099B8-646E-4E64-A2CE-213D6CB4195B}" destId="{D8CC3BD1-06EC-4057-9706-32080787CC14}" srcOrd="0" destOrd="0" presId="urn:microsoft.com/office/officeart/2005/8/layout/radial6"/>
    <dgm:cxn modelId="{057582AA-A287-44EF-A9A3-19B26A05DE18}" type="presOf" srcId="{785D53E9-475F-4B60-80A5-FD4F0BA451AC}" destId="{A743BB1C-F999-421C-80FA-E69A5D8EFDE2}" srcOrd="0" destOrd="0" presId="urn:microsoft.com/office/officeart/2005/8/layout/radial6"/>
    <dgm:cxn modelId="{E5646BAC-89D5-4E7B-9DB6-8D2E9ED47828}" type="presOf" srcId="{ECDA8723-8324-4FD7-BE00-70005B0C48BD}" destId="{3CD93D95-0B0C-416C-8707-FA34D93E45BD}" srcOrd="0" destOrd="0" presId="urn:microsoft.com/office/officeart/2005/8/layout/radial6"/>
    <dgm:cxn modelId="{314E9BB6-AC07-4C4B-9A9E-976CD25EBA92}" type="presOf" srcId="{72A63EED-6245-47AD-B269-51A2D6B7BD2F}" destId="{27E309ED-D220-43D4-98CF-5B6318D23A14}" srcOrd="0" destOrd="0" presId="urn:microsoft.com/office/officeart/2005/8/layout/radial6"/>
    <dgm:cxn modelId="{A07CCFBA-4AA6-46AB-BE64-CB2F79D51A5C}" srcId="{785D53E9-475F-4B60-80A5-FD4F0BA451AC}" destId="{30E1F102-A4CF-4AB6-A066-A77E03BD86E7}" srcOrd="4" destOrd="0" parTransId="{1E59AB7B-AAE7-4CA1-91FE-B7696E973DA7}" sibTransId="{C493F4A0-7D77-418F-A1A0-ED02191A3407}"/>
    <dgm:cxn modelId="{570831C5-BDEF-4306-A49D-40FD15F6E758}" srcId="{785D53E9-475F-4B60-80A5-FD4F0BA451AC}" destId="{40E8FE81-538B-436A-9CBC-42C69DEA3BB3}" srcOrd="2" destOrd="0" parTransId="{F0B3CD77-6359-43C3-8991-611EAAB0E3C7}" sibTransId="{2BE9A30C-DB8C-455B-967E-C09F5738A667}"/>
    <dgm:cxn modelId="{2E4BD8D5-B297-40E2-A709-68A8D795D3F8}" type="presOf" srcId="{C02B5BCC-4A2D-4568-990A-5232B5646451}" destId="{65F08B48-0A1A-4282-B6BE-51CDE63249FA}" srcOrd="0" destOrd="0" presId="urn:microsoft.com/office/officeart/2005/8/layout/radial6"/>
    <dgm:cxn modelId="{30CDD2E5-A1EF-482E-98E5-9BCBE22EB8F7}" type="presOf" srcId="{C493F4A0-7D77-418F-A1A0-ED02191A3407}" destId="{810B22F1-5F4E-49D3-8A0B-E09C58DE3260}" srcOrd="0" destOrd="0" presId="urn:microsoft.com/office/officeart/2005/8/layout/radial6"/>
    <dgm:cxn modelId="{C9A3D6E9-259B-4BC9-B534-35CE940DEE2B}" type="presOf" srcId="{2BE9A30C-DB8C-455B-967E-C09F5738A667}" destId="{1E939A62-DCA4-46CA-BC68-74C1EA638D4F}" srcOrd="0" destOrd="0" presId="urn:microsoft.com/office/officeart/2005/8/layout/radial6"/>
    <dgm:cxn modelId="{F5D012F1-0184-4CFE-9DB5-3035190F156F}" type="presOf" srcId="{A5EE9425-97CB-44EB-84D1-7BE0E87D8C4C}" destId="{B68D2E2B-873C-4BC5-BADC-81CB2663E39F}" srcOrd="0" destOrd="0" presId="urn:microsoft.com/office/officeart/2005/8/layout/radial6"/>
    <dgm:cxn modelId="{9CADB5F1-7BAA-431C-ABE2-1B2DA059705E}" srcId="{785D53E9-475F-4B60-80A5-FD4F0BA451AC}" destId="{3D7F617A-2355-4160-A018-A6A5C49D5B16}" srcOrd="1" destOrd="0" parTransId="{6867EEB7-7F1B-4628-A48F-A2A5A1CE4605}" sibTransId="{C02B5BCC-4A2D-4568-990A-5232B5646451}"/>
    <dgm:cxn modelId="{70478300-8BAB-4669-A6D6-539D71736542}" type="presParOf" srcId="{3CD93D95-0B0C-416C-8707-FA34D93E45BD}" destId="{A743BB1C-F999-421C-80FA-E69A5D8EFDE2}" srcOrd="0" destOrd="0" presId="urn:microsoft.com/office/officeart/2005/8/layout/radial6"/>
    <dgm:cxn modelId="{D06EBD3A-892F-46E6-A069-F78FF3C49A7E}" type="presParOf" srcId="{3CD93D95-0B0C-416C-8707-FA34D93E45BD}" destId="{B68D2E2B-873C-4BC5-BADC-81CB2663E39F}" srcOrd="1" destOrd="0" presId="urn:microsoft.com/office/officeart/2005/8/layout/radial6"/>
    <dgm:cxn modelId="{EF3BF6BC-A9AD-4156-A6CF-6E7EFD14F77C}" type="presParOf" srcId="{3CD93D95-0B0C-416C-8707-FA34D93E45BD}" destId="{5ED184B3-27AD-4784-8C2D-633F8FF6F0D4}" srcOrd="2" destOrd="0" presId="urn:microsoft.com/office/officeart/2005/8/layout/radial6"/>
    <dgm:cxn modelId="{AF394809-1911-48CB-9023-339DF44CDA07}" type="presParOf" srcId="{3CD93D95-0B0C-416C-8707-FA34D93E45BD}" destId="{27E309ED-D220-43D4-98CF-5B6318D23A14}" srcOrd="3" destOrd="0" presId="urn:microsoft.com/office/officeart/2005/8/layout/radial6"/>
    <dgm:cxn modelId="{1CFB99E3-2D12-45E4-9261-616059EF1BAE}" type="presParOf" srcId="{3CD93D95-0B0C-416C-8707-FA34D93E45BD}" destId="{12548113-2D01-4D71-B4D2-ABC054822FEF}" srcOrd="4" destOrd="0" presId="urn:microsoft.com/office/officeart/2005/8/layout/radial6"/>
    <dgm:cxn modelId="{F215C94C-6C1B-47E3-A06E-E35698C990F8}" type="presParOf" srcId="{3CD93D95-0B0C-416C-8707-FA34D93E45BD}" destId="{6E23B4D5-D8F3-4E0B-A40F-660F822B53C0}" srcOrd="5" destOrd="0" presId="urn:microsoft.com/office/officeart/2005/8/layout/radial6"/>
    <dgm:cxn modelId="{7CE89519-7829-436F-8769-C5A5689F107B}" type="presParOf" srcId="{3CD93D95-0B0C-416C-8707-FA34D93E45BD}" destId="{65F08B48-0A1A-4282-B6BE-51CDE63249FA}" srcOrd="6" destOrd="0" presId="urn:microsoft.com/office/officeart/2005/8/layout/radial6"/>
    <dgm:cxn modelId="{3E6AD9F2-7FA2-4414-90B5-5F0DB2EFBE80}" type="presParOf" srcId="{3CD93D95-0B0C-416C-8707-FA34D93E45BD}" destId="{83212019-744F-4A56-84C0-A14C68457F7B}" srcOrd="7" destOrd="0" presId="urn:microsoft.com/office/officeart/2005/8/layout/radial6"/>
    <dgm:cxn modelId="{00F8881F-5961-41E4-9A66-051D535CE2B0}" type="presParOf" srcId="{3CD93D95-0B0C-416C-8707-FA34D93E45BD}" destId="{A9D56622-59CD-4B87-90FE-7BE6F56D5787}" srcOrd="8" destOrd="0" presId="urn:microsoft.com/office/officeart/2005/8/layout/radial6"/>
    <dgm:cxn modelId="{DF853E2E-C2C8-4F00-89FB-FF2BE8506834}" type="presParOf" srcId="{3CD93D95-0B0C-416C-8707-FA34D93E45BD}" destId="{1E939A62-DCA4-46CA-BC68-74C1EA638D4F}" srcOrd="9" destOrd="0" presId="urn:microsoft.com/office/officeart/2005/8/layout/radial6"/>
    <dgm:cxn modelId="{B4CC7053-2191-4336-BAA2-D7CCCD2A4EB9}" type="presParOf" srcId="{3CD93D95-0B0C-416C-8707-FA34D93E45BD}" destId="{D8CC3BD1-06EC-4057-9706-32080787CC14}" srcOrd="10" destOrd="0" presId="urn:microsoft.com/office/officeart/2005/8/layout/radial6"/>
    <dgm:cxn modelId="{DA3C81EF-4C83-48B4-B6EF-4A6C2A7B7841}" type="presParOf" srcId="{3CD93D95-0B0C-416C-8707-FA34D93E45BD}" destId="{FE5EE8D0-2FB4-42CD-972B-389284283292}" srcOrd="11" destOrd="0" presId="urn:microsoft.com/office/officeart/2005/8/layout/radial6"/>
    <dgm:cxn modelId="{3E778120-F6DB-4D45-A861-E772792C571C}" type="presParOf" srcId="{3CD93D95-0B0C-416C-8707-FA34D93E45BD}" destId="{8C385112-E085-4C42-AC04-DA58333AED6E}" srcOrd="12" destOrd="0" presId="urn:microsoft.com/office/officeart/2005/8/layout/radial6"/>
    <dgm:cxn modelId="{2744FE8B-3FFB-4A27-A68B-4EEE74D7821D}" type="presParOf" srcId="{3CD93D95-0B0C-416C-8707-FA34D93E45BD}" destId="{889F994F-ECDD-4AFB-910E-7CB971EA3F1E}" srcOrd="13" destOrd="0" presId="urn:microsoft.com/office/officeart/2005/8/layout/radial6"/>
    <dgm:cxn modelId="{9EE677C6-CCFA-48B1-98D8-95FAD7AFFBD7}" type="presParOf" srcId="{3CD93D95-0B0C-416C-8707-FA34D93E45BD}" destId="{E5316294-6194-4D95-8830-46D9E54AF1BE}" srcOrd="14" destOrd="0" presId="urn:microsoft.com/office/officeart/2005/8/layout/radial6"/>
    <dgm:cxn modelId="{5BA08179-3C49-4381-8786-DFD2AC23E6B8}" type="presParOf" srcId="{3CD93D95-0B0C-416C-8707-FA34D93E45BD}" destId="{810B22F1-5F4E-49D3-8A0B-E09C58DE326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9A5E7-6538-4406-B352-8487774105D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97DE32-27E7-4661-A0A0-E5D808643B8D}">
      <dgm:prSet phldrT="[Texte]" phldr="1"/>
      <dgm:spPr/>
      <dgm:t>
        <a:bodyPr/>
        <a:lstStyle/>
        <a:p>
          <a:endParaRPr lang="fr-FR" dirty="0"/>
        </a:p>
      </dgm:t>
    </dgm:pt>
    <dgm:pt modelId="{E407E64D-EC20-4616-AAC3-2DE259A9C744}" type="parTrans" cxnId="{052DC4B7-4576-402E-80D0-EE825D097ECF}">
      <dgm:prSet/>
      <dgm:spPr/>
      <dgm:t>
        <a:bodyPr/>
        <a:lstStyle/>
        <a:p>
          <a:endParaRPr lang="fr-FR"/>
        </a:p>
      </dgm:t>
    </dgm:pt>
    <dgm:pt modelId="{1EACA618-5810-4810-83B1-4B8ADD3AED30}" type="sibTrans" cxnId="{052DC4B7-4576-402E-80D0-EE825D097ECF}">
      <dgm:prSet/>
      <dgm:spPr/>
      <dgm:t>
        <a:bodyPr/>
        <a:lstStyle/>
        <a:p>
          <a:endParaRPr lang="fr-FR"/>
        </a:p>
      </dgm:t>
    </dgm:pt>
    <dgm:pt modelId="{E9BBBE02-81A8-4F5B-9D72-CEF7E421343A}">
      <dgm:prSet phldrT="[Texte]"/>
      <dgm:spPr/>
      <dgm:t>
        <a:bodyPr/>
        <a:lstStyle/>
        <a:p>
          <a:r>
            <a:rPr lang="ar-DZ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المؤشرات المتعلقة بالصحة </a:t>
          </a:r>
          <a:endParaRPr lang="fr-FR" dirty="0"/>
        </a:p>
      </dgm:t>
    </dgm:pt>
    <dgm:pt modelId="{BA13EBAE-9AE7-4D4E-BD1F-70C91A5744A6}" type="parTrans" cxnId="{8239C8DB-B2DA-4835-B38F-599F4467F4E1}">
      <dgm:prSet/>
      <dgm:spPr/>
      <dgm:t>
        <a:bodyPr/>
        <a:lstStyle/>
        <a:p>
          <a:endParaRPr lang="fr-FR"/>
        </a:p>
      </dgm:t>
    </dgm:pt>
    <dgm:pt modelId="{BA3C2527-434C-4990-B662-DDA0721D8CDB}" type="sibTrans" cxnId="{8239C8DB-B2DA-4835-B38F-599F4467F4E1}">
      <dgm:prSet/>
      <dgm:spPr/>
      <dgm:t>
        <a:bodyPr/>
        <a:lstStyle/>
        <a:p>
          <a:endParaRPr lang="fr-FR"/>
        </a:p>
      </dgm:t>
    </dgm:pt>
    <dgm:pt modelId="{6693860B-08C3-42ED-8B36-90E021E215BD}">
      <dgm:prSet phldrT="[Texte]"/>
      <dgm:spPr/>
      <dgm:t>
        <a:bodyPr/>
        <a:lstStyle/>
        <a:p>
          <a:r>
            <a:rPr lang="ar-DZ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مؤشرات الامن و شروط الحياه داخل العمل</a:t>
          </a:r>
          <a:endParaRPr lang="fr-FR" dirty="0"/>
        </a:p>
      </dgm:t>
    </dgm:pt>
    <dgm:pt modelId="{A9686A3D-53D0-415D-9AAC-9788FB95EE70}" type="parTrans" cxnId="{8C283866-45AC-41B4-9817-6BFE7DE6C9D2}">
      <dgm:prSet/>
      <dgm:spPr/>
      <dgm:t>
        <a:bodyPr/>
        <a:lstStyle/>
        <a:p>
          <a:endParaRPr lang="fr-FR"/>
        </a:p>
      </dgm:t>
    </dgm:pt>
    <dgm:pt modelId="{76D62E94-D910-4A4E-A34C-CE2A042D16BA}" type="sibTrans" cxnId="{8C283866-45AC-41B4-9817-6BFE7DE6C9D2}">
      <dgm:prSet/>
      <dgm:spPr/>
      <dgm:t>
        <a:bodyPr/>
        <a:lstStyle/>
        <a:p>
          <a:endParaRPr lang="fr-FR"/>
        </a:p>
      </dgm:t>
    </dgm:pt>
    <dgm:pt modelId="{9BA849ED-8F6D-4A8D-AA2B-2F5A061F46E9}">
      <dgm:prSet phldrT="[Texte]"/>
      <dgm:spPr/>
      <dgm:t>
        <a:bodyPr/>
        <a:lstStyle/>
        <a:p>
          <a:r>
            <a:rPr lang="ar-DZ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المؤشرات المتعلقة بعلاقات العمل المهنية</a:t>
          </a:r>
          <a:endParaRPr lang="fr-FR" dirty="0"/>
        </a:p>
      </dgm:t>
    </dgm:pt>
    <dgm:pt modelId="{C93EBA6A-50CD-4A06-9D7E-731C8DA32487}" type="parTrans" cxnId="{C13BC1F3-5EE3-46C0-B6EF-B74D7147123B}">
      <dgm:prSet/>
      <dgm:spPr/>
      <dgm:t>
        <a:bodyPr/>
        <a:lstStyle/>
        <a:p>
          <a:endParaRPr lang="fr-FR"/>
        </a:p>
      </dgm:t>
    </dgm:pt>
    <dgm:pt modelId="{D0F0B4F2-94AB-4E11-B974-36FBFB249BCA}" type="sibTrans" cxnId="{C13BC1F3-5EE3-46C0-B6EF-B74D7147123B}">
      <dgm:prSet/>
      <dgm:spPr/>
      <dgm:t>
        <a:bodyPr/>
        <a:lstStyle/>
        <a:p>
          <a:endParaRPr lang="fr-FR"/>
        </a:p>
      </dgm:t>
    </dgm:pt>
    <dgm:pt modelId="{D4767062-DBE8-48A4-B364-0897E48931CC}">
      <dgm:prSet phldrT="[Texte]" phldr="1"/>
      <dgm:spPr/>
      <dgm:t>
        <a:bodyPr/>
        <a:lstStyle/>
        <a:p>
          <a:endParaRPr lang="fr-FR" dirty="0"/>
        </a:p>
      </dgm:t>
    </dgm:pt>
    <dgm:pt modelId="{C747B8D4-0973-4AE9-A47F-674028A9C2C1}" type="sibTrans" cxnId="{F3573543-55F4-4307-B80D-1886F0016274}">
      <dgm:prSet/>
      <dgm:spPr/>
      <dgm:t>
        <a:bodyPr/>
        <a:lstStyle/>
        <a:p>
          <a:endParaRPr lang="fr-FR"/>
        </a:p>
      </dgm:t>
    </dgm:pt>
    <dgm:pt modelId="{F6FEC0D3-0B8C-462C-9E67-A1EFAA54AE46}" type="parTrans" cxnId="{F3573543-55F4-4307-B80D-1886F0016274}">
      <dgm:prSet/>
      <dgm:spPr/>
      <dgm:t>
        <a:bodyPr/>
        <a:lstStyle/>
        <a:p>
          <a:endParaRPr lang="fr-FR"/>
        </a:p>
      </dgm:t>
    </dgm:pt>
    <dgm:pt modelId="{CA3B26D5-A4FB-4B32-AD30-C6B9BF5C3187}">
      <dgm:prSet phldrT="[Texte]" phldr="1"/>
      <dgm:spPr/>
      <dgm:t>
        <a:bodyPr/>
        <a:lstStyle/>
        <a:p>
          <a:endParaRPr lang="fr-FR" dirty="0"/>
        </a:p>
      </dgm:t>
    </dgm:pt>
    <dgm:pt modelId="{A79D6678-A533-46AD-B16B-5B7EF1138ED3}" type="sibTrans" cxnId="{60385D1C-5181-4343-839F-9D6AB744C7C8}">
      <dgm:prSet/>
      <dgm:spPr/>
      <dgm:t>
        <a:bodyPr/>
        <a:lstStyle/>
        <a:p>
          <a:endParaRPr lang="fr-FR"/>
        </a:p>
      </dgm:t>
    </dgm:pt>
    <dgm:pt modelId="{04872FC9-DDBE-41AC-9A2B-08922E051193}" type="parTrans" cxnId="{60385D1C-5181-4343-839F-9D6AB744C7C8}">
      <dgm:prSet/>
      <dgm:spPr/>
      <dgm:t>
        <a:bodyPr/>
        <a:lstStyle/>
        <a:p>
          <a:endParaRPr lang="fr-FR"/>
        </a:p>
      </dgm:t>
    </dgm:pt>
    <dgm:pt modelId="{8120FD39-0886-44A1-B7C3-4FAFD3558F09}">
      <dgm:prSet phldrT="[Texte]" phldr="1"/>
      <dgm:spPr/>
      <dgm:t>
        <a:bodyPr/>
        <a:lstStyle/>
        <a:p>
          <a:endParaRPr lang="fr-FR" dirty="0"/>
        </a:p>
      </dgm:t>
    </dgm:pt>
    <dgm:pt modelId="{E02FF2F0-5C81-46C9-9E59-8CA0C5AEEB25}" type="sibTrans" cxnId="{0FF98CFA-1A36-4E01-AC62-2DDD8FD4609E}">
      <dgm:prSet/>
      <dgm:spPr/>
      <dgm:t>
        <a:bodyPr/>
        <a:lstStyle/>
        <a:p>
          <a:endParaRPr lang="fr-FR"/>
        </a:p>
      </dgm:t>
    </dgm:pt>
    <dgm:pt modelId="{494D531E-AB0E-490C-B54E-ADFFFF8E2296}" type="parTrans" cxnId="{0FF98CFA-1A36-4E01-AC62-2DDD8FD4609E}">
      <dgm:prSet/>
      <dgm:spPr/>
      <dgm:t>
        <a:bodyPr/>
        <a:lstStyle/>
        <a:p>
          <a:endParaRPr lang="fr-FR"/>
        </a:p>
      </dgm:t>
    </dgm:pt>
    <dgm:pt modelId="{B7F0023F-5E3E-498C-97E6-03FDACDF5D85}">
      <dgm:prSet phldrT="[Texte]" phldr="1"/>
      <dgm:spPr/>
      <dgm:t>
        <a:bodyPr/>
        <a:lstStyle/>
        <a:p>
          <a:endParaRPr lang="fr-FR" dirty="0"/>
        </a:p>
      </dgm:t>
    </dgm:pt>
    <dgm:pt modelId="{BD43AEE2-9A4A-4B11-BDCF-7D845D207077}" type="sibTrans" cxnId="{089C2509-AC74-4D22-B1E2-2F546AED11F4}">
      <dgm:prSet/>
      <dgm:spPr/>
      <dgm:t>
        <a:bodyPr/>
        <a:lstStyle/>
        <a:p>
          <a:endParaRPr lang="fr-FR"/>
        </a:p>
      </dgm:t>
    </dgm:pt>
    <dgm:pt modelId="{E4D80AD6-AC06-4F3E-A379-EB28B503F4AE}" type="parTrans" cxnId="{089C2509-AC74-4D22-B1E2-2F546AED11F4}">
      <dgm:prSet/>
      <dgm:spPr/>
      <dgm:t>
        <a:bodyPr/>
        <a:lstStyle/>
        <a:p>
          <a:endParaRPr lang="fr-FR"/>
        </a:p>
      </dgm:t>
    </dgm:pt>
    <dgm:pt modelId="{3FE940D1-BAFF-4AD4-92DB-5CA913C3A303}" type="pres">
      <dgm:prSet presAssocID="{0D19A5E7-6538-4406-B352-8487774105D4}" presName="linearFlow" presStyleCnt="0">
        <dgm:presLayoutVars>
          <dgm:dir/>
          <dgm:animLvl val="lvl"/>
          <dgm:resizeHandles val="exact"/>
        </dgm:presLayoutVars>
      </dgm:prSet>
      <dgm:spPr/>
    </dgm:pt>
    <dgm:pt modelId="{C8FB48F5-3FB4-4213-B5CF-BB77C19AB421}" type="pres">
      <dgm:prSet presAssocID="{9697DE32-27E7-4661-A0A0-E5D808643B8D}" presName="composite" presStyleCnt="0"/>
      <dgm:spPr/>
    </dgm:pt>
    <dgm:pt modelId="{D345F5AB-5F4A-4DD6-90AA-5DF0A225C71B}" type="pres">
      <dgm:prSet presAssocID="{9697DE32-27E7-4661-A0A0-E5D808643B8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45F8194-2538-40F7-B857-56078EAF06E3}" type="pres">
      <dgm:prSet presAssocID="{9697DE32-27E7-4661-A0A0-E5D808643B8D}" presName="descendantText" presStyleLbl="alignAcc1" presStyleIdx="0" presStyleCnt="3">
        <dgm:presLayoutVars>
          <dgm:bulletEnabled val="1"/>
        </dgm:presLayoutVars>
      </dgm:prSet>
      <dgm:spPr/>
    </dgm:pt>
    <dgm:pt modelId="{C363B41F-FA75-4BD2-A13C-B08315F8B522}" type="pres">
      <dgm:prSet presAssocID="{1EACA618-5810-4810-83B1-4B8ADD3AED30}" presName="sp" presStyleCnt="0"/>
      <dgm:spPr/>
    </dgm:pt>
    <dgm:pt modelId="{B20293A3-0439-4E60-946D-2609A3CBD98F}" type="pres">
      <dgm:prSet presAssocID="{CA3B26D5-A4FB-4B32-AD30-C6B9BF5C3187}" presName="composite" presStyleCnt="0"/>
      <dgm:spPr/>
    </dgm:pt>
    <dgm:pt modelId="{D4494E7D-3E21-4D3D-A87D-1B8FFF7E6891}" type="pres">
      <dgm:prSet presAssocID="{CA3B26D5-A4FB-4B32-AD30-C6B9BF5C318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D5F357F-D3A3-498D-8D24-7C40EFCCA093}" type="pres">
      <dgm:prSet presAssocID="{CA3B26D5-A4FB-4B32-AD30-C6B9BF5C3187}" presName="descendantText" presStyleLbl="alignAcc1" presStyleIdx="1" presStyleCnt="3">
        <dgm:presLayoutVars>
          <dgm:bulletEnabled val="1"/>
        </dgm:presLayoutVars>
      </dgm:prSet>
      <dgm:spPr/>
    </dgm:pt>
    <dgm:pt modelId="{4DC24334-631F-4017-9D41-D7C576AB3984}" type="pres">
      <dgm:prSet presAssocID="{A79D6678-A533-46AD-B16B-5B7EF1138ED3}" presName="sp" presStyleCnt="0"/>
      <dgm:spPr/>
    </dgm:pt>
    <dgm:pt modelId="{AEAFA815-138A-41A2-9D74-FE77D33755D3}" type="pres">
      <dgm:prSet presAssocID="{B7F0023F-5E3E-498C-97E6-03FDACDF5D85}" presName="composite" presStyleCnt="0"/>
      <dgm:spPr/>
    </dgm:pt>
    <dgm:pt modelId="{7318190D-A28F-49B5-AF60-9B032B3C5C74}" type="pres">
      <dgm:prSet presAssocID="{B7F0023F-5E3E-498C-97E6-03FDACDF5D8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B83B895-3DE8-411D-9214-0B59E4537533}" type="pres">
      <dgm:prSet presAssocID="{B7F0023F-5E3E-498C-97E6-03FDACDF5D8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89C2509-AC74-4D22-B1E2-2F546AED11F4}" srcId="{0D19A5E7-6538-4406-B352-8487774105D4}" destId="{B7F0023F-5E3E-498C-97E6-03FDACDF5D85}" srcOrd="2" destOrd="0" parTransId="{E4D80AD6-AC06-4F3E-A379-EB28B503F4AE}" sibTransId="{BD43AEE2-9A4A-4B11-BDCF-7D845D207077}"/>
    <dgm:cxn modelId="{35046618-B296-4C47-9171-2C0AEF0FB8BC}" type="presOf" srcId="{9BA849ED-8F6D-4A8D-AA2B-2F5A061F46E9}" destId="{2B83B895-3DE8-411D-9214-0B59E4537533}" srcOrd="0" destOrd="0" presId="urn:microsoft.com/office/officeart/2005/8/layout/chevron2"/>
    <dgm:cxn modelId="{60385D1C-5181-4343-839F-9D6AB744C7C8}" srcId="{0D19A5E7-6538-4406-B352-8487774105D4}" destId="{CA3B26D5-A4FB-4B32-AD30-C6B9BF5C3187}" srcOrd="1" destOrd="0" parTransId="{04872FC9-DDBE-41AC-9A2B-08922E051193}" sibTransId="{A79D6678-A533-46AD-B16B-5B7EF1138ED3}"/>
    <dgm:cxn modelId="{3BE49726-77F4-4BE2-8D6F-B05C4AFB3C7E}" type="presOf" srcId="{6693860B-08C3-42ED-8B36-90E021E215BD}" destId="{CD5F357F-D3A3-498D-8D24-7C40EFCCA093}" srcOrd="0" destOrd="0" presId="urn:microsoft.com/office/officeart/2005/8/layout/chevron2"/>
    <dgm:cxn modelId="{61CF5840-C4FD-41EE-8C10-B2A7F97D1F83}" type="presOf" srcId="{D4767062-DBE8-48A4-B364-0897E48931CC}" destId="{CD5F357F-D3A3-498D-8D24-7C40EFCCA093}" srcOrd="0" destOrd="1" presId="urn:microsoft.com/office/officeart/2005/8/layout/chevron2"/>
    <dgm:cxn modelId="{F3573543-55F4-4307-B80D-1886F0016274}" srcId="{CA3B26D5-A4FB-4B32-AD30-C6B9BF5C3187}" destId="{D4767062-DBE8-48A4-B364-0897E48931CC}" srcOrd="1" destOrd="0" parTransId="{F6FEC0D3-0B8C-462C-9E67-A1EFAA54AE46}" sibTransId="{C747B8D4-0973-4AE9-A47F-674028A9C2C1}"/>
    <dgm:cxn modelId="{8C283866-45AC-41B4-9817-6BFE7DE6C9D2}" srcId="{CA3B26D5-A4FB-4B32-AD30-C6B9BF5C3187}" destId="{6693860B-08C3-42ED-8B36-90E021E215BD}" srcOrd="0" destOrd="0" parTransId="{A9686A3D-53D0-415D-9AAC-9788FB95EE70}" sibTransId="{76D62E94-D910-4A4E-A34C-CE2A042D16BA}"/>
    <dgm:cxn modelId="{48F17C7C-FFBF-4E5F-9881-28869F4DFD1F}" type="presOf" srcId="{9697DE32-27E7-4661-A0A0-E5D808643B8D}" destId="{D345F5AB-5F4A-4DD6-90AA-5DF0A225C71B}" srcOrd="0" destOrd="0" presId="urn:microsoft.com/office/officeart/2005/8/layout/chevron2"/>
    <dgm:cxn modelId="{FD41708B-7AA8-422F-A751-083E389C77D0}" type="presOf" srcId="{8120FD39-0886-44A1-B7C3-4FAFD3558F09}" destId="{2B83B895-3DE8-411D-9214-0B59E4537533}" srcOrd="0" destOrd="1" presId="urn:microsoft.com/office/officeart/2005/8/layout/chevron2"/>
    <dgm:cxn modelId="{42F74A91-0390-496B-9F3F-D63B8EBECA45}" type="presOf" srcId="{0D19A5E7-6538-4406-B352-8487774105D4}" destId="{3FE940D1-BAFF-4AD4-92DB-5CA913C3A303}" srcOrd="0" destOrd="0" presId="urn:microsoft.com/office/officeart/2005/8/layout/chevron2"/>
    <dgm:cxn modelId="{AC8046A3-2DCF-423E-B2DE-29A43A2A0B36}" type="presOf" srcId="{CA3B26D5-A4FB-4B32-AD30-C6B9BF5C3187}" destId="{D4494E7D-3E21-4D3D-A87D-1B8FFF7E6891}" srcOrd="0" destOrd="0" presId="urn:microsoft.com/office/officeart/2005/8/layout/chevron2"/>
    <dgm:cxn modelId="{052DC4B7-4576-402E-80D0-EE825D097ECF}" srcId="{0D19A5E7-6538-4406-B352-8487774105D4}" destId="{9697DE32-27E7-4661-A0A0-E5D808643B8D}" srcOrd="0" destOrd="0" parTransId="{E407E64D-EC20-4616-AAC3-2DE259A9C744}" sibTransId="{1EACA618-5810-4810-83B1-4B8ADD3AED30}"/>
    <dgm:cxn modelId="{8239C8DB-B2DA-4835-B38F-599F4467F4E1}" srcId="{9697DE32-27E7-4661-A0A0-E5D808643B8D}" destId="{E9BBBE02-81A8-4F5B-9D72-CEF7E421343A}" srcOrd="0" destOrd="0" parTransId="{BA13EBAE-9AE7-4D4E-BD1F-70C91A5744A6}" sibTransId="{BA3C2527-434C-4990-B662-DDA0721D8CDB}"/>
    <dgm:cxn modelId="{1C1A6AF2-1CAC-46AC-A833-181CDD0214A2}" type="presOf" srcId="{E9BBBE02-81A8-4F5B-9D72-CEF7E421343A}" destId="{B45F8194-2538-40F7-B857-56078EAF06E3}" srcOrd="0" destOrd="0" presId="urn:microsoft.com/office/officeart/2005/8/layout/chevron2"/>
    <dgm:cxn modelId="{C13BC1F3-5EE3-46C0-B6EF-B74D7147123B}" srcId="{B7F0023F-5E3E-498C-97E6-03FDACDF5D85}" destId="{9BA849ED-8F6D-4A8D-AA2B-2F5A061F46E9}" srcOrd="0" destOrd="0" parTransId="{C93EBA6A-50CD-4A06-9D7E-731C8DA32487}" sibTransId="{D0F0B4F2-94AB-4E11-B974-36FBFB249BCA}"/>
    <dgm:cxn modelId="{0FF98CFA-1A36-4E01-AC62-2DDD8FD4609E}" srcId="{B7F0023F-5E3E-498C-97E6-03FDACDF5D85}" destId="{8120FD39-0886-44A1-B7C3-4FAFD3558F09}" srcOrd="1" destOrd="0" parTransId="{494D531E-AB0E-490C-B54E-ADFFFF8E2296}" sibTransId="{E02FF2F0-5C81-46C9-9E59-8CA0C5AEEB25}"/>
    <dgm:cxn modelId="{9E5A46FB-C0D9-4AB5-9AA8-CD46546BEED5}" type="presOf" srcId="{B7F0023F-5E3E-498C-97E6-03FDACDF5D85}" destId="{7318190D-A28F-49B5-AF60-9B032B3C5C74}" srcOrd="0" destOrd="0" presId="urn:microsoft.com/office/officeart/2005/8/layout/chevron2"/>
    <dgm:cxn modelId="{7AE3881D-56D6-4604-9A7E-D3644AC58EB7}" type="presParOf" srcId="{3FE940D1-BAFF-4AD4-92DB-5CA913C3A303}" destId="{C8FB48F5-3FB4-4213-B5CF-BB77C19AB421}" srcOrd="0" destOrd="0" presId="urn:microsoft.com/office/officeart/2005/8/layout/chevron2"/>
    <dgm:cxn modelId="{DF3EC395-6CD3-4215-BA05-6E1A6E20A34B}" type="presParOf" srcId="{C8FB48F5-3FB4-4213-B5CF-BB77C19AB421}" destId="{D345F5AB-5F4A-4DD6-90AA-5DF0A225C71B}" srcOrd="0" destOrd="0" presId="urn:microsoft.com/office/officeart/2005/8/layout/chevron2"/>
    <dgm:cxn modelId="{D752EB5D-FAB8-49C0-B545-89FE02A27145}" type="presParOf" srcId="{C8FB48F5-3FB4-4213-B5CF-BB77C19AB421}" destId="{B45F8194-2538-40F7-B857-56078EAF06E3}" srcOrd="1" destOrd="0" presId="urn:microsoft.com/office/officeart/2005/8/layout/chevron2"/>
    <dgm:cxn modelId="{1E4F3257-72B6-464F-BD47-6A073B968FE0}" type="presParOf" srcId="{3FE940D1-BAFF-4AD4-92DB-5CA913C3A303}" destId="{C363B41F-FA75-4BD2-A13C-B08315F8B522}" srcOrd="1" destOrd="0" presId="urn:microsoft.com/office/officeart/2005/8/layout/chevron2"/>
    <dgm:cxn modelId="{BE305FC0-826D-4CA1-96FA-2440CF98D506}" type="presParOf" srcId="{3FE940D1-BAFF-4AD4-92DB-5CA913C3A303}" destId="{B20293A3-0439-4E60-946D-2609A3CBD98F}" srcOrd="2" destOrd="0" presId="urn:microsoft.com/office/officeart/2005/8/layout/chevron2"/>
    <dgm:cxn modelId="{DE31B2C4-7149-41DE-A7AC-3371E650BC8F}" type="presParOf" srcId="{B20293A3-0439-4E60-946D-2609A3CBD98F}" destId="{D4494E7D-3E21-4D3D-A87D-1B8FFF7E6891}" srcOrd="0" destOrd="0" presId="urn:microsoft.com/office/officeart/2005/8/layout/chevron2"/>
    <dgm:cxn modelId="{A6412101-5C60-4CEC-8A99-D0E7B60A6A23}" type="presParOf" srcId="{B20293A3-0439-4E60-946D-2609A3CBD98F}" destId="{CD5F357F-D3A3-498D-8D24-7C40EFCCA093}" srcOrd="1" destOrd="0" presId="urn:microsoft.com/office/officeart/2005/8/layout/chevron2"/>
    <dgm:cxn modelId="{05E84DEE-8B52-4983-A033-75D752F7343E}" type="presParOf" srcId="{3FE940D1-BAFF-4AD4-92DB-5CA913C3A303}" destId="{4DC24334-631F-4017-9D41-D7C576AB3984}" srcOrd="3" destOrd="0" presId="urn:microsoft.com/office/officeart/2005/8/layout/chevron2"/>
    <dgm:cxn modelId="{138269C5-5E6E-4C62-9E7B-8152619BF22C}" type="presParOf" srcId="{3FE940D1-BAFF-4AD4-92DB-5CA913C3A303}" destId="{AEAFA815-138A-41A2-9D74-FE77D33755D3}" srcOrd="4" destOrd="0" presId="urn:microsoft.com/office/officeart/2005/8/layout/chevron2"/>
    <dgm:cxn modelId="{1C98F088-6B28-4670-97F7-BAB869D79E29}" type="presParOf" srcId="{AEAFA815-138A-41A2-9D74-FE77D33755D3}" destId="{7318190D-A28F-49B5-AF60-9B032B3C5C74}" srcOrd="0" destOrd="0" presId="urn:microsoft.com/office/officeart/2005/8/layout/chevron2"/>
    <dgm:cxn modelId="{7398FD61-03C1-4EEB-90F0-462EF48AD558}" type="presParOf" srcId="{AEAFA815-138A-41A2-9D74-FE77D33755D3}" destId="{2B83B895-3DE8-411D-9214-0B59E45375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1FEAD-2F3B-41FE-9404-6113D1CC8A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13C25A5-5C29-448C-B668-455DF4F06521}">
      <dgm:prSet/>
      <dgm:spPr/>
      <dgm:t>
        <a:bodyPr/>
        <a:lstStyle/>
        <a:p>
          <a:r>
            <a:rPr lang="ar-DZ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المعطيات الرقمية</a:t>
          </a:r>
          <a:endParaRPr lang="fr-FR" dirty="0"/>
        </a:p>
      </dgm:t>
    </dgm:pt>
    <dgm:pt modelId="{2015A442-F2B4-43A1-8351-2F193FE838E4}" type="parTrans" cxnId="{3E2D7148-93FE-4F92-B3FF-59548CDFFCFC}">
      <dgm:prSet/>
      <dgm:spPr/>
      <dgm:t>
        <a:bodyPr/>
        <a:lstStyle/>
        <a:p>
          <a:endParaRPr lang="fr-FR"/>
        </a:p>
      </dgm:t>
    </dgm:pt>
    <dgm:pt modelId="{19A2D4C7-CE70-47D6-9375-49C9D77E48A2}" type="sibTrans" cxnId="{3E2D7148-93FE-4F92-B3FF-59548CDFFCFC}">
      <dgm:prSet/>
      <dgm:spPr/>
      <dgm:t>
        <a:bodyPr/>
        <a:lstStyle/>
        <a:p>
          <a:endParaRPr lang="fr-FR"/>
        </a:p>
      </dgm:t>
    </dgm:pt>
    <dgm:pt modelId="{90464BBF-7331-4AD5-8CD4-BFCBFF01EE52}">
      <dgm:prSet/>
      <dgm:spPr/>
      <dgm:t>
        <a:bodyPr/>
        <a:lstStyle/>
        <a:p>
          <a:r>
            <a:rPr lang="ar-DZ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المعطيات غير الرقمية</a:t>
          </a:r>
          <a:endParaRPr lang="fr-FR" dirty="0"/>
        </a:p>
      </dgm:t>
    </dgm:pt>
    <dgm:pt modelId="{98ED0B48-6A94-47E6-B79A-89A4F1A3087B}" type="parTrans" cxnId="{CE703DCD-E0F0-4A94-9016-236DABC9A4BD}">
      <dgm:prSet/>
      <dgm:spPr/>
      <dgm:t>
        <a:bodyPr/>
        <a:lstStyle/>
        <a:p>
          <a:endParaRPr lang="fr-FR"/>
        </a:p>
      </dgm:t>
    </dgm:pt>
    <dgm:pt modelId="{CE26C3EF-9198-4932-8333-2FF634CEC81C}" type="sibTrans" cxnId="{CE703DCD-E0F0-4A94-9016-236DABC9A4BD}">
      <dgm:prSet/>
      <dgm:spPr/>
      <dgm:t>
        <a:bodyPr/>
        <a:lstStyle/>
        <a:p>
          <a:endParaRPr lang="fr-FR"/>
        </a:p>
      </dgm:t>
    </dgm:pt>
    <dgm:pt modelId="{9584C8E4-B3D4-41FC-BAB0-BC8D174D6A7F}">
      <dgm:prSet/>
      <dgm:spPr/>
      <dgm:t>
        <a:bodyPr/>
        <a:lstStyle/>
        <a:p>
          <a:pPr rtl="1"/>
          <a:r>
            <a:rPr lang="ar-DZ" dirty="0">
              <a:solidFill>
                <a:srgbClr val="FF0000"/>
              </a:solidFill>
              <a:latin typeface="+mj-lt"/>
              <a:ea typeface="+mj-ea"/>
              <a:cs typeface="DecoType Naskh Special" panose="02010000000000000000" pitchFamily="2" charset="-78"/>
            </a:rPr>
            <a:t>عدد </a:t>
          </a:r>
          <a:r>
            <a:rPr lang="ar-DZ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الاجراء</a:t>
          </a:r>
          <a:endParaRPr lang="fr-FR" dirty="0"/>
        </a:p>
      </dgm:t>
    </dgm:pt>
    <dgm:pt modelId="{B15C3B81-1516-4AFA-B8B1-1E2630781523}" type="parTrans" cxnId="{8B5041F3-EE25-421B-BCAE-D849388C8045}">
      <dgm:prSet/>
      <dgm:spPr/>
      <dgm:t>
        <a:bodyPr/>
        <a:lstStyle/>
        <a:p>
          <a:endParaRPr lang="fr-FR"/>
        </a:p>
      </dgm:t>
    </dgm:pt>
    <dgm:pt modelId="{F677D08A-AEDA-44D1-AA49-A5ADE56E9A41}" type="sibTrans" cxnId="{8B5041F3-EE25-421B-BCAE-D849388C8045}">
      <dgm:prSet/>
      <dgm:spPr/>
      <dgm:t>
        <a:bodyPr/>
        <a:lstStyle/>
        <a:p>
          <a:endParaRPr lang="fr-FR"/>
        </a:p>
      </dgm:t>
    </dgm:pt>
    <dgm:pt modelId="{231676A0-6689-4ACD-8BE2-859F6B29C2A6}">
      <dgm:prSet/>
      <dgm:spPr/>
      <dgm:t>
        <a:bodyPr/>
        <a:lstStyle/>
        <a:p>
          <a:pPr rtl="1"/>
          <a:r>
            <a:rPr lang="ar-DZ" dirty="0">
              <a:solidFill>
                <a:srgbClr val="FF0000"/>
              </a:solidFill>
              <a:latin typeface="+mj-lt"/>
              <a:ea typeface="+mj-ea"/>
              <a:cs typeface="DecoType Naskh Special" panose="02010000000000000000" pitchFamily="2" charset="-78"/>
            </a:rPr>
            <a:t>نسبه </a:t>
          </a:r>
          <a:r>
            <a:rPr lang="ar-DZ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الإنتاجية</a:t>
          </a:r>
        </a:p>
      </dgm:t>
    </dgm:pt>
    <dgm:pt modelId="{66F47F4E-F8CE-4E13-B524-0C1537849839}" type="parTrans" cxnId="{B64AD33E-62E2-446A-8ADE-724AED642F81}">
      <dgm:prSet/>
      <dgm:spPr/>
      <dgm:t>
        <a:bodyPr/>
        <a:lstStyle/>
        <a:p>
          <a:endParaRPr lang="fr-FR"/>
        </a:p>
      </dgm:t>
    </dgm:pt>
    <dgm:pt modelId="{D89E7325-8EE7-40BA-A997-0B6079D2D472}" type="sibTrans" cxnId="{B64AD33E-62E2-446A-8ADE-724AED642F81}">
      <dgm:prSet/>
      <dgm:spPr/>
      <dgm:t>
        <a:bodyPr/>
        <a:lstStyle/>
        <a:p>
          <a:endParaRPr lang="fr-FR"/>
        </a:p>
      </dgm:t>
    </dgm:pt>
    <dgm:pt modelId="{C9A4B570-98EF-4327-A29C-650529839ED1}">
      <dgm:prSet/>
      <dgm:spPr/>
      <dgm:t>
        <a:bodyPr/>
        <a:lstStyle/>
        <a:p>
          <a:pPr rtl="1"/>
          <a:r>
            <a:rPr lang="ar-DZ" dirty="0">
              <a:solidFill>
                <a:srgbClr val="FF0000"/>
              </a:solidFill>
              <a:latin typeface="+mj-lt"/>
              <a:ea typeface="+mj-ea"/>
              <a:cs typeface="DecoType Naskh Special" panose="02010000000000000000" pitchFamily="2" charset="-78"/>
            </a:rPr>
            <a:t>نسبه</a:t>
          </a:r>
          <a:r>
            <a:rPr lang="ar-DZ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 التأطير</a:t>
          </a:r>
        </a:p>
      </dgm:t>
    </dgm:pt>
    <dgm:pt modelId="{7F9473DB-9BCB-449D-ABD5-84E2A449DBFA}" type="parTrans" cxnId="{3A4BC443-79E2-4233-BF60-F7A934CB96E7}">
      <dgm:prSet/>
      <dgm:spPr/>
      <dgm:t>
        <a:bodyPr/>
        <a:lstStyle/>
        <a:p>
          <a:endParaRPr lang="fr-FR"/>
        </a:p>
      </dgm:t>
    </dgm:pt>
    <dgm:pt modelId="{27A61817-C2A6-455E-9EA9-264B47AFF78C}" type="sibTrans" cxnId="{3A4BC443-79E2-4233-BF60-F7A934CB96E7}">
      <dgm:prSet/>
      <dgm:spPr/>
      <dgm:t>
        <a:bodyPr/>
        <a:lstStyle/>
        <a:p>
          <a:endParaRPr lang="fr-FR"/>
        </a:p>
      </dgm:t>
    </dgm:pt>
    <dgm:pt modelId="{B57506DA-B15E-45FA-A8BD-5FE4A313FED4}">
      <dgm:prSet/>
      <dgm:spPr/>
      <dgm:t>
        <a:bodyPr/>
        <a:lstStyle/>
        <a:p>
          <a:pPr rtl="1"/>
          <a:r>
            <a:rPr lang="ar-DZ" dirty="0">
              <a:solidFill>
                <a:srgbClr val="FF0000"/>
              </a:solidFill>
              <a:latin typeface="+mj-lt"/>
              <a:ea typeface="+mj-ea"/>
              <a:cs typeface="DecoType Naskh Special" panose="02010000000000000000" pitchFamily="2" charset="-78"/>
            </a:rPr>
            <a:t>عدد</a:t>
          </a:r>
          <a:r>
            <a:rPr lang="ar-DZ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 العطل المرضية قصيره وطويله المدى</a:t>
          </a:r>
          <a:endParaRPr lang="fr-FR" dirty="0">
            <a:solidFill>
              <a:schemeClr val="tx1">
                <a:lumMod val="85000"/>
                <a:lumOff val="15000"/>
              </a:schemeClr>
            </a:solidFill>
            <a:latin typeface="+mj-lt"/>
            <a:ea typeface="+mj-ea"/>
            <a:cs typeface="DecoType Naskh Special" panose="02010000000000000000" pitchFamily="2" charset="-78"/>
          </a:endParaRPr>
        </a:p>
      </dgm:t>
    </dgm:pt>
    <dgm:pt modelId="{AC4B5FB7-98E5-41BC-8C4E-2CFB805B9F57}" type="parTrans" cxnId="{3257A5D6-0A5D-4E2F-9FBF-63F061F135CD}">
      <dgm:prSet/>
      <dgm:spPr/>
      <dgm:t>
        <a:bodyPr/>
        <a:lstStyle/>
        <a:p>
          <a:endParaRPr lang="fr-FR"/>
        </a:p>
      </dgm:t>
    </dgm:pt>
    <dgm:pt modelId="{FCC20F42-940A-46FA-AC3E-95925E46D24B}" type="sibTrans" cxnId="{3257A5D6-0A5D-4E2F-9FBF-63F061F135CD}">
      <dgm:prSet/>
      <dgm:spPr/>
      <dgm:t>
        <a:bodyPr/>
        <a:lstStyle/>
        <a:p>
          <a:endParaRPr lang="fr-FR"/>
        </a:p>
      </dgm:t>
    </dgm:pt>
    <dgm:pt modelId="{BC9419A5-C3FA-45A2-BF4F-52A685905F2D}">
      <dgm:prSet/>
      <dgm:spPr/>
      <dgm:t>
        <a:bodyPr/>
        <a:lstStyle/>
        <a:p>
          <a:pPr rtl="1"/>
          <a:r>
            <a:rPr lang="ar-DZ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التغييرات التنظيمية واو العقارية</a:t>
          </a:r>
          <a:endParaRPr lang="fr-FR"/>
        </a:p>
      </dgm:t>
    </dgm:pt>
    <dgm:pt modelId="{66B24585-2D93-4B62-B077-4ACCCC70AC96}" type="parTrans" cxnId="{00909115-9502-40F7-8AC4-F79576F399D8}">
      <dgm:prSet/>
      <dgm:spPr/>
      <dgm:t>
        <a:bodyPr/>
        <a:lstStyle/>
        <a:p>
          <a:endParaRPr lang="fr-FR"/>
        </a:p>
      </dgm:t>
    </dgm:pt>
    <dgm:pt modelId="{2225CCC5-E9F1-4424-A8A5-7EF313DB29A0}" type="sibTrans" cxnId="{00909115-9502-40F7-8AC4-F79576F399D8}">
      <dgm:prSet/>
      <dgm:spPr/>
      <dgm:t>
        <a:bodyPr/>
        <a:lstStyle/>
        <a:p>
          <a:endParaRPr lang="fr-FR"/>
        </a:p>
      </dgm:t>
    </dgm:pt>
    <dgm:pt modelId="{6AA6A8F1-4DD1-4405-8B2C-C379C44B04A1}">
      <dgm:prSet/>
      <dgm:spPr/>
      <dgm:t>
        <a:bodyPr/>
        <a:lstStyle/>
        <a:p>
          <a:pPr rtl="1"/>
          <a:r>
            <a:rPr lang="ar-DZ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اسباب حوادث العمل</a:t>
          </a:r>
        </a:p>
      </dgm:t>
    </dgm:pt>
    <dgm:pt modelId="{98084CAB-9156-4780-B88D-1E865C6F7607}" type="parTrans" cxnId="{105454CC-862D-4F96-8E03-E032897E2CC4}">
      <dgm:prSet/>
      <dgm:spPr/>
      <dgm:t>
        <a:bodyPr/>
        <a:lstStyle/>
        <a:p>
          <a:endParaRPr lang="fr-FR"/>
        </a:p>
      </dgm:t>
    </dgm:pt>
    <dgm:pt modelId="{197869FD-D524-4E20-9CC8-5216D8B98F1C}" type="sibTrans" cxnId="{105454CC-862D-4F96-8E03-E032897E2CC4}">
      <dgm:prSet/>
      <dgm:spPr/>
      <dgm:t>
        <a:bodyPr/>
        <a:lstStyle/>
        <a:p>
          <a:endParaRPr lang="fr-FR"/>
        </a:p>
      </dgm:t>
    </dgm:pt>
    <dgm:pt modelId="{96E4656F-BF0A-487C-9E14-0CD81CF98E42}" type="pres">
      <dgm:prSet presAssocID="{E101FEAD-2F3B-41FE-9404-6113D1CC8A69}" presName="Name0" presStyleCnt="0">
        <dgm:presLayoutVars>
          <dgm:dir/>
          <dgm:animLvl val="lvl"/>
          <dgm:resizeHandles val="exact"/>
        </dgm:presLayoutVars>
      </dgm:prSet>
      <dgm:spPr/>
    </dgm:pt>
    <dgm:pt modelId="{462F06E2-8D85-459E-8096-82FF0E5E55CE}" type="pres">
      <dgm:prSet presAssocID="{90464BBF-7331-4AD5-8CD4-BFCBFF01EE52}" presName="composite" presStyleCnt="0"/>
      <dgm:spPr/>
    </dgm:pt>
    <dgm:pt modelId="{7C635790-6942-4B40-B380-CAC98709535C}" type="pres">
      <dgm:prSet presAssocID="{90464BBF-7331-4AD5-8CD4-BFCBFF01EE5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C0A7F6B-1236-47B1-85DE-AF835055E349}" type="pres">
      <dgm:prSet presAssocID="{90464BBF-7331-4AD5-8CD4-BFCBFF01EE52}" presName="desTx" presStyleLbl="alignAccFollowNode1" presStyleIdx="0" presStyleCnt="2" custLinFactNeighborX="2675" custLinFactNeighborY="234">
        <dgm:presLayoutVars>
          <dgm:bulletEnabled val="1"/>
        </dgm:presLayoutVars>
      </dgm:prSet>
      <dgm:spPr/>
    </dgm:pt>
    <dgm:pt modelId="{1819D528-6F10-4ACE-8829-79EE8E72D186}" type="pres">
      <dgm:prSet presAssocID="{CE26C3EF-9198-4932-8333-2FF634CEC81C}" presName="space" presStyleCnt="0"/>
      <dgm:spPr/>
    </dgm:pt>
    <dgm:pt modelId="{810A0D41-DF8A-4CAB-8485-5E9E3FFCCD28}" type="pres">
      <dgm:prSet presAssocID="{E13C25A5-5C29-448C-B668-455DF4F06521}" presName="composite" presStyleCnt="0"/>
      <dgm:spPr/>
    </dgm:pt>
    <dgm:pt modelId="{179B502F-A76A-4D82-8AB4-55409D315AD8}" type="pres">
      <dgm:prSet presAssocID="{E13C25A5-5C29-448C-B668-455DF4F065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00FD7F7-192D-4545-BDFF-1B3EB0901CE4}" type="pres">
      <dgm:prSet presAssocID="{E13C25A5-5C29-448C-B668-455DF4F0652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0909115-9502-40F7-8AC4-F79576F399D8}" srcId="{90464BBF-7331-4AD5-8CD4-BFCBFF01EE52}" destId="{BC9419A5-C3FA-45A2-BF4F-52A685905F2D}" srcOrd="0" destOrd="0" parTransId="{66B24585-2D93-4B62-B077-4ACCCC70AC96}" sibTransId="{2225CCC5-E9F1-4424-A8A5-7EF313DB29A0}"/>
    <dgm:cxn modelId="{B64AD33E-62E2-446A-8ADE-724AED642F81}" srcId="{E13C25A5-5C29-448C-B668-455DF4F06521}" destId="{231676A0-6689-4ACD-8BE2-859F6B29C2A6}" srcOrd="1" destOrd="0" parTransId="{66F47F4E-F8CE-4E13-B524-0C1537849839}" sibTransId="{D89E7325-8EE7-40BA-A997-0B6079D2D472}"/>
    <dgm:cxn modelId="{8283FF42-A625-4EF3-94F3-8DA5F187A5CF}" type="presOf" srcId="{90464BBF-7331-4AD5-8CD4-BFCBFF01EE52}" destId="{7C635790-6942-4B40-B380-CAC98709535C}" srcOrd="0" destOrd="0" presId="urn:microsoft.com/office/officeart/2005/8/layout/hList1"/>
    <dgm:cxn modelId="{3A4BC443-79E2-4233-BF60-F7A934CB96E7}" srcId="{E13C25A5-5C29-448C-B668-455DF4F06521}" destId="{C9A4B570-98EF-4327-A29C-650529839ED1}" srcOrd="2" destOrd="0" parTransId="{7F9473DB-9BCB-449D-ABD5-84E2A449DBFA}" sibTransId="{27A61817-C2A6-455E-9EA9-264B47AFF78C}"/>
    <dgm:cxn modelId="{8607E763-4BCE-43A4-AB23-410FFC8D763E}" type="presOf" srcId="{6AA6A8F1-4DD1-4405-8B2C-C379C44B04A1}" destId="{4C0A7F6B-1236-47B1-85DE-AF835055E349}" srcOrd="0" destOrd="1" presId="urn:microsoft.com/office/officeart/2005/8/layout/hList1"/>
    <dgm:cxn modelId="{3E2D7148-93FE-4F92-B3FF-59548CDFFCFC}" srcId="{E101FEAD-2F3B-41FE-9404-6113D1CC8A69}" destId="{E13C25A5-5C29-448C-B668-455DF4F06521}" srcOrd="1" destOrd="0" parTransId="{2015A442-F2B4-43A1-8351-2F193FE838E4}" sibTransId="{19A2D4C7-CE70-47D6-9375-49C9D77E48A2}"/>
    <dgm:cxn modelId="{B7C7834B-C737-49DD-9D90-8DA944C08FBB}" type="presOf" srcId="{9584C8E4-B3D4-41FC-BAB0-BC8D174D6A7F}" destId="{200FD7F7-192D-4545-BDFF-1B3EB0901CE4}" srcOrd="0" destOrd="0" presId="urn:microsoft.com/office/officeart/2005/8/layout/hList1"/>
    <dgm:cxn modelId="{3B9CF856-7AC1-4A81-AC60-1713536C19BC}" type="presOf" srcId="{231676A0-6689-4ACD-8BE2-859F6B29C2A6}" destId="{200FD7F7-192D-4545-BDFF-1B3EB0901CE4}" srcOrd="0" destOrd="1" presId="urn:microsoft.com/office/officeart/2005/8/layout/hList1"/>
    <dgm:cxn modelId="{6191A67D-A4C3-4D7A-8232-A60A515A2C3D}" type="presOf" srcId="{BC9419A5-C3FA-45A2-BF4F-52A685905F2D}" destId="{4C0A7F6B-1236-47B1-85DE-AF835055E349}" srcOrd="0" destOrd="0" presId="urn:microsoft.com/office/officeart/2005/8/layout/hList1"/>
    <dgm:cxn modelId="{A08377BA-C5EE-490E-9DF5-CC1B03CC15F4}" type="presOf" srcId="{E101FEAD-2F3B-41FE-9404-6113D1CC8A69}" destId="{96E4656F-BF0A-487C-9E14-0CD81CF98E42}" srcOrd="0" destOrd="0" presId="urn:microsoft.com/office/officeart/2005/8/layout/hList1"/>
    <dgm:cxn modelId="{C4AF45C2-B225-44E6-A52E-A250037F767F}" type="presOf" srcId="{B57506DA-B15E-45FA-A8BD-5FE4A313FED4}" destId="{200FD7F7-192D-4545-BDFF-1B3EB0901CE4}" srcOrd="0" destOrd="3" presId="urn:microsoft.com/office/officeart/2005/8/layout/hList1"/>
    <dgm:cxn modelId="{58FD94C2-48CD-4F17-93E7-86C58C9D83FC}" type="presOf" srcId="{E13C25A5-5C29-448C-B668-455DF4F06521}" destId="{179B502F-A76A-4D82-8AB4-55409D315AD8}" srcOrd="0" destOrd="0" presId="urn:microsoft.com/office/officeart/2005/8/layout/hList1"/>
    <dgm:cxn modelId="{105454CC-862D-4F96-8E03-E032897E2CC4}" srcId="{90464BBF-7331-4AD5-8CD4-BFCBFF01EE52}" destId="{6AA6A8F1-4DD1-4405-8B2C-C379C44B04A1}" srcOrd="1" destOrd="0" parTransId="{98084CAB-9156-4780-B88D-1E865C6F7607}" sibTransId="{197869FD-D524-4E20-9CC8-5216D8B98F1C}"/>
    <dgm:cxn modelId="{CE703DCD-E0F0-4A94-9016-236DABC9A4BD}" srcId="{E101FEAD-2F3B-41FE-9404-6113D1CC8A69}" destId="{90464BBF-7331-4AD5-8CD4-BFCBFF01EE52}" srcOrd="0" destOrd="0" parTransId="{98ED0B48-6A94-47E6-B79A-89A4F1A3087B}" sibTransId="{CE26C3EF-9198-4932-8333-2FF634CEC81C}"/>
    <dgm:cxn modelId="{3257A5D6-0A5D-4E2F-9FBF-63F061F135CD}" srcId="{E13C25A5-5C29-448C-B668-455DF4F06521}" destId="{B57506DA-B15E-45FA-A8BD-5FE4A313FED4}" srcOrd="3" destOrd="0" parTransId="{AC4B5FB7-98E5-41BC-8C4E-2CFB805B9F57}" sibTransId="{FCC20F42-940A-46FA-AC3E-95925E46D24B}"/>
    <dgm:cxn modelId="{0E8442E1-8131-4325-ABB3-5F8B0D227BC0}" type="presOf" srcId="{C9A4B570-98EF-4327-A29C-650529839ED1}" destId="{200FD7F7-192D-4545-BDFF-1B3EB0901CE4}" srcOrd="0" destOrd="2" presId="urn:microsoft.com/office/officeart/2005/8/layout/hList1"/>
    <dgm:cxn modelId="{8B5041F3-EE25-421B-BCAE-D849388C8045}" srcId="{E13C25A5-5C29-448C-B668-455DF4F06521}" destId="{9584C8E4-B3D4-41FC-BAB0-BC8D174D6A7F}" srcOrd="0" destOrd="0" parTransId="{B15C3B81-1516-4AFA-B8B1-1E2630781523}" sibTransId="{F677D08A-AEDA-44D1-AA49-A5ADE56E9A41}"/>
    <dgm:cxn modelId="{FA0D6F56-5CFC-42E4-96DA-461A3BFA7E03}" type="presParOf" srcId="{96E4656F-BF0A-487C-9E14-0CD81CF98E42}" destId="{462F06E2-8D85-459E-8096-82FF0E5E55CE}" srcOrd="0" destOrd="0" presId="urn:microsoft.com/office/officeart/2005/8/layout/hList1"/>
    <dgm:cxn modelId="{3AA01E60-FF2C-4C5A-8DA7-ECB5D9D00B2E}" type="presParOf" srcId="{462F06E2-8D85-459E-8096-82FF0E5E55CE}" destId="{7C635790-6942-4B40-B380-CAC98709535C}" srcOrd="0" destOrd="0" presId="urn:microsoft.com/office/officeart/2005/8/layout/hList1"/>
    <dgm:cxn modelId="{30FDDBF9-3A8E-4FC8-B0A5-98E77D9175FE}" type="presParOf" srcId="{462F06E2-8D85-459E-8096-82FF0E5E55CE}" destId="{4C0A7F6B-1236-47B1-85DE-AF835055E349}" srcOrd="1" destOrd="0" presId="urn:microsoft.com/office/officeart/2005/8/layout/hList1"/>
    <dgm:cxn modelId="{AB56B02B-BB31-4737-AE96-E20E603D97C3}" type="presParOf" srcId="{96E4656F-BF0A-487C-9E14-0CD81CF98E42}" destId="{1819D528-6F10-4ACE-8829-79EE8E72D186}" srcOrd="1" destOrd="0" presId="urn:microsoft.com/office/officeart/2005/8/layout/hList1"/>
    <dgm:cxn modelId="{91F179F4-F83D-40D2-8518-8B20F1A02EF1}" type="presParOf" srcId="{96E4656F-BF0A-487C-9E14-0CD81CF98E42}" destId="{810A0D41-DF8A-4CAB-8485-5E9E3FFCCD28}" srcOrd="2" destOrd="0" presId="urn:microsoft.com/office/officeart/2005/8/layout/hList1"/>
    <dgm:cxn modelId="{7CFF4237-F6EE-4341-8143-980C790AE782}" type="presParOf" srcId="{810A0D41-DF8A-4CAB-8485-5E9E3FFCCD28}" destId="{179B502F-A76A-4D82-8AB4-55409D315AD8}" srcOrd="0" destOrd="0" presId="urn:microsoft.com/office/officeart/2005/8/layout/hList1"/>
    <dgm:cxn modelId="{3CF774A7-3CC0-4FF2-9BD7-B21C2F88AC9F}" type="presParOf" srcId="{810A0D41-DF8A-4CAB-8485-5E9E3FFCCD28}" destId="{200FD7F7-192D-4545-BDFF-1B3EB0901C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B22F1-5F4E-49D3-8A0B-E09C58DE3260}">
      <dsp:nvSpPr>
        <dsp:cNvPr id="0" name=""/>
        <dsp:cNvSpPr/>
      </dsp:nvSpPr>
      <dsp:spPr>
        <a:xfrm>
          <a:off x="2945174" y="652368"/>
          <a:ext cx="4827458" cy="4827458"/>
        </a:xfrm>
        <a:prstGeom prst="blockArc">
          <a:avLst>
            <a:gd name="adj1" fmla="val 11535679"/>
            <a:gd name="adj2" fmla="val 1704453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85112-E085-4C42-AC04-DA58333AED6E}">
      <dsp:nvSpPr>
        <dsp:cNvPr id="0" name=""/>
        <dsp:cNvSpPr/>
      </dsp:nvSpPr>
      <dsp:spPr>
        <a:xfrm>
          <a:off x="2956598" y="596564"/>
          <a:ext cx="4827458" cy="4827458"/>
        </a:xfrm>
        <a:prstGeom prst="blockArc">
          <a:avLst>
            <a:gd name="adj1" fmla="val 7094999"/>
            <a:gd name="adj2" fmla="val 1145262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39A62-DCA4-46CA-BC68-74C1EA638D4F}">
      <dsp:nvSpPr>
        <dsp:cNvPr id="0" name=""/>
        <dsp:cNvSpPr/>
      </dsp:nvSpPr>
      <dsp:spPr>
        <a:xfrm>
          <a:off x="3508186" y="1006684"/>
          <a:ext cx="4827458" cy="4827458"/>
        </a:xfrm>
        <a:prstGeom prst="blockArc">
          <a:avLst>
            <a:gd name="adj1" fmla="val 2699191"/>
            <a:gd name="adj2" fmla="val 810080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08B48-0A1A-4282-B6BE-51CDE63249FA}">
      <dsp:nvSpPr>
        <dsp:cNvPr id="0" name=""/>
        <dsp:cNvSpPr/>
      </dsp:nvSpPr>
      <dsp:spPr>
        <a:xfrm>
          <a:off x="3801447" y="757684"/>
          <a:ext cx="4827458" cy="4827458"/>
        </a:xfrm>
        <a:prstGeom prst="blockArc">
          <a:avLst>
            <a:gd name="adj1" fmla="val 20564326"/>
            <a:gd name="adj2" fmla="val 326076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309ED-D220-43D4-98CF-5B6318D23A14}">
      <dsp:nvSpPr>
        <dsp:cNvPr id="0" name=""/>
        <dsp:cNvSpPr/>
      </dsp:nvSpPr>
      <dsp:spPr>
        <a:xfrm>
          <a:off x="3786569" y="707873"/>
          <a:ext cx="4827458" cy="4827458"/>
        </a:xfrm>
        <a:prstGeom prst="blockArc">
          <a:avLst>
            <a:gd name="adj1" fmla="val 15808376"/>
            <a:gd name="adj2" fmla="val 20640128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BB1C-F999-421C-80FA-E69A5D8EFDE2}">
      <dsp:nvSpPr>
        <dsp:cNvPr id="0" name=""/>
        <dsp:cNvSpPr/>
      </dsp:nvSpPr>
      <dsp:spPr>
        <a:xfrm>
          <a:off x="4820243" y="2024833"/>
          <a:ext cx="2224103" cy="2224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>
                  <a:lumMod val="95000"/>
                  <a:lumOff val="5000"/>
                </a:schemeClr>
              </a:solidFill>
            </a:rPr>
            <a:t>SMART</a:t>
          </a:r>
        </a:p>
      </dsp:txBody>
      <dsp:txXfrm>
        <a:off x="5145955" y="2350545"/>
        <a:ext cx="1572679" cy="1572679"/>
      </dsp:txXfrm>
    </dsp:sp>
    <dsp:sp modelId="{B68D2E2B-873C-4BC5-BADC-81CB2663E39F}">
      <dsp:nvSpPr>
        <dsp:cNvPr id="0" name=""/>
        <dsp:cNvSpPr/>
      </dsp:nvSpPr>
      <dsp:spPr>
        <a:xfrm>
          <a:off x="4799476" y="766"/>
          <a:ext cx="2265638" cy="1556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</a:t>
          </a:r>
          <a:r>
            <a:rPr lang="fr-FR" sz="2800" b="1" kern="1200" dirty="0" err="1"/>
            <a:t>pecific</a:t>
          </a:r>
          <a:endParaRPr lang="fr-FR" sz="2800" b="1" kern="1200" dirty="0"/>
        </a:p>
      </dsp:txBody>
      <dsp:txXfrm>
        <a:off x="5131271" y="228765"/>
        <a:ext cx="1602048" cy="1100874"/>
      </dsp:txXfrm>
    </dsp:sp>
    <dsp:sp modelId="{12548113-2D01-4D71-B4D2-ABC054822FEF}">
      <dsp:nvSpPr>
        <dsp:cNvPr id="0" name=""/>
        <dsp:cNvSpPr/>
      </dsp:nvSpPr>
      <dsp:spPr>
        <a:xfrm>
          <a:off x="6964344" y="1693385"/>
          <a:ext cx="3004654" cy="1556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</a:t>
          </a:r>
          <a:r>
            <a:rPr lang="fr-FR" sz="2800" b="1" kern="1200" dirty="0" err="1"/>
            <a:t>easurable</a:t>
          </a:r>
          <a:endParaRPr lang="fr-FR" sz="2800" b="1" kern="1200" dirty="0"/>
        </a:p>
      </dsp:txBody>
      <dsp:txXfrm>
        <a:off x="7404365" y="1921384"/>
        <a:ext cx="2124612" cy="1100874"/>
      </dsp:txXfrm>
    </dsp:sp>
    <dsp:sp modelId="{83212019-744F-4A56-84C0-A14C68457F7B}">
      <dsp:nvSpPr>
        <dsp:cNvPr id="0" name=""/>
        <dsp:cNvSpPr/>
      </dsp:nvSpPr>
      <dsp:spPr>
        <a:xfrm>
          <a:off x="6101226" y="4308717"/>
          <a:ext cx="2976428" cy="1556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</a:t>
          </a:r>
          <a:r>
            <a:rPr lang="fr-FR" sz="2800" b="1" kern="1200" dirty="0" err="1"/>
            <a:t>chievable</a:t>
          </a:r>
          <a:endParaRPr lang="fr-FR" sz="2800" b="1" kern="1200" dirty="0"/>
        </a:p>
      </dsp:txBody>
      <dsp:txXfrm>
        <a:off x="6537114" y="4536716"/>
        <a:ext cx="2104652" cy="1100874"/>
      </dsp:txXfrm>
    </dsp:sp>
    <dsp:sp modelId="{D8CC3BD1-06EC-4057-9706-32080787CC14}">
      <dsp:nvSpPr>
        <dsp:cNvPr id="0" name=""/>
        <dsp:cNvSpPr/>
      </dsp:nvSpPr>
      <dsp:spPr>
        <a:xfrm>
          <a:off x="2989727" y="4308717"/>
          <a:ext cx="2529325" cy="1556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R</a:t>
          </a:r>
          <a:r>
            <a:rPr lang="fr-FR" sz="2800" b="1" kern="1200" dirty="0"/>
            <a:t>elevant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</dsp:txBody>
      <dsp:txXfrm>
        <a:off x="3360138" y="4536716"/>
        <a:ext cx="1788503" cy="1100874"/>
      </dsp:txXfrm>
    </dsp:sp>
    <dsp:sp modelId="{889F994F-ECDD-4AFB-910E-7CB971EA3F1E}">
      <dsp:nvSpPr>
        <dsp:cNvPr id="0" name=""/>
        <dsp:cNvSpPr/>
      </dsp:nvSpPr>
      <dsp:spPr>
        <a:xfrm>
          <a:off x="1488509" y="1786958"/>
          <a:ext cx="3132987" cy="1556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</a:t>
          </a:r>
          <a:r>
            <a:rPr lang="fr-FR" sz="2800" b="1" kern="1200" dirty="0"/>
            <a:t>ime-</a:t>
          </a:r>
          <a:r>
            <a:rPr lang="fr-FR" sz="2800" b="1" kern="1200" dirty="0" err="1"/>
            <a:t>bound</a:t>
          </a:r>
          <a:endParaRPr lang="fr-FR" sz="2800" b="1" kern="1200" dirty="0"/>
        </a:p>
      </dsp:txBody>
      <dsp:txXfrm>
        <a:off x="1947324" y="2014957"/>
        <a:ext cx="2215357" cy="1100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5F5AB-5F4A-4DD6-90AA-5DF0A225C71B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 dirty="0"/>
        </a:p>
      </dsp:txBody>
      <dsp:txXfrm rot="-5400000">
        <a:off x="1" y="679096"/>
        <a:ext cx="1352020" cy="579438"/>
      </dsp:txXfrm>
    </dsp:sp>
    <dsp:sp modelId="{B45F8194-2538-40F7-B857-56078EAF06E3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المؤشرات المتعلقة بالصحة </a:t>
          </a:r>
          <a:endParaRPr lang="fr-FR" sz="2600" kern="1200" dirty="0"/>
        </a:p>
      </dsp:txBody>
      <dsp:txXfrm rot="-5400000">
        <a:off x="1352020" y="64373"/>
        <a:ext cx="6714693" cy="1132875"/>
      </dsp:txXfrm>
    </dsp:sp>
    <dsp:sp modelId="{D4494E7D-3E21-4D3D-A87D-1B8FFF7E6891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 dirty="0"/>
        </a:p>
      </dsp:txBody>
      <dsp:txXfrm rot="-5400000">
        <a:off x="1" y="2419614"/>
        <a:ext cx="1352020" cy="579438"/>
      </dsp:txXfrm>
    </dsp:sp>
    <dsp:sp modelId="{CD5F357F-D3A3-498D-8D24-7C40EFCCA093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مؤشرات الامن و شروط الحياه داخل العمل</a:t>
          </a:r>
          <a:endParaRPr lang="fr-F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600" kern="1200" dirty="0"/>
        </a:p>
      </dsp:txBody>
      <dsp:txXfrm rot="-5400000">
        <a:off x="1352020" y="1804891"/>
        <a:ext cx="6714693" cy="1132875"/>
      </dsp:txXfrm>
    </dsp:sp>
    <dsp:sp modelId="{7318190D-A28F-49B5-AF60-9B032B3C5C7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 dirty="0"/>
        </a:p>
      </dsp:txBody>
      <dsp:txXfrm rot="-5400000">
        <a:off x="1" y="4160131"/>
        <a:ext cx="1352020" cy="579438"/>
      </dsp:txXfrm>
    </dsp:sp>
    <dsp:sp modelId="{2B83B895-3DE8-411D-9214-0B59E4537533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المؤشرات المتعلقة بعلاقات العمل المهنية</a:t>
          </a:r>
          <a:endParaRPr lang="fr-F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60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35790-6942-4B40-B380-CAC98709535C}">
      <dsp:nvSpPr>
        <dsp:cNvPr id="0" name=""/>
        <dsp:cNvSpPr/>
      </dsp:nvSpPr>
      <dsp:spPr>
        <a:xfrm>
          <a:off x="39" y="226751"/>
          <a:ext cx="3798093" cy="869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المعطيات غير الرقمية</a:t>
          </a:r>
          <a:endParaRPr lang="fr-FR" sz="2600" kern="1200" dirty="0"/>
        </a:p>
      </dsp:txBody>
      <dsp:txXfrm>
        <a:off x="39" y="226751"/>
        <a:ext cx="3798093" cy="869180"/>
      </dsp:txXfrm>
    </dsp:sp>
    <dsp:sp modelId="{4C0A7F6B-1236-47B1-85DE-AF835055E349}">
      <dsp:nvSpPr>
        <dsp:cNvPr id="0" name=""/>
        <dsp:cNvSpPr/>
      </dsp:nvSpPr>
      <dsp:spPr>
        <a:xfrm>
          <a:off x="101638" y="1103476"/>
          <a:ext cx="3798093" cy="3223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2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التغييرات التنظيمية واو العقارية</a:t>
          </a:r>
          <a:endParaRPr lang="fr-FR" sz="2600" kern="1200"/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اسباب حوادث العمل</a:t>
          </a:r>
        </a:p>
      </dsp:txBody>
      <dsp:txXfrm>
        <a:off x="101638" y="1103476"/>
        <a:ext cx="3798093" cy="3223916"/>
      </dsp:txXfrm>
    </dsp:sp>
    <dsp:sp modelId="{179B502F-A76A-4D82-8AB4-55409D315AD8}">
      <dsp:nvSpPr>
        <dsp:cNvPr id="0" name=""/>
        <dsp:cNvSpPr/>
      </dsp:nvSpPr>
      <dsp:spPr>
        <a:xfrm>
          <a:off x="4329866" y="226751"/>
          <a:ext cx="3798093" cy="869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المعطيات الرقمية</a:t>
          </a:r>
          <a:endParaRPr lang="fr-FR" sz="2600" kern="1200" dirty="0"/>
        </a:p>
      </dsp:txBody>
      <dsp:txXfrm>
        <a:off x="4329866" y="226751"/>
        <a:ext cx="3798093" cy="869180"/>
      </dsp:txXfrm>
    </dsp:sp>
    <dsp:sp modelId="{200FD7F7-192D-4545-BDFF-1B3EB0901CE4}">
      <dsp:nvSpPr>
        <dsp:cNvPr id="0" name=""/>
        <dsp:cNvSpPr/>
      </dsp:nvSpPr>
      <dsp:spPr>
        <a:xfrm>
          <a:off x="4329866" y="1095932"/>
          <a:ext cx="3798093" cy="3223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2600" kern="1200" dirty="0">
              <a:solidFill>
                <a:srgbClr val="FF0000"/>
              </a:solidFill>
              <a:latin typeface="+mj-lt"/>
              <a:ea typeface="+mj-ea"/>
              <a:cs typeface="DecoType Naskh Special" panose="02010000000000000000" pitchFamily="2" charset="-78"/>
            </a:rPr>
            <a:t>عدد </a:t>
          </a:r>
          <a:r>
            <a:rPr lang="ar-DZ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الاجراء</a:t>
          </a:r>
          <a:endParaRPr lang="fr-FR" sz="2600" kern="1200" dirty="0"/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2600" kern="1200" dirty="0">
              <a:solidFill>
                <a:srgbClr val="FF0000"/>
              </a:solidFill>
              <a:latin typeface="+mj-lt"/>
              <a:ea typeface="+mj-ea"/>
              <a:cs typeface="DecoType Naskh Special" panose="02010000000000000000" pitchFamily="2" charset="-78"/>
            </a:rPr>
            <a:t>نسبه </a:t>
          </a:r>
          <a:r>
            <a:rPr lang="ar-DZ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الإنتاجية</a:t>
          </a: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2600" kern="1200" dirty="0">
              <a:solidFill>
                <a:srgbClr val="FF0000"/>
              </a:solidFill>
              <a:latin typeface="+mj-lt"/>
              <a:ea typeface="+mj-ea"/>
              <a:cs typeface="DecoType Naskh Special" panose="02010000000000000000" pitchFamily="2" charset="-78"/>
            </a:rPr>
            <a:t>نسبه</a:t>
          </a:r>
          <a:r>
            <a:rPr lang="ar-DZ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 التأطير</a:t>
          </a: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2600" kern="1200" dirty="0">
              <a:solidFill>
                <a:srgbClr val="FF0000"/>
              </a:solidFill>
              <a:latin typeface="+mj-lt"/>
              <a:ea typeface="+mj-ea"/>
              <a:cs typeface="DecoType Naskh Special" panose="02010000000000000000" pitchFamily="2" charset="-78"/>
            </a:rPr>
            <a:t>عدد</a:t>
          </a:r>
          <a:r>
            <a:rPr lang="ar-DZ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rPr>
            <a:t> العطل المرضية قصيره وطويله المدى</a:t>
          </a:r>
          <a:endParaRPr lang="fr-FR" sz="2600" kern="1200" dirty="0">
            <a:solidFill>
              <a:schemeClr val="tx1">
                <a:lumMod val="85000"/>
                <a:lumOff val="15000"/>
              </a:schemeClr>
            </a:solidFill>
            <a:latin typeface="+mj-lt"/>
            <a:ea typeface="+mj-ea"/>
            <a:cs typeface="DecoType Naskh Special" panose="02010000000000000000" pitchFamily="2" charset="-78"/>
          </a:endParaRPr>
        </a:p>
      </dsp:txBody>
      <dsp:txXfrm>
        <a:off x="4329866" y="1095932"/>
        <a:ext cx="3798093" cy="3223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8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21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65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97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89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03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97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73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31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52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2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7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33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75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9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26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0A0F-C663-4036-9A30-4E4766917DD0}" type="datetimeFigureOut">
              <a:rPr lang="fr-FR" smtClean="0"/>
              <a:t>10/01/2021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9266A2-E20A-429D-8602-7353D45F9B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9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6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73767F8-353B-4E9A-B5AB-2A2934CF6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14689"/>
              </p:ext>
            </p:extLst>
          </p:nvPr>
        </p:nvGraphicFramePr>
        <p:xfrm>
          <a:off x="2080419" y="1503426"/>
          <a:ext cx="8483600" cy="347014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483600">
                  <a:extLst>
                    <a:ext uri="{9D8B030D-6E8A-4147-A177-3AD203B41FA5}">
                      <a16:colId xmlns:a16="http://schemas.microsoft.com/office/drawing/2014/main" val="2672272605"/>
                    </a:ext>
                  </a:extLst>
                </a:gridCol>
              </a:tblGrid>
              <a:tr h="23114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99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DecoType Naskh Special" panose="02010000000000000000" pitchFamily="2" charset="-78"/>
                        </a:rPr>
                        <a:t>مؤشرات لوحة القيادة لليقظة الاجتماعية </a:t>
                      </a:r>
                      <a:endParaRPr lang="fr-FR" sz="99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DecoType Naskh Special" panose="020100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8305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9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40"/>
    </mc:Choice>
    <mc:Fallback xmlns="">
      <p:transition spd="slow" advTm="779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29FB9-F4DF-4FA5-8501-45E00868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224" y="2636155"/>
            <a:ext cx="8911687" cy="1280890"/>
          </a:xfrm>
        </p:spPr>
        <p:txBody>
          <a:bodyPr>
            <a:noAutofit/>
          </a:bodyPr>
          <a:lstStyle/>
          <a:p>
            <a:pPr algn="ctr" rtl="1"/>
            <a:r>
              <a:rPr lang="ar-DZ" sz="9600" dirty="0">
                <a:cs typeface="DecoType Naskh Special" panose="02010000000000000000" pitchFamily="2" charset="-78"/>
              </a:rPr>
              <a:t>5- كيفية اعداد ها:</a:t>
            </a:r>
            <a:endParaRPr lang="fr-FR" sz="9600" dirty="0">
              <a:cs typeface="DecoType Naskh Special" panose="0201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0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5"/>
    </mc:Choice>
    <mc:Fallback xmlns="">
      <p:transition spd="slow" advTm="14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1F6AA1D-6269-49FF-9FCA-79A49C15A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-927100"/>
            <a:ext cx="12065000" cy="8128000"/>
          </a:xfrm>
        </p:spPr>
      </p:pic>
    </p:spTree>
    <p:extLst>
      <p:ext uri="{BB962C8B-B14F-4D97-AF65-F5344CB8AC3E}">
        <p14:creationId xmlns:p14="http://schemas.microsoft.com/office/powerpoint/2010/main" val="42016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98"/>
    </mc:Choice>
    <mc:Fallback xmlns="">
      <p:transition spd="slow" advTm="4830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3159E-6883-4515-9EA1-BFBF6034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sz="6600" dirty="0">
                <a:cs typeface="DecoType Naskh Special" panose="02010000000000000000" pitchFamily="2" charset="-78"/>
              </a:rPr>
              <a:t>1- تمهيد:</a:t>
            </a:r>
            <a:endParaRPr lang="fr-FR" sz="6600" dirty="0">
              <a:cs typeface="DecoType Naskh Special" panose="02010000000000000000" pitchFamily="2" charset="-78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12F134-AE78-4D4A-9B24-E53A3C1A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يسمح  نظام  المتابعة وتقييم الأداء بالمراقبة المستمرة لتسيير  أي مشروع.</a:t>
            </a:r>
          </a:p>
          <a:p>
            <a:pPr marL="0" indent="0" algn="r" rtl="1">
              <a:buNone/>
            </a:pPr>
            <a:r>
              <a:rPr lang="ar-D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من أدوات هذا النظام لوحة القيادة.</a:t>
            </a:r>
          </a:p>
          <a:p>
            <a:pPr marL="0" indent="0" algn="r" rtl="1">
              <a:buNone/>
            </a:pPr>
            <a:r>
              <a:rPr lang="ar-D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المؤشرات هي العنصر الأساسي فيها.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5197361-B192-460F-AA8B-DFB817CAAC14}"/>
              </a:ext>
            </a:extLst>
          </p:cNvPr>
          <p:cNvSpPr/>
          <p:nvPr/>
        </p:nvSpPr>
        <p:spPr>
          <a:xfrm>
            <a:off x="4622800" y="4368800"/>
            <a:ext cx="3122612" cy="1771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INDICATORS INDICATEURS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2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66"/>
    </mc:Choice>
    <mc:Fallback xmlns="">
      <p:transition spd="slow" advTm="85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47874B8-7D3D-47AE-B60E-5E71D48A1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-457200"/>
            <a:ext cx="9626600" cy="9804400"/>
          </a:xfrm>
        </p:spPr>
      </p:pic>
    </p:spTree>
    <p:extLst>
      <p:ext uri="{BB962C8B-B14F-4D97-AF65-F5344CB8AC3E}">
        <p14:creationId xmlns:p14="http://schemas.microsoft.com/office/powerpoint/2010/main" val="13008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71"/>
    </mc:Choice>
    <mc:Fallback xmlns="">
      <p:transition spd="slow" advTm="314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3159E-6883-4515-9EA1-BFBF6034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DZ" sz="8000" dirty="0">
                <a:cs typeface="DecoType Naskh Special" panose="02010000000000000000" pitchFamily="2" charset="-78"/>
              </a:rPr>
              <a:t>2- الهدف من استعمالها :</a:t>
            </a:r>
            <a:endParaRPr lang="fr-FR" sz="8000" dirty="0">
              <a:cs typeface="DecoType Naskh Special" panose="02010000000000000000" pitchFamily="2" charset="-78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12F134-AE78-4D4A-9B24-E53A3C1A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r-FR" sz="2800" dirty="0">
                <a:cs typeface="Akhbar MT" pitchFamily="2" charset="-78"/>
              </a:rPr>
              <a:t> </a:t>
            </a:r>
            <a:r>
              <a:rPr lang="ar-D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تسمح المؤشرات على الأقل ب: </a:t>
            </a:r>
            <a:endParaRPr lang="fr-FR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endParaRPr>
          </a:p>
          <a:p>
            <a:pPr algn="r" rtl="1"/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 </a:t>
            </a:r>
            <a:r>
              <a:rPr lang="ar-D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قياس نتائج البرنامج. </a:t>
            </a: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 </a:t>
            </a:r>
          </a:p>
          <a:p>
            <a:pPr algn="r" rtl="1"/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 </a:t>
            </a:r>
            <a:r>
              <a:rPr lang="ar-D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قياس </a:t>
            </a:r>
            <a:r>
              <a:rPr lang="ar-DZ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الآداء</a:t>
            </a:r>
            <a:r>
              <a:rPr lang="ar-D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.</a:t>
            </a:r>
          </a:p>
          <a:p>
            <a:pPr algn="r" rtl="1"/>
            <a:r>
              <a:rPr lang="ar-D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 الإنذار المسبق لوضعيات الحرجة. </a:t>
            </a:r>
          </a:p>
          <a:p>
            <a:pPr algn="r" rtl="1"/>
            <a:r>
              <a:rPr lang="ar-D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 إعداد مختلف القيم المرجعية (القاعدية،  المستهدفة، الحالية). </a:t>
            </a:r>
            <a:endParaRPr lang="fr-FR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6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04"/>
    </mc:Choice>
    <mc:Fallback xmlns="">
      <p:transition spd="slow" advTm="100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DBD6EB2-0202-4CD2-A441-71A20CD7E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418026"/>
              </p:ext>
            </p:extLst>
          </p:nvPr>
        </p:nvGraphicFramePr>
        <p:xfrm>
          <a:off x="213776" y="863600"/>
          <a:ext cx="11800424" cy="5865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5">
            <a:extLst>
              <a:ext uri="{FF2B5EF4-FFF2-40B4-BE49-F238E27FC236}">
                <a16:creationId xmlns:a16="http://schemas.microsoft.com/office/drawing/2014/main" id="{3EFC7762-DF74-46DB-9D93-C5E646A2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524" y="-194135"/>
            <a:ext cx="9827676" cy="645890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sz="8000" dirty="0">
                <a:cs typeface="DecoType Naskh Special" panose="02010000000000000000" pitchFamily="2" charset="-78"/>
              </a:rPr>
              <a:t>3- معايير اختيار المؤشرات</a:t>
            </a:r>
            <a:endParaRPr lang="fr-FR" sz="8000" dirty="0">
              <a:cs typeface="DecoType Naskh Special" panose="0201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1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771"/>
    </mc:Choice>
    <mc:Fallback xmlns="">
      <p:transition spd="slow" advTm="231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29FB9-F4DF-4FA5-8501-45E00868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224" y="2636155"/>
            <a:ext cx="8911687" cy="1280890"/>
          </a:xfrm>
        </p:spPr>
        <p:txBody>
          <a:bodyPr>
            <a:noAutofit/>
          </a:bodyPr>
          <a:lstStyle/>
          <a:p>
            <a:pPr algn="ctr" rtl="1"/>
            <a:r>
              <a:rPr lang="ar-DZ" sz="9600" dirty="0">
                <a:cs typeface="DecoType Naskh Special" panose="02010000000000000000" pitchFamily="2" charset="-78"/>
              </a:rPr>
              <a:t>4-أنواعها</a:t>
            </a:r>
            <a:endParaRPr lang="fr-FR" sz="9600" dirty="0">
              <a:cs typeface="DecoType Naskh Special" panose="0201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1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46"/>
    </mc:Choice>
    <mc:Fallback xmlns="">
      <p:transition spd="slow" advTm="88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1EFB0-EA08-4E61-B1D0-1880725D2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413" y="165101"/>
            <a:ext cx="8915399" cy="1219200"/>
          </a:xfrm>
        </p:spPr>
        <p:txBody>
          <a:bodyPr/>
          <a:lstStyle/>
          <a:p>
            <a:pPr algn="ctr"/>
            <a:r>
              <a:rPr lang="ar-DZ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4-1  المؤشرات القاعدية</a:t>
            </a:r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821D88C-C6CA-484C-86AA-764E30FF6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969927"/>
              </p:ext>
            </p:extLst>
          </p:nvPr>
        </p:nvGraphicFramePr>
        <p:xfrm>
          <a:off x="17907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73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34"/>
    </mc:Choice>
    <mc:Fallback xmlns="">
      <p:transition spd="slow" advTm="168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325A9-2BC7-41F4-AC02-C30EA4D8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24" y="0"/>
            <a:ext cx="8911687" cy="1280890"/>
          </a:xfrm>
        </p:spPr>
        <p:txBody>
          <a:bodyPr>
            <a:normAutofit/>
          </a:bodyPr>
          <a:lstStyle/>
          <a:p>
            <a:pPr algn="ctr" rtl="1"/>
            <a:r>
              <a:rPr lang="ar-DZ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4-2 مؤشرات السياق</a:t>
            </a:r>
            <a:endParaRPr lang="fr-FR" sz="5400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87F7572-158B-4FDD-AF55-872FCFD22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374141"/>
              </p:ext>
            </p:extLst>
          </p:nvPr>
        </p:nvGraphicFramePr>
        <p:xfrm>
          <a:off x="2032000" y="1155700"/>
          <a:ext cx="81280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34775FD-AC7C-4D59-BB44-E2109C8DE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11"/>
    </mc:Choice>
    <mc:Fallback xmlns="">
      <p:transition spd="slow" advTm="72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1EFB0-EA08-4E61-B1D0-1880725D2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413" y="165101"/>
            <a:ext cx="8915399" cy="1219200"/>
          </a:xfrm>
        </p:spPr>
        <p:txBody>
          <a:bodyPr/>
          <a:lstStyle/>
          <a:p>
            <a:pPr algn="ctr"/>
            <a:r>
              <a:rPr lang="fr-FR" dirty="0">
                <a:cs typeface="DecoType Naskh Special" panose="02010000000000000000" pitchFamily="2" charset="-78"/>
              </a:rPr>
              <a:t>optionnel </a:t>
            </a:r>
            <a:r>
              <a:rPr lang="ar-DZ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4-3 المؤشرات الاختيارية </a:t>
            </a:r>
            <a:endParaRPr lang="fr-FR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60FF4B-02DC-4EED-AE9A-CF0BDD1B0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900" y="1384301"/>
            <a:ext cx="10348911" cy="500379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DZ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حسب المناخ الاجتماعي وخصائص كل مؤسسه يمكن للمسؤولين المحليين اضافه مؤشرات اختياريه يرونها مهمة ومتعلقة بسياق ووضعية مؤسستهم</a:t>
            </a:r>
          </a:p>
          <a:p>
            <a:pPr algn="r" rtl="1"/>
            <a:r>
              <a:rPr lang="ar-DZ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هاته المؤشرات تأتي لتفصل او لتكمل مؤشرا قاعديا</a:t>
            </a:r>
          </a:p>
          <a:p>
            <a:pPr algn="r" rtl="1"/>
            <a:r>
              <a:rPr lang="ar-DZ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DecoType Naskh Special" panose="02010000000000000000" pitchFamily="2" charset="-78"/>
              </a:rPr>
              <a:t> هاته المؤشرات تكون موضوع نقاش مع التنظيمات النقابية في اطار الحوار الاجتماعي</a:t>
            </a:r>
            <a:endParaRPr lang="fr-FR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DecoType Naskh Special" panose="0201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94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54"/>
    </mc:Choice>
    <mc:Fallback xmlns="">
      <p:transition spd="slow" advTm="55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9|21.1|40.4|1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3|6.8|3.2|29.7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|1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878</TotalTime>
  <Words>177</Words>
  <Application>Microsoft Office PowerPoint</Application>
  <PresentationFormat>Grand écran</PresentationFormat>
  <Paragraphs>38</Paragraphs>
  <Slides>11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Brin</vt:lpstr>
      <vt:lpstr>Présentation PowerPoint</vt:lpstr>
      <vt:lpstr>1- تمهيد:</vt:lpstr>
      <vt:lpstr>Présentation PowerPoint</vt:lpstr>
      <vt:lpstr>2- الهدف من استعمالها :</vt:lpstr>
      <vt:lpstr>3- معايير اختيار المؤشرات</vt:lpstr>
      <vt:lpstr>4-أنواعها</vt:lpstr>
      <vt:lpstr>4-1  المؤشرات القاعدية</vt:lpstr>
      <vt:lpstr>4-2 مؤشرات السياق</vt:lpstr>
      <vt:lpstr>optionnel 4-3 المؤشرات الاختيارية </vt:lpstr>
      <vt:lpstr>5- كيفية اعداد ها: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ABDESSAMI</dc:creator>
  <cp:lastModifiedBy>ABDESSAMI</cp:lastModifiedBy>
  <cp:revision>52</cp:revision>
  <dcterms:created xsi:type="dcterms:W3CDTF">2021-01-06T11:27:52Z</dcterms:created>
  <dcterms:modified xsi:type="dcterms:W3CDTF">2021-01-10T17:46:16Z</dcterms:modified>
</cp:coreProperties>
</file>